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D0B29-7E04-4523-A0B2-0DC32E613C6E}" v="219" dt="2024-11-16T10:25:0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F6DD0B29-7E04-4523-A0B2-0DC32E613C6E}"/>
    <pc:docChg chg="undo custSel addSld delSld modSld sldOrd">
      <pc:chgData name="s suriya" userId="d5b93ab706f65821" providerId="LiveId" clId="{F6DD0B29-7E04-4523-A0B2-0DC32E613C6E}" dt="2024-11-16T10:25:07.759" v="1133"/>
      <pc:docMkLst>
        <pc:docMk/>
      </pc:docMkLst>
      <pc:sldChg chg="addSp delSp modSp del mod setBg">
        <pc:chgData name="s suriya" userId="d5b93ab706f65821" providerId="LiveId" clId="{F6DD0B29-7E04-4523-A0B2-0DC32E613C6E}" dt="2024-11-16T10:03:35.592" v="450" actId="47"/>
        <pc:sldMkLst>
          <pc:docMk/>
          <pc:sldMk cId="349994252" sldId="256"/>
        </pc:sldMkLst>
        <pc:spChg chg="add del mod">
          <ac:chgData name="s suriya" userId="d5b93ab706f65821" providerId="LiveId" clId="{F6DD0B29-7E04-4523-A0B2-0DC32E613C6E}" dt="2024-11-16T09:50:40.343" v="314" actId="478"/>
          <ac:spMkLst>
            <pc:docMk/>
            <pc:sldMk cId="349994252" sldId="256"/>
            <ac:spMk id="4" creationId="{67BF0846-9BDB-8929-7582-36F1BFD6D395}"/>
          </ac:spMkLst>
        </pc:spChg>
        <pc:spChg chg="del">
          <ac:chgData name="s suriya" userId="d5b93ab706f65821" providerId="LiveId" clId="{F6DD0B29-7E04-4523-A0B2-0DC32E613C6E}" dt="2024-11-16T09:35:08.817" v="0" actId="478"/>
          <ac:spMkLst>
            <pc:docMk/>
            <pc:sldMk cId="349994252" sldId="256"/>
            <ac:spMk id="5" creationId="{2886BCBD-AA6D-7EAE-1CE4-BE401B2F7EB9}"/>
          </ac:spMkLst>
        </pc:spChg>
        <pc:spChg chg="del">
          <ac:chgData name="s suriya" userId="d5b93ab706f65821" providerId="LiveId" clId="{F6DD0B29-7E04-4523-A0B2-0DC32E613C6E}" dt="2024-11-16T09:35:11.340" v="1" actId="478"/>
          <ac:spMkLst>
            <pc:docMk/>
            <pc:sldMk cId="349994252" sldId="256"/>
            <ac:spMk id="6" creationId="{3769CFA5-B7AB-8D5B-69D0-F8A78B099A1F}"/>
          </ac:spMkLst>
        </pc:spChg>
        <pc:spChg chg="add del mod ord">
          <ac:chgData name="s suriya" userId="d5b93ab706f65821" providerId="LiveId" clId="{F6DD0B29-7E04-4523-A0B2-0DC32E613C6E}" dt="2024-11-16T09:59:49.574" v="420" actId="478"/>
          <ac:spMkLst>
            <pc:docMk/>
            <pc:sldMk cId="349994252" sldId="256"/>
            <ac:spMk id="7" creationId="{64438709-5804-7D60-6750-EE6ACFB41996}"/>
          </ac:spMkLst>
        </pc:spChg>
        <pc:graphicFrameChg chg="add del modGraphic">
          <ac:chgData name="s suriya" userId="d5b93ab706f65821" providerId="LiveId" clId="{F6DD0B29-7E04-4523-A0B2-0DC32E613C6E}" dt="2024-11-16T09:42:08.563" v="106" actId="478"/>
          <ac:graphicFrameMkLst>
            <pc:docMk/>
            <pc:sldMk cId="349994252" sldId="256"/>
            <ac:graphicFrameMk id="3" creationId="{9BBC2A95-348F-73CD-5609-D62DB2240D6C}"/>
          </ac:graphicFrameMkLst>
        </pc:graphicFrameChg>
        <pc:picChg chg="add del mod">
          <ac:chgData name="s suriya" userId="d5b93ab706f65821" providerId="LiveId" clId="{F6DD0B29-7E04-4523-A0B2-0DC32E613C6E}" dt="2024-11-16T09:50:07.621" v="311" actId="1076"/>
          <ac:picMkLst>
            <pc:docMk/>
            <pc:sldMk cId="349994252" sldId="256"/>
            <ac:picMk id="1026" creationId="{A3F273BF-7CC9-D293-4A90-25E56EEB6385}"/>
          </ac:picMkLst>
        </pc:picChg>
        <pc:picChg chg="add del mod">
          <ac:chgData name="s suriya" userId="d5b93ab706f65821" providerId="LiveId" clId="{F6DD0B29-7E04-4523-A0B2-0DC32E613C6E}" dt="2024-11-16T09:50:40.343" v="314" actId="478"/>
          <ac:picMkLst>
            <pc:docMk/>
            <pc:sldMk cId="349994252" sldId="256"/>
            <ac:picMk id="1028" creationId="{679CD0E6-32FB-E1BE-A4F7-1E495D57D774}"/>
          </ac:picMkLst>
        </pc:picChg>
        <pc:picChg chg="add del mod modCrop">
          <ac:chgData name="s suriya" userId="d5b93ab706f65821" providerId="LiveId" clId="{F6DD0B29-7E04-4523-A0B2-0DC32E613C6E}" dt="2024-11-16T10:03:27.615" v="449" actId="478"/>
          <ac:picMkLst>
            <pc:docMk/>
            <pc:sldMk cId="349994252" sldId="256"/>
            <ac:picMk id="1030" creationId="{FF90CBAF-62D4-99C0-1C4A-5FE0525541F8}"/>
          </ac:picMkLst>
        </pc:picChg>
        <pc:picChg chg="del">
          <ac:chgData name="s suriya" userId="d5b93ab706f65821" providerId="LiveId" clId="{F6DD0B29-7E04-4523-A0B2-0DC32E613C6E}" dt="2024-11-16T09:35:14.163" v="2" actId="478"/>
          <ac:picMkLst>
            <pc:docMk/>
            <pc:sldMk cId="349994252" sldId="256"/>
            <ac:picMk id="5124" creationId="{FDEA8F71-3FB5-DF75-00D6-6C577314137C}"/>
          </ac:picMkLst>
        </pc:picChg>
      </pc:sldChg>
      <pc:sldChg chg="modTransition modAnim">
        <pc:chgData name="s suriya" userId="d5b93ab706f65821" providerId="LiveId" clId="{F6DD0B29-7E04-4523-A0B2-0DC32E613C6E}" dt="2024-11-16T10:21:22.654" v="1105"/>
        <pc:sldMkLst>
          <pc:docMk/>
          <pc:sldMk cId="1144391941" sldId="257"/>
        </pc:sldMkLst>
      </pc:sldChg>
      <pc:sldChg chg="modTransition modAnim">
        <pc:chgData name="s suriya" userId="d5b93ab706f65821" providerId="LiveId" clId="{F6DD0B29-7E04-4523-A0B2-0DC32E613C6E}" dt="2024-11-16T10:21:25.753" v="1106"/>
        <pc:sldMkLst>
          <pc:docMk/>
          <pc:sldMk cId="232148199" sldId="258"/>
        </pc:sldMkLst>
      </pc:sldChg>
      <pc:sldChg chg="modTransition modAnim">
        <pc:chgData name="s suriya" userId="d5b93ab706f65821" providerId="LiveId" clId="{F6DD0B29-7E04-4523-A0B2-0DC32E613C6E}" dt="2024-11-16T10:21:29.339" v="1107"/>
        <pc:sldMkLst>
          <pc:docMk/>
          <pc:sldMk cId="1148495290" sldId="259"/>
        </pc:sldMkLst>
      </pc:sldChg>
      <pc:sldChg chg="modTransition modAnim">
        <pc:chgData name="s suriya" userId="d5b93ab706f65821" providerId="LiveId" clId="{F6DD0B29-7E04-4523-A0B2-0DC32E613C6E}" dt="2024-11-16T10:21:37.482" v="1108"/>
        <pc:sldMkLst>
          <pc:docMk/>
          <pc:sldMk cId="1922179775" sldId="260"/>
        </pc:sldMkLst>
      </pc:sldChg>
      <pc:sldChg chg="modTransition modAnim">
        <pc:chgData name="s suriya" userId="d5b93ab706f65821" providerId="LiveId" clId="{F6DD0B29-7E04-4523-A0B2-0DC32E613C6E}" dt="2024-11-16T10:21:41.079" v="1109"/>
        <pc:sldMkLst>
          <pc:docMk/>
          <pc:sldMk cId="3121664141" sldId="261"/>
        </pc:sldMkLst>
      </pc:sldChg>
      <pc:sldChg chg="modTransition modAnim">
        <pc:chgData name="s suriya" userId="d5b93ab706f65821" providerId="LiveId" clId="{F6DD0B29-7E04-4523-A0B2-0DC32E613C6E}" dt="2024-11-16T10:21:45.108" v="1110"/>
        <pc:sldMkLst>
          <pc:docMk/>
          <pc:sldMk cId="2258516727" sldId="262"/>
        </pc:sldMkLst>
      </pc:sldChg>
      <pc:sldChg chg="modTransition">
        <pc:chgData name="s suriya" userId="d5b93ab706f65821" providerId="LiveId" clId="{F6DD0B29-7E04-4523-A0B2-0DC32E613C6E}" dt="2024-11-16T10:22:01.842" v="1113"/>
        <pc:sldMkLst>
          <pc:docMk/>
          <pc:sldMk cId="3465327966" sldId="263"/>
        </pc:sldMkLst>
      </pc:sldChg>
      <pc:sldChg chg="addSp delSp modSp new mod ord modTransition setBg modAnim">
        <pc:chgData name="s suriya" userId="d5b93ab706f65821" providerId="LiveId" clId="{F6DD0B29-7E04-4523-A0B2-0DC32E613C6E}" dt="2024-11-16T10:25:07.759" v="1133"/>
        <pc:sldMkLst>
          <pc:docMk/>
          <pc:sldMk cId="3821560421" sldId="264"/>
        </pc:sldMkLst>
        <pc:spChg chg="del mod">
          <ac:chgData name="s suriya" userId="d5b93ab706f65821" providerId="LiveId" clId="{F6DD0B29-7E04-4523-A0B2-0DC32E613C6E}" dt="2024-11-16T10:05:31.358" v="460" actId="478"/>
          <ac:spMkLst>
            <pc:docMk/>
            <pc:sldMk cId="3821560421" sldId="264"/>
            <ac:spMk id="2" creationId="{AB8B69E1-EAE6-0B3B-72F7-FD056B9459DF}"/>
          </ac:spMkLst>
        </pc:spChg>
        <pc:spChg chg="mod ord">
          <ac:chgData name="s suriya" userId="d5b93ab706f65821" providerId="LiveId" clId="{F6DD0B29-7E04-4523-A0B2-0DC32E613C6E}" dt="2024-11-16T10:23:46.576" v="1124" actId="27636"/>
          <ac:spMkLst>
            <pc:docMk/>
            <pc:sldMk cId="3821560421" sldId="264"/>
            <ac:spMk id="3" creationId="{DD0EADA3-3FD6-83EB-AD20-52485D6FEEB1}"/>
          </ac:spMkLst>
        </pc:spChg>
        <pc:spChg chg="add mod">
          <ac:chgData name="s suriya" userId="d5b93ab706f65821" providerId="LiveId" clId="{F6DD0B29-7E04-4523-A0B2-0DC32E613C6E}" dt="2024-11-16T10:16:54.589" v="891" actId="20577"/>
          <ac:spMkLst>
            <pc:docMk/>
            <pc:sldMk cId="3821560421" sldId="264"/>
            <ac:spMk id="4" creationId="{C9AA4F80-7A32-CED5-0600-30293D3CB856}"/>
          </ac:spMkLst>
        </pc:spChg>
        <pc:spChg chg="add mod">
          <ac:chgData name="s suriya" userId="d5b93ab706f65821" providerId="LiveId" clId="{F6DD0B29-7E04-4523-A0B2-0DC32E613C6E}" dt="2024-11-16T10:24:56.914" v="1131" actId="1076"/>
          <ac:spMkLst>
            <pc:docMk/>
            <pc:sldMk cId="3821560421" sldId="264"/>
            <ac:spMk id="5" creationId="{CB56D5BE-66FD-2E07-D430-8332BB57C93B}"/>
          </ac:spMkLst>
        </pc:spChg>
        <pc:spChg chg="add del">
          <ac:chgData name="s suriya" userId="d5b93ab706f65821" providerId="LiveId" clId="{F6DD0B29-7E04-4523-A0B2-0DC32E613C6E}" dt="2024-11-16T10:05:35.858" v="463" actId="26606"/>
          <ac:spMkLst>
            <pc:docMk/>
            <pc:sldMk cId="3821560421" sldId="264"/>
            <ac:spMk id="2055" creationId="{45D37F4E-DDB4-456B-97E0-9937730A039F}"/>
          </ac:spMkLst>
        </pc:spChg>
        <pc:spChg chg="add del">
          <ac:chgData name="s suriya" userId="d5b93ab706f65821" providerId="LiveId" clId="{F6DD0B29-7E04-4523-A0B2-0DC32E613C6E}" dt="2024-11-16T10:05:35.858" v="463" actId="26606"/>
          <ac:spMkLst>
            <pc:docMk/>
            <pc:sldMk cId="3821560421" sldId="264"/>
            <ac:spMk id="2057" creationId="{B2DD41CD-8F47-4F56-AD12-4E2FF7696987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62" creationId="{6A84B152-3496-4C52-AF08-97AFFC09DD2C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64" creationId="{6B2ADB95-0FA3-4BD7-A8AC-89D014A83E5B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66" creationId="{C924DBCE-E731-4B22-8181-A39C1D86276C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68" creationId="{4CBF9756-6AC8-4C65-84DF-56FBFFA1D873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70" creationId="{2D385988-EAAF-4C27-AF8A-2BFBECAF3D4F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74" creationId="{B621D332-7329-4994-8836-C429A51B7549}"/>
          </ac:spMkLst>
        </pc:spChg>
        <pc:spChg chg="add del">
          <ac:chgData name="s suriya" userId="d5b93ab706f65821" providerId="LiveId" clId="{F6DD0B29-7E04-4523-A0B2-0DC32E613C6E}" dt="2024-11-16T10:05:35.847" v="462" actId="26606"/>
          <ac:spMkLst>
            <pc:docMk/>
            <pc:sldMk cId="3821560421" sldId="264"/>
            <ac:spMk id="2076" creationId="{2D20F754-35A9-4508-BE3C-C59996D1437B}"/>
          </ac:spMkLst>
        </pc:spChg>
        <pc:spChg chg="add del">
          <ac:chgData name="s suriya" userId="d5b93ab706f65821" providerId="LiveId" clId="{F6DD0B29-7E04-4523-A0B2-0DC32E613C6E}" dt="2024-11-16T10:07:06.521" v="515" actId="26606"/>
          <ac:spMkLst>
            <pc:docMk/>
            <pc:sldMk cId="3821560421" sldId="264"/>
            <ac:spMk id="2078" creationId="{45D37F4E-DDB4-456B-97E0-9937730A039F}"/>
          </ac:spMkLst>
        </pc:spChg>
        <pc:spChg chg="add del">
          <ac:chgData name="s suriya" userId="d5b93ab706f65821" providerId="LiveId" clId="{F6DD0B29-7E04-4523-A0B2-0DC32E613C6E}" dt="2024-11-16T10:07:06.521" v="515" actId="26606"/>
          <ac:spMkLst>
            <pc:docMk/>
            <pc:sldMk cId="3821560421" sldId="264"/>
            <ac:spMk id="2079" creationId="{B2DD41CD-8F47-4F56-AD12-4E2FF7696987}"/>
          </ac:spMkLst>
        </pc:spChg>
        <pc:spChg chg="add del">
          <ac:chgData name="s suriya" userId="d5b93ab706f65821" providerId="LiveId" clId="{F6DD0B29-7E04-4523-A0B2-0DC32E613C6E}" dt="2024-11-16T10:13:41.825" v="866" actId="26606"/>
          <ac:spMkLst>
            <pc:docMk/>
            <pc:sldMk cId="3821560421" sldId="264"/>
            <ac:spMk id="2084" creationId="{A6D37EE4-EA1B-46EE-A54B-5233C63C9695}"/>
          </ac:spMkLst>
        </pc:spChg>
        <pc:spChg chg="add del">
          <ac:chgData name="s suriya" userId="d5b93ab706f65821" providerId="LiveId" clId="{F6DD0B29-7E04-4523-A0B2-0DC32E613C6E}" dt="2024-11-16T10:13:41.825" v="866" actId="26606"/>
          <ac:spMkLst>
            <pc:docMk/>
            <pc:sldMk cId="3821560421" sldId="264"/>
            <ac:spMk id="2086" creationId="{927D5270-6648-4CC1-8F78-48BE299CAC25}"/>
          </ac:spMkLst>
        </pc:spChg>
        <pc:spChg chg="add">
          <ac:chgData name="s suriya" userId="d5b93ab706f65821" providerId="LiveId" clId="{F6DD0B29-7E04-4523-A0B2-0DC32E613C6E}" dt="2024-11-16T10:13:41.825" v="866" actId="26606"/>
          <ac:spMkLst>
            <pc:docMk/>
            <pc:sldMk cId="3821560421" sldId="264"/>
            <ac:spMk id="2091" creationId="{C3420C89-0B09-4632-A4AF-3971D08BF7A8}"/>
          </ac:spMkLst>
        </pc:spChg>
        <pc:spChg chg="add">
          <ac:chgData name="s suriya" userId="d5b93ab706f65821" providerId="LiveId" clId="{F6DD0B29-7E04-4523-A0B2-0DC32E613C6E}" dt="2024-11-16T10:13:41.825" v="866" actId="26606"/>
          <ac:spMkLst>
            <pc:docMk/>
            <pc:sldMk cId="3821560421" sldId="264"/>
            <ac:spMk id="2093" creationId="{4E5CBA61-BF74-40B4-A3A8-366BBA626CCF}"/>
          </ac:spMkLst>
        </pc:spChg>
        <pc:grpChg chg="add">
          <ac:chgData name="s suriya" userId="d5b93ab706f65821" providerId="LiveId" clId="{F6DD0B29-7E04-4523-A0B2-0DC32E613C6E}" dt="2024-11-16T10:13:41.825" v="866" actId="26606"/>
          <ac:grpSpMkLst>
            <pc:docMk/>
            <pc:sldMk cId="3821560421" sldId="264"/>
            <ac:grpSpMk id="2095" creationId="{AC27E70C-5470-4262-B9CE-AE52C51CF4C1}"/>
          </ac:grpSpMkLst>
        </pc:grpChg>
        <pc:grpChg chg="add">
          <ac:chgData name="s suriya" userId="d5b93ab706f65821" providerId="LiveId" clId="{F6DD0B29-7E04-4523-A0B2-0DC32E613C6E}" dt="2024-11-16T10:13:41.825" v="866" actId="26606"/>
          <ac:grpSpMkLst>
            <pc:docMk/>
            <pc:sldMk cId="3821560421" sldId="264"/>
            <ac:grpSpMk id="2099" creationId="{E27AF472-EAE3-4572-AB69-B92BD10DBC6D}"/>
          </ac:grpSpMkLst>
        </pc:grpChg>
        <pc:picChg chg="add mod">
          <ac:chgData name="s suriya" userId="d5b93ab706f65821" providerId="LiveId" clId="{F6DD0B29-7E04-4523-A0B2-0DC32E613C6E}" dt="2024-11-16T10:17:57.424" v="898" actId="1076"/>
          <ac:picMkLst>
            <pc:docMk/>
            <pc:sldMk cId="3821560421" sldId="264"/>
            <ac:picMk id="2050" creationId="{5BAB7F70-6E5D-5196-D314-4B02D2E1AC7C}"/>
          </ac:picMkLst>
        </pc:picChg>
        <pc:cxnChg chg="add del">
          <ac:chgData name="s suriya" userId="d5b93ab706f65821" providerId="LiveId" clId="{F6DD0B29-7E04-4523-A0B2-0DC32E613C6E}" dt="2024-11-16T10:05:35.847" v="462" actId="26606"/>
          <ac:cxnSpMkLst>
            <pc:docMk/>
            <pc:sldMk cId="3821560421" sldId="264"/>
            <ac:cxnSpMk id="2072" creationId="{43621FD4-D14D-45D5-9A57-9A2DE5EA59C0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E4D8A-DE81-42EE-A3CF-7C0897D518EA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4D2483-1BE4-44DB-B1A5-ACEA805F0A25}">
      <dgm:prSet/>
      <dgm:spPr/>
      <dgm:t>
        <a:bodyPr/>
        <a:lstStyle/>
        <a:p>
          <a:r>
            <a:rPr lang="en-US" b="1"/>
            <a:t>HTML</a:t>
          </a:r>
          <a:r>
            <a:rPr lang="en-US"/>
            <a:t>: Defines the structure of the card with a product name, price display, and buttons for interaction.</a:t>
          </a:r>
        </a:p>
      </dgm:t>
    </dgm:pt>
    <dgm:pt modelId="{3C884115-DB1B-466E-8403-E892306AAB84}" type="parTrans" cxnId="{08E1C796-0A09-4366-AE0D-3329DE6C274D}">
      <dgm:prSet/>
      <dgm:spPr/>
      <dgm:t>
        <a:bodyPr/>
        <a:lstStyle/>
        <a:p>
          <a:endParaRPr lang="en-US"/>
        </a:p>
      </dgm:t>
    </dgm:pt>
    <dgm:pt modelId="{408BF1B4-6EB8-433F-991C-BB6E9F8841CC}" type="sibTrans" cxnId="{08E1C796-0A09-4366-AE0D-3329DE6C274D}">
      <dgm:prSet/>
      <dgm:spPr/>
      <dgm:t>
        <a:bodyPr/>
        <a:lstStyle/>
        <a:p>
          <a:endParaRPr lang="en-US"/>
        </a:p>
      </dgm:t>
    </dgm:pt>
    <dgm:pt modelId="{F112D421-6570-41C9-A476-91D72A12BD90}">
      <dgm:prSet/>
      <dgm:spPr/>
      <dgm:t>
        <a:bodyPr/>
        <a:lstStyle/>
        <a:p>
          <a:r>
            <a:rPr lang="en-US" b="1"/>
            <a:t>CSS</a:t>
          </a:r>
          <a:r>
            <a:rPr lang="en-US"/>
            <a:t>: Styles the card, making it visually appealing and responsive.</a:t>
          </a:r>
        </a:p>
      </dgm:t>
    </dgm:pt>
    <dgm:pt modelId="{E38920D1-8C69-4748-95BA-9A7961BC97A2}" type="parTrans" cxnId="{C0E549ED-5D40-451A-B6E6-77EA348EA293}">
      <dgm:prSet/>
      <dgm:spPr/>
      <dgm:t>
        <a:bodyPr/>
        <a:lstStyle/>
        <a:p>
          <a:endParaRPr lang="en-US"/>
        </a:p>
      </dgm:t>
    </dgm:pt>
    <dgm:pt modelId="{D3A3C63B-206A-4285-8D71-83413026A50C}" type="sibTrans" cxnId="{C0E549ED-5D40-451A-B6E6-77EA348EA293}">
      <dgm:prSet/>
      <dgm:spPr/>
      <dgm:t>
        <a:bodyPr/>
        <a:lstStyle/>
        <a:p>
          <a:endParaRPr lang="en-US"/>
        </a:p>
      </dgm:t>
    </dgm:pt>
    <dgm:pt modelId="{72923438-5C81-425B-89ED-8DF0CA6D1BE2}">
      <dgm:prSet/>
      <dgm:spPr/>
      <dgm:t>
        <a:bodyPr/>
        <a:lstStyle/>
        <a:p>
          <a:r>
            <a:rPr lang="en-US" b="1"/>
            <a:t>JavaScript</a:t>
          </a:r>
          <a:r>
            <a:rPr lang="en-US"/>
            <a:t>: Handles user interactions and updates the price dynamically on the card.</a:t>
          </a:r>
        </a:p>
      </dgm:t>
    </dgm:pt>
    <dgm:pt modelId="{DCE5851B-A03E-4FCB-B7A4-5EBAC3D51389}" type="parTrans" cxnId="{F81C7A60-D783-49CC-93B7-5654F0525018}">
      <dgm:prSet/>
      <dgm:spPr/>
      <dgm:t>
        <a:bodyPr/>
        <a:lstStyle/>
        <a:p>
          <a:endParaRPr lang="en-US"/>
        </a:p>
      </dgm:t>
    </dgm:pt>
    <dgm:pt modelId="{54F1506E-7FCA-40CE-BE6C-475D1C774240}" type="sibTrans" cxnId="{F81C7A60-D783-49CC-93B7-5654F0525018}">
      <dgm:prSet/>
      <dgm:spPr/>
      <dgm:t>
        <a:bodyPr/>
        <a:lstStyle/>
        <a:p>
          <a:endParaRPr lang="en-US"/>
        </a:p>
      </dgm:t>
    </dgm:pt>
    <dgm:pt modelId="{E25DC631-D43F-4E82-BD96-2BD230156ADB}" type="pres">
      <dgm:prSet presAssocID="{23AE4D8A-DE81-42EE-A3CF-7C0897D518EA}" presName="Name0" presStyleCnt="0">
        <dgm:presLayoutVars>
          <dgm:dir/>
          <dgm:animLvl val="lvl"/>
          <dgm:resizeHandles val="exact"/>
        </dgm:presLayoutVars>
      </dgm:prSet>
      <dgm:spPr/>
    </dgm:pt>
    <dgm:pt modelId="{11A35340-1696-4B1A-B076-CEB9F289B189}" type="pres">
      <dgm:prSet presAssocID="{D14D2483-1BE4-44DB-B1A5-ACEA805F0A25}" presName="linNode" presStyleCnt="0"/>
      <dgm:spPr/>
    </dgm:pt>
    <dgm:pt modelId="{2E262A32-BCB7-4EC5-A163-05841AD3C96D}" type="pres">
      <dgm:prSet presAssocID="{D14D2483-1BE4-44DB-B1A5-ACEA805F0A2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D46F50-75FE-4D8D-B339-274FBA55A748}" type="pres">
      <dgm:prSet presAssocID="{408BF1B4-6EB8-433F-991C-BB6E9F8841CC}" presName="sp" presStyleCnt="0"/>
      <dgm:spPr/>
    </dgm:pt>
    <dgm:pt modelId="{B8EAA0DD-9C7A-4320-A344-BD5A892BDCAA}" type="pres">
      <dgm:prSet presAssocID="{F112D421-6570-41C9-A476-91D72A12BD90}" presName="linNode" presStyleCnt="0"/>
      <dgm:spPr/>
    </dgm:pt>
    <dgm:pt modelId="{3AD45D66-F205-4276-BB47-83BD151F979A}" type="pres">
      <dgm:prSet presAssocID="{F112D421-6570-41C9-A476-91D72A12BD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0B6CE25-9B56-499C-B21F-D74B0518DAF4}" type="pres">
      <dgm:prSet presAssocID="{D3A3C63B-206A-4285-8D71-83413026A50C}" presName="sp" presStyleCnt="0"/>
      <dgm:spPr/>
    </dgm:pt>
    <dgm:pt modelId="{FA7AE2C4-5E2C-4F44-A554-50B7A206D974}" type="pres">
      <dgm:prSet presAssocID="{72923438-5C81-425B-89ED-8DF0CA6D1BE2}" presName="linNode" presStyleCnt="0"/>
      <dgm:spPr/>
    </dgm:pt>
    <dgm:pt modelId="{2F40B637-A73C-4F28-8C23-373A234F92C8}" type="pres">
      <dgm:prSet presAssocID="{72923438-5C81-425B-89ED-8DF0CA6D1BE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81C7A60-D783-49CC-93B7-5654F0525018}" srcId="{23AE4D8A-DE81-42EE-A3CF-7C0897D518EA}" destId="{72923438-5C81-425B-89ED-8DF0CA6D1BE2}" srcOrd="2" destOrd="0" parTransId="{DCE5851B-A03E-4FCB-B7A4-5EBAC3D51389}" sibTransId="{54F1506E-7FCA-40CE-BE6C-475D1C774240}"/>
    <dgm:cxn modelId="{5F5C2462-2D45-430D-AA15-0E4EF4AA1DEE}" type="presOf" srcId="{72923438-5C81-425B-89ED-8DF0CA6D1BE2}" destId="{2F40B637-A73C-4F28-8C23-373A234F92C8}" srcOrd="0" destOrd="0" presId="urn:microsoft.com/office/officeart/2005/8/layout/vList5"/>
    <dgm:cxn modelId="{700CC072-534B-4BEC-A657-F5C49C180B74}" type="presOf" srcId="{F112D421-6570-41C9-A476-91D72A12BD90}" destId="{3AD45D66-F205-4276-BB47-83BD151F979A}" srcOrd="0" destOrd="0" presId="urn:microsoft.com/office/officeart/2005/8/layout/vList5"/>
    <dgm:cxn modelId="{08E1C796-0A09-4366-AE0D-3329DE6C274D}" srcId="{23AE4D8A-DE81-42EE-A3CF-7C0897D518EA}" destId="{D14D2483-1BE4-44DB-B1A5-ACEA805F0A25}" srcOrd="0" destOrd="0" parTransId="{3C884115-DB1B-466E-8403-E892306AAB84}" sibTransId="{408BF1B4-6EB8-433F-991C-BB6E9F8841CC}"/>
    <dgm:cxn modelId="{AFC99EAD-9845-44D8-806B-13CA6EDCBD0F}" type="presOf" srcId="{23AE4D8A-DE81-42EE-A3CF-7C0897D518EA}" destId="{E25DC631-D43F-4E82-BD96-2BD230156ADB}" srcOrd="0" destOrd="0" presId="urn:microsoft.com/office/officeart/2005/8/layout/vList5"/>
    <dgm:cxn modelId="{3C5B24D2-ED80-4C3F-996C-35B921A8FADE}" type="presOf" srcId="{D14D2483-1BE4-44DB-B1A5-ACEA805F0A25}" destId="{2E262A32-BCB7-4EC5-A163-05841AD3C96D}" srcOrd="0" destOrd="0" presId="urn:microsoft.com/office/officeart/2005/8/layout/vList5"/>
    <dgm:cxn modelId="{C0E549ED-5D40-451A-B6E6-77EA348EA293}" srcId="{23AE4D8A-DE81-42EE-A3CF-7C0897D518EA}" destId="{F112D421-6570-41C9-A476-91D72A12BD90}" srcOrd="1" destOrd="0" parTransId="{E38920D1-8C69-4748-95BA-9A7961BC97A2}" sibTransId="{D3A3C63B-206A-4285-8D71-83413026A50C}"/>
    <dgm:cxn modelId="{7A970AA2-1D65-44B8-B96B-AF7C804A4B66}" type="presParOf" srcId="{E25DC631-D43F-4E82-BD96-2BD230156ADB}" destId="{11A35340-1696-4B1A-B076-CEB9F289B189}" srcOrd="0" destOrd="0" presId="urn:microsoft.com/office/officeart/2005/8/layout/vList5"/>
    <dgm:cxn modelId="{BED1DE57-23F7-48BB-9725-8213A1F79297}" type="presParOf" srcId="{11A35340-1696-4B1A-B076-CEB9F289B189}" destId="{2E262A32-BCB7-4EC5-A163-05841AD3C96D}" srcOrd="0" destOrd="0" presId="urn:microsoft.com/office/officeart/2005/8/layout/vList5"/>
    <dgm:cxn modelId="{0C224233-E795-44B3-A3A5-B304B817CB38}" type="presParOf" srcId="{E25DC631-D43F-4E82-BD96-2BD230156ADB}" destId="{16D46F50-75FE-4D8D-B339-274FBA55A748}" srcOrd="1" destOrd="0" presId="urn:microsoft.com/office/officeart/2005/8/layout/vList5"/>
    <dgm:cxn modelId="{8ED7816C-5A72-451B-BE7E-8FA97D844C87}" type="presParOf" srcId="{E25DC631-D43F-4E82-BD96-2BD230156ADB}" destId="{B8EAA0DD-9C7A-4320-A344-BD5A892BDCAA}" srcOrd="2" destOrd="0" presId="urn:microsoft.com/office/officeart/2005/8/layout/vList5"/>
    <dgm:cxn modelId="{04B0155D-A334-454D-A08F-071347C104A3}" type="presParOf" srcId="{B8EAA0DD-9C7A-4320-A344-BD5A892BDCAA}" destId="{3AD45D66-F205-4276-BB47-83BD151F979A}" srcOrd="0" destOrd="0" presId="urn:microsoft.com/office/officeart/2005/8/layout/vList5"/>
    <dgm:cxn modelId="{810F2DEE-F2FC-43E6-9087-1F289F593A00}" type="presParOf" srcId="{E25DC631-D43F-4E82-BD96-2BD230156ADB}" destId="{C0B6CE25-9B56-499C-B21F-D74B0518DAF4}" srcOrd="3" destOrd="0" presId="urn:microsoft.com/office/officeart/2005/8/layout/vList5"/>
    <dgm:cxn modelId="{4590AE67-6E78-41BE-8A2A-92E168C71DE9}" type="presParOf" srcId="{E25DC631-D43F-4E82-BD96-2BD230156ADB}" destId="{FA7AE2C4-5E2C-4F44-A554-50B7A206D974}" srcOrd="4" destOrd="0" presId="urn:microsoft.com/office/officeart/2005/8/layout/vList5"/>
    <dgm:cxn modelId="{E0084608-32DD-47F2-8A06-6934BBD72FDA}" type="presParOf" srcId="{FA7AE2C4-5E2C-4F44-A554-50B7A206D974}" destId="{2F40B637-A73C-4F28-8C23-373A234F92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ABB0A-17B4-4805-BDDB-51F66B3FF7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BF4A9A-1522-474D-8DE4-9268DED2998A}">
      <dgm:prSet/>
      <dgm:spPr/>
      <dgm:t>
        <a:bodyPr/>
        <a:lstStyle/>
        <a:p>
          <a:pPr>
            <a:defRPr cap="all"/>
          </a:pPr>
          <a:r>
            <a:rPr lang="en-US" b="0" i="0" baseline="0"/>
            <a:t>Save the files in the same directory.</a:t>
          </a:r>
          <a:endParaRPr lang="en-US"/>
        </a:p>
      </dgm:t>
    </dgm:pt>
    <dgm:pt modelId="{970D316A-B01C-4687-AFFF-170D7C49C071}" type="parTrans" cxnId="{ED6B7E09-CFBD-4848-A6C2-9D8493F13B8B}">
      <dgm:prSet/>
      <dgm:spPr/>
      <dgm:t>
        <a:bodyPr/>
        <a:lstStyle/>
        <a:p>
          <a:endParaRPr lang="en-US"/>
        </a:p>
      </dgm:t>
    </dgm:pt>
    <dgm:pt modelId="{298EED50-6E28-4DC5-B30C-C9BFBC27E0C7}" type="sibTrans" cxnId="{ED6B7E09-CFBD-4848-A6C2-9D8493F13B8B}">
      <dgm:prSet/>
      <dgm:spPr/>
      <dgm:t>
        <a:bodyPr/>
        <a:lstStyle/>
        <a:p>
          <a:endParaRPr lang="en-US"/>
        </a:p>
      </dgm:t>
    </dgm:pt>
    <dgm:pt modelId="{3F489493-7097-461D-A5C3-2CD7F60914FD}">
      <dgm:prSet/>
      <dgm:spPr/>
      <dgm:t>
        <a:bodyPr/>
        <a:lstStyle/>
        <a:p>
          <a:pPr>
            <a:defRPr cap="all"/>
          </a:pPr>
          <a:r>
            <a:rPr lang="en-US" b="0" i="0" baseline="0"/>
            <a:t>Open the index.html file in a browser to see the dynamic price card in action.</a:t>
          </a:r>
          <a:endParaRPr lang="en-US"/>
        </a:p>
      </dgm:t>
    </dgm:pt>
    <dgm:pt modelId="{0F9932C0-CBC3-4A7D-AFFD-5BADA29F5633}" type="parTrans" cxnId="{BF086312-0093-4753-9170-4F5FFC372FD9}">
      <dgm:prSet/>
      <dgm:spPr/>
      <dgm:t>
        <a:bodyPr/>
        <a:lstStyle/>
        <a:p>
          <a:endParaRPr lang="en-US"/>
        </a:p>
      </dgm:t>
    </dgm:pt>
    <dgm:pt modelId="{B5E536EB-EF7C-483E-A5A8-09D23CD19E09}" type="sibTrans" cxnId="{BF086312-0093-4753-9170-4F5FFC372FD9}">
      <dgm:prSet/>
      <dgm:spPr/>
      <dgm:t>
        <a:bodyPr/>
        <a:lstStyle/>
        <a:p>
          <a:endParaRPr lang="en-US"/>
        </a:p>
      </dgm:t>
    </dgm:pt>
    <dgm:pt modelId="{7D666DF1-488C-481F-A9DC-649046C78074}">
      <dgm:prSet/>
      <dgm:spPr/>
      <dgm:t>
        <a:bodyPr/>
        <a:lstStyle/>
        <a:p>
          <a:pPr>
            <a:defRPr cap="all"/>
          </a:pPr>
          <a:r>
            <a:rPr lang="en-US" b="0" i="0" baseline="0"/>
            <a:t>Click the "Increase Price" and "Decrease Price" buttons to adjust the price.</a:t>
          </a:r>
          <a:endParaRPr lang="en-US"/>
        </a:p>
      </dgm:t>
    </dgm:pt>
    <dgm:pt modelId="{EE0F883F-4073-4ED1-B2FD-F7A192220C6B}" type="parTrans" cxnId="{60318D26-56F9-48D0-B98A-39EF9292AFC5}">
      <dgm:prSet/>
      <dgm:spPr/>
      <dgm:t>
        <a:bodyPr/>
        <a:lstStyle/>
        <a:p>
          <a:endParaRPr lang="en-US"/>
        </a:p>
      </dgm:t>
    </dgm:pt>
    <dgm:pt modelId="{3B4AD2EA-7BD6-4D97-B14F-22E5A6C39844}" type="sibTrans" cxnId="{60318D26-56F9-48D0-B98A-39EF9292AFC5}">
      <dgm:prSet/>
      <dgm:spPr/>
      <dgm:t>
        <a:bodyPr/>
        <a:lstStyle/>
        <a:p>
          <a:endParaRPr lang="en-US"/>
        </a:p>
      </dgm:t>
    </dgm:pt>
    <dgm:pt modelId="{B89E8CFB-DA9A-45EE-9070-17117DD5D256}" type="pres">
      <dgm:prSet presAssocID="{FD3ABB0A-17B4-4805-BDDB-51F66B3FF785}" presName="root" presStyleCnt="0">
        <dgm:presLayoutVars>
          <dgm:dir/>
          <dgm:resizeHandles val="exact"/>
        </dgm:presLayoutVars>
      </dgm:prSet>
      <dgm:spPr/>
    </dgm:pt>
    <dgm:pt modelId="{1F31A427-970C-466C-9BAE-A17D05306596}" type="pres">
      <dgm:prSet presAssocID="{7ABF4A9A-1522-474D-8DE4-9268DED2998A}" presName="compNode" presStyleCnt="0"/>
      <dgm:spPr/>
    </dgm:pt>
    <dgm:pt modelId="{641D9B14-DA3B-4D61-B9F5-A012766A481D}" type="pres">
      <dgm:prSet presAssocID="{7ABF4A9A-1522-474D-8DE4-9268DED2998A}" presName="iconBgRect" presStyleLbl="bgShp" presStyleIdx="0" presStyleCnt="3"/>
      <dgm:spPr/>
    </dgm:pt>
    <dgm:pt modelId="{B78F9ED0-6184-4731-95A9-0684B61EBFE8}" type="pres">
      <dgm:prSet presAssocID="{7ABF4A9A-1522-474D-8DE4-9268DED29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7A27BA-557F-4D35-BA8C-01BBA8F5AC67}" type="pres">
      <dgm:prSet presAssocID="{7ABF4A9A-1522-474D-8DE4-9268DED2998A}" presName="spaceRect" presStyleCnt="0"/>
      <dgm:spPr/>
    </dgm:pt>
    <dgm:pt modelId="{FDC49B21-2DC0-4F1F-920E-81F41D13C900}" type="pres">
      <dgm:prSet presAssocID="{7ABF4A9A-1522-474D-8DE4-9268DED2998A}" presName="textRect" presStyleLbl="revTx" presStyleIdx="0" presStyleCnt="3">
        <dgm:presLayoutVars>
          <dgm:chMax val="1"/>
          <dgm:chPref val="1"/>
        </dgm:presLayoutVars>
      </dgm:prSet>
      <dgm:spPr/>
    </dgm:pt>
    <dgm:pt modelId="{27D93C35-5185-4E4F-8A5A-5A24B434A291}" type="pres">
      <dgm:prSet presAssocID="{298EED50-6E28-4DC5-B30C-C9BFBC27E0C7}" presName="sibTrans" presStyleCnt="0"/>
      <dgm:spPr/>
    </dgm:pt>
    <dgm:pt modelId="{05FF6190-A037-4A04-8789-DE383C60884F}" type="pres">
      <dgm:prSet presAssocID="{3F489493-7097-461D-A5C3-2CD7F60914FD}" presName="compNode" presStyleCnt="0"/>
      <dgm:spPr/>
    </dgm:pt>
    <dgm:pt modelId="{A5A9BE89-9F7C-4D30-AB80-77EACF8700C7}" type="pres">
      <dgm:prSet presAssocID="{3F489493-7097-461D-A5C3-2CD7F60914FD}" presName="iconBgRect" presStyleLbl="bgShp" presStyleIdx="1" presStyleCnt="3"/>
      <dgm:spPr/>
    </dgm:pt>
    <dgm:pt modelId="{CC7C23DA-7896-452F-A157-0BAE5EDB9F68}" type="pres">
      <dgm:prSet presAssocID="{3F489493-7097-461D-A5C3-2CD7F60914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F4CC21E-380E-439F-AD08-01E328D39757}" type="pres">
      <dgm:prSet presAssocID="{3F489493-7097-461D-A5C3-2CD7F60914FD}" presName="spaceRect" presStyleCnt="0"/>
      <dgm:spPr/>
    </dgm:pt>
    <dgm:pt modelId="{10436567-FACB-4347-9D9D-0E77FD7F88E0}" type="pres">
      <dgm:prSet presAssocID="{3F489493-7097-461D-A5C3-2CD7F60914FD}" presName="textRect" presStyleLbl="revTx" presStyleIdx="1" presStyleCnt="3">
        <dgm:presLayoutVars>
          <dgm:chMax val="1"/>
          <dgm:chPref val="1"/>
        </dgm:presLayoutVars>
      </dgm:prSet>
      <dgm:spPr/>
    </dgm:pt>
    <dgm:pt modelId="{0C322709-A9B7-4C72-B597-55DB65265A6A}" type="pres">
      <dgm:prSet presAssocID="{B5E536EB-EF7C-483E-A5A8-09D23CD19E09}" presName="sibTrans" presStyleCnt="0"/>
      <dgm:spPr/>
    </dgm:pt>
    <dgm:pt modelId="{BB7B4A79-E8C5-4B68-9A36-7E5CE91F4465}" type="pres">
      <dgm:prSet presAssocID="{7D666DF1-488C-481F-A9DC-649046C78074}" presName="compNode" presStyleCnt="0"/>
      <dgm:spPr/>
    </dgm:pt>
    <dgm:pt modelId="{8A4D786B-A090-432D-BA78-0B735020FCF1}" type="pres">
      <dgm:prSet presAssocID="{7D666DF1-488C-481F-A9DC-649046C78074}" presName="iconBgRect" presStyleLbl="bgShp" presStyleIdx="2" presStyleCnt="3"/>
      <dgm:spPr/>
    </dgm:pt>
    <dgm:pt modelId="{218F79D4-726A-4BE1-859D-D00E99399683}" type="pres">
      <dgm:prSet presAssocID="{7D666DF1-488C-481F-A9DC-649046C78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B137363-8F7E-4E30-8315-9A57F0813C13}" type="pres">
      <dgm:prSet presAssocID="{7D666DF1-488C-481F-A9DC-649046C78074}" presName="spaceRect" presStyleCnt="0"/>
      <dgm:spPr/>
    </dgm:pt>
    <dgm:pt modelId="{BF7E3E50-67AC-4137-A27F-7F9BC76244F9}" type="pres">
      <dgm:prSet presAssocID="{7D666DF1-488C-481F-A9DC-649046C780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6B7E09-CFBD-4848-A6C2-9D8493F13B8B}" srcId="{FD3ABB0A-17B4-4805-BDDB-51F66B3FF785}" destId="{7ABF4A9A-1522-474D-8DE4-9268DED2998A}" srcOrd="0" destOrd="0" parTransId="{970D316A-B01C-4687-AFFF-170D7C49C071}" sibTransId="{298EED50-6E28-4DC5-B30C-C9BFBC27E0C7}"/>
    <dgm:cxn modelId="{958AA40E-1AEF-4A26-B0F0-34A77364B73A}" type="presOf" srcId="{3F489493-7097-461D-A5C3-2CD7F60914FD}" destId="{10436567-FACB-4347-9D9D-0E77FD7F88E0}" srcOrd="0" destOrd="0" presId="urn:microsoft.com/office/officeart/2018/5/layout/IconCircleLabelList"/>
    <dgm:cxn modelId="{BF086312-0093-4753-9170-4F5FFC372FD9}" srcId="{FD3ABB0A-17B4-4805-BDDB-51F66B3FF785}" destId="{3F489493-7097-461D-A5C3-2CD7F60914FD}" srcOrd="1" destOrd="0" parTransId="{0F9932C0-CBC3-4A7D-AFFD-5BADA29F5633}" sibTransId="{B5E536EB-EF7C-483E-A5A8-09D23CD19E09}"/>
    <dgm:cxn modelId="{60318D26-56F9-48D0-B98A-39EF9292AFC5}" srcId="{FD3ABB0A-17B4-4805-BDDB-51F66B3FF785}" destId="{7D666DF1-488C-481F-A9DC-649046C78074}" srcOrd="2" destOrd="0" parTransId="{EE0F883F-4073-4ED1-B2FD-F7A192220C6B}" sibTransId="{3B4AD2EA-7BD6-4D97-B14F-22E5A6C39844}"/>
    <dgm:cxn modelId="{287AD8AB-6712-42D4-86F5-3F1DB9FC88B9}" type="presOf" srcId="{FD3ABB0A-17B4-4805-BDDB-51F66B3FF785}" destId="{B89E8CFB-DA9A-45EE-9070-17117DD5D256}" srcOrd="0" destOrd="0" presId="urn:microsoft.com/office/officeart/2018/5/layout/IconCircleLabelList"/>
    <dgm:cxn modelId="{555B68BB-94AA-45D1-A88E-CE1CD633606D}" type="presOf" srcId="{7D666DF1-488C-481F-A9DC-649046C78074}" destId="{BF7E3E50-67AC-4137-A27F-7F9BC76244F9}" srcOrd="0" destOrd="0" presId="urn:microsoft.com/office/officeart/2018/5/layout/IconCircleLabelList"/>
    <dgm:cxn modelId="{890933DA-95D7-4167-9248-D740721BBF47}" type="presOf" srcId="{7ABF4A9A-1522-474D-8DE4-9268DED2998A}" destId="{FDC49B21-2DC0-4F1F-920E-81F41D13C900}" srcOrd="0" destOrd="0" presId="urn:microsoft.com/office/officeart/2018/5/layout/IconCircleLabelList"/>
    <dgm:cxn modelId="{5D61389D-6994-44CB-B47D-3386285C5CFE}" type="presParOf" srcId="{B89E8CFB-DA9A-45EE-9070-17117DD5D256}" destId="{1F31A427-970C-466C-9BAE-A17D05306596}" srcOrd="0" destOrd="0" presId="urn:microsoft.com/office/officeart/2018/5/layout/IconCircleLabelList"/>
    <dgm:cxn modelId="{44B97AEA-52BD-45A8-9AB2-BE0FDC0FA0DB}" type="presParOf" srcId="{1F31A427-970C-466C-9BAE-A17D05306596}" destId="{641D9B14-DA3B-4D61-B9F5-A012766A481D}" srcOrd="0" destOrd="0" presId="urn:microsoft.com/office/officeart/2018/5/layout/IconCircleLabelList"/>
    <dgm:cxn modelId="{3BB20954-E8C4-4CEA-B92C-FBF119AE1D4F}" type="presParOf" srcId="{1F31A427-970C-466C-9BAE-A17D05306596}" destId="{B78F9ED0-6184-4731-95A9-0684B61EBFE8}" srcOrd="1" destOrd="0" presId="urn:microsoft.com/office/officeart/2018/5/layout/IconCircleLabelList"/>
    <dgm:cxn modelId="{D0C79FFE-8448-4A5E-B936-258E72F9CDB9}" type="presParOf" srcId="{1F31A427-970C-466C-9BAE-A17D05306596}" destId="{D17A27BA-557F-4D35-BA8C-01BBA8F5AC67}" srcOrd="2" destOrd="0" presId="urn:microsoft.com/office/officeart/2018/5/layout/IconCircleLabelList"/>
    <dgm:cxn modelId="{743EEE80-A2AD-48C5-B44E-F03205DA45E0}" type="presParOf" srcId="{1F31A427-970C-466C-9BAE-A17D05306596}" destId="{FDC49B21-2DC0-4F1F-920E-81F41D13C900}" srcOrd="3" destOrd="0" presId="urn:microsoft.com/office/officeart/2018/5/layout/IconCircleLabelList"/>
    <dgm:cxn modelId="{708160A1-1F8D-4C93-95DA-339B623A9BF1}" type="presParOf" srcId="{B89E8CFB-DA9A-45EE-9070-17117DD5D256}" destId="{27D93C35-5185-4E4F-8A5A-5A24B434A291}" srcOrd="1" destOrd="0" presId="urn:microsoft.com/office/officeart/2018/5/layout/IconCircleLabelList"/>
    <dgm:cxn modelId="{D7B5D0AA-940C-4D53-9FB2-74589FBC2A9B}" type="presParOf" srcId="{B89E8CFB-DA9A-45EE-9070-17117DD5D256}" destId="{05FF6190-A037-4A04-8789-DE383C60884F}" srcOrd="2" destOrd="0" presId="urn:microsoft.com/office/officeart/2018/5/layout/IconCircleLabelList"/>
    <dgm:cxn modelId="{4CEA8DC4-A450-45BE-8033-B715EADA3AF0}" type="presParOf" srcId="{05FF6190-A037-4A04-8789-DE383C60884F}" destId="{A5A9BE89-9F7C-4D30-AB80-77EACF8700C7}" srcOrd="0" destOrd="0" presId="urn:microsoft.com/office/officeart/2018/5/layout/IconCircleLabelList"/>
    <dgm:cxn modelId="{9FB9474F-DCBA-4258-8688-9031FB6CF3F8}" type="presParOf" srcId="{05FF6190-A037-4A04-8789-DE383C60884F}" destId="{CC7C23DA-7896-452F-A157-0BAE5EDB9F68}" srcOrd="1" destOrd="0" presId="urn:microsoft.com/office/officeart/2018/5/layout/IconCircleLabelList"/>
    <dgm:cxn modelId="{16127F97-5928-4186-B4B4-3EB742BAB44D}" type="presParOf" srcId="{05FF6190-A037-4A04-8789-DE383C60884F}" destId="{9F4CC21E-380E-439F-AD08-01E328D39757}" srcOrd="2" destOrd="0" presId="urn:microsoft.com/office/officeart/2018/5/layout/IconCircleLabelList"/>
    <dgm:cxn modelId="{EF4C0325-9707-49A2-B468-3700D8245B93}" type="presParOf" srcId="{05FF6190-A037-4A04-8789-DE383C60884F}" destId="{10436567-FACB-4347-9D9D-0E77FD7F88E0}" srcOrd="3" destOrd="0" presId="urn:microsoft.com/office/officeart/2018/5/layout/IconCircleLabelList"/>
    <dgm:cxn modelId="{5BF5CCA4-B10C-4A3B-B719-C6A9C4685202}" type="presParOf" srcId="{B89E8CFB-DA9A-45EE-9070-17117DD5D256}" destId="{0C322709-A9B7-4C72-B597-55DB65265A6A}" srcOrd="3" destOrd="0" presId="urn:microsoft.com/office/officeart/2018/5/layout/IconCircleLabelList"/>
    <dgm:cxn modelId="{AB7FD2FF-8148-4F88-ACFB-8EA07152AF11}" type="presParOf" srcId="{B89E8CFB-DA9A-45EE-9070-17117DD5D256}" destId="{BB7B4A79-E8C5-4B68-9A36-7E5CE91F4465}" srcOrd="4" destOrd="0" presId="urn:microsoft.com/office/officeart/2018/5/layout/IconCircleLabelList"/>
    <dgm:cxn modelId="{04FF0D2D-18F5-43B6-A9F8-553E6DB8FDC5}" type="presParOf" srcId="{BB7B4A79-E8C5-4B68-9A36-7E5CE91F4465}" destId="{8A4D786B-A090-432D-BA78-0B735020FCF1}" srcOrd="0" destOrd="0" presId="urn:microsoft.com/office/officeart/2018/5/layout/IconCircleLabelList"/>
    <dgm:cxn modelId="{9C742DCA-DC90-41A1-9C54-3E33435848CA}" type="presParOf" srcId="{BB7B4A79-E8C5-4B68-9A36-7E5CE91F4465}" destId="{218F79D4-726A-4BE1-859D-D00E99399683}" srcOrd="1" destOrd="0" presId="urn:microsoft.com/office/officeart/2018/5/layout/IconCircleLabelList"/>
    <dgm:cxn modelId="{C5A96351-BB3C-46EF-A758-679958CA4628}" type="presParOf" srcId="{BB7B4A79-E8C5-4B68-9A36-7E5CE91F4465}" destId="{6B137363-8F7E-4E30-8315-9A57F0813C13}" srcOrd="2" destOrd="0" presId="urn:microsoft.com/office/officeart/2018/5/layout/IconCircleLabelList"/>
    <dgm:cxn modelId="{E471937E-5CE5-4823-9E6A-A44B466DF94A}" type="presParOf" srcId="{BB7B4A79-E8C5-4B68-9A36-7E5CE91F4465}" destId="{BF7E3E50-67AC-4137-A27F-7F9BC76244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2A32-BCB7-4EC5-A163-05841AD3C96D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HTML</a:t>
          </a:r>
          <a:r>
            <a:rPr lang="en-US" sz="2100" kern="1200"/>
            <a:t>: Defines the structure of the card with a product name, price display, and buttons for interaction.</a:t>
          </a:r>
        </a:p>
      </dsp:txBody>
      <dsp:txXfrm>
        <a:off x="3433446" y="70578"/>
        <a:ext cx="3648708" cy="1265378"/>
      </dsp:txXfrm>
    </dsp:sp>
    <dsp:sp modelId="{3AD45D66-F205-4276-BB47-83BD151F979A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CSS</a:t>
          </a:r>
          <a:r>
            <a:rPr lang="en-US" sz="2100" kern="1200"/>
            <a:t>: Styles the card, making it visually appealing and responsive.</a:t>
          </a:r>
        </a:p>
      </dsp:txBody>
      <dsp:txXfrm>
        <a:off x="3433446" y="1542979"/>
        <a:ext cx="3648708" cy="1265378"/>
      </dsp:txXfrm>
    </dsp:sp>
    <dsp:sp modelId="{2F40B637-A73C-4F28-8C23-373A234F92C8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JavaScript</a:t>
          </a:r>
          <a:r>
            <a:rPr lang="en-US" sz="2100" kern="1200"/>
            <a:t>: Handles user interactions and updates the price dynamically on the card.</a:t>
          </a:r>
        </a:p>
      </dsp:txBody>
      <dsp:txXfrm>
        <a:off x="3433446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9B14-DA3B-4D61-B9F5-A012766A481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F9ED0-6184-4731-95A9-0684B61EBFE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49B21-2DC0-4F1F-920E-81F41D13C90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Save the files in the same directory.</a:t>
          </a:r>
          <a:endParaRPr lang="en-US" sz="1700" kern="1200"/>
        </a:p>
      </dsp:txBody>
      <dsp:txXfrm>
        <a:off x="75768" y="3053169"/>
        <a:ext cx="3093750" cy="720000"/>
      </dsp:txXfrm>
    </dsp:sp>
    <dsp:sp modelId="{A5A9BE89-9F7C-4D30-AB80-77EACF8700C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23DA-7896-452F-A157-0BAE5EDB9F6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36567-FACB-4347-9D9D-0E77FD7F88E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Open the index.html file in a browser to see the dynamic price card in action.</a:t>
          </a:r>
          <a:endParaRPr lang="en-US" sz="1700" kern="1200"/>
        </a:p>
      </dsp:txBody>
      <dsp:txXfrm>
        <a:off x="3710925" y="3053169"/>
        <a:ext cx="3093750" cy="720000"/>
      </dsp:txXfrm>
    </dsp:sp>
    <dsp:sp modelId="{8A4D786B-A090-432D-BA78-0B735020FCF1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F79D4-726A-4BE1-859D-D00E9939968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E3E50-67AC-4137-A27F-7F9BC76244F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Click the "Increase Price" and "Decrease Price" buttons to adjust the price.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433-543A-1706-B2E5-3F965535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08DE-5B6B-FD62-39BF-0C412133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866E-2F07-5BF5-A569-FA5821F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A82A-1184-C38B-819B-3A9D4DC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88FB-A33E-3C18-79DB-6D1E301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DDB7-E387-FBA4-A88A-DB18DDF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3B60-D34F-4A26-B135-F11D4337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3BA0-28DA-67C2-DAA0-8D9162C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DED1-1B15-6684-AB6F-13922E7F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CB5-D582-F750-AF35-0862F52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F6B-0B11-B171-5EFA-C02810A6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24E1-1D33-D9E5-E40C-815250AB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DB19-78F4-349E-1B7C-9C592D15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DE9-0DD8-5255-A640-F22786C2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56AF-264F-13E4-E36C-6E257DE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89-4556-8A7A-0738-4E6422F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C30E-7271-3F41-391E-2F3F86C6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1601-3DCC-8CDD-8E8C-C56520B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98A2-07B2-E748-45FD-CF4F751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AB58-A31F-D534-234C-EF91996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CE8A-C01F-C62E-8B3E-AFA9BDE2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4BE-49E6-691D-29B3-23FD8E75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BA26-FA8D-8049-6157-DE2A388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5DC-BE41-6BDB-E94E-54B8A6A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525B-4F49-B8AD-1C5F-352493D8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09-15A0-7C24-00A7-728BF32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70FF-21CB-F917-2A5C-BDC9CE84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A8838-3588-ABF1-10DD-DC27340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840A-F497-AE78-91F5-E6489AF0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8F4D-63A1-E933-7F27-377FE462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63C59-5A10-0C99-490B-A2DB3BF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81D3-BCC9-D92A-6444-0F735A3F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1EA9-BF03-8701-67C9-8A2BE000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6CB9-16A9-29C0-1D32-F327D59F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A34EA-D5DE-9EFF-21BB-2A04A9229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F06FC-2D0F-3D98-4030-C44702D6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BDEFD-972B-5A94-225C-8B736E9E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B2AA-AC94-AAF0-B847-019FF7CC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A4CAB-11CD-1C4C-1240-DECFFA6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95C7-2D14-9276-808A-48E56B2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5B37-FE1D-D675-2BA0-666F000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0436E-1C47-A48E-E42A-07326B6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76A88-3730-E6B4-9F4F-BDB281A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75F4-89C7-61C4-B072-8FBD2BD4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2920-5FDA-D0D7-41F1-3F436295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46198-6A2E-749C-5C7C-52D0FE7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95FE-D41D-9869-977C-76D1139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7C51-D1FF-1955-9A2A-A4554323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5CC6-BFAD-369C-B133-8D0E6DF9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E57F-CE1F-3036-3641-A6FFC99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DC61-8DF0-0560-31E8-7774BBD0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B29F6-F100-AA78-6248-207D5E9E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860-5501-EFB2-4938-04773D1E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B69CA-A322-6F3C-D0A2-C3CE5ACF2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763-2B0C-22BE-7684-60109F78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751-4345-405F-8005-24B1AB8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556E-1E68-44C3-C172-D46E5582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305C-97B4-B1F2-1DA8-2335815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C0A05-AAA5-95AD-074A-F5A2E051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6D08-88B4-68AC-D1FE-5A5EC4C1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67A-60C1-881C-91E4-7762E72CA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E18F8-255F-4E84-886A-E8CB97002B1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91F2-0D42-DC89-676F-935FD4D6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C104-422A-984C-1D35-5DBEB04F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1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096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7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SRRCET-Sri Raaja Raajan College of Engineering and Technology">
            <a:extLst>
              <a:ext uri="{FF2B5EF4-FFF2-40B4-BE49-F238E27FC236}">
                <a16:creationId xmlns:a16="http://schemas.microsoft.com/office/drawing/2014/main" id="{5BAB7F70-6E5D-5196-D314-4B02D2E1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r="3055" b="1"/>
          <a:stretch/>
        </p:blipFill>
        <p:spPr bwMode="auto">
          <a:xfrm>
            <a:off x="742163" y="671883"/>
            <a:ext cx="1381995" cy="14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AA4F80-7A32-CED5-0600-30293D3CB856}"/>
              </a:ext>
            </a:extLst>
          </p:cNvPr>
          <p:cNvSpPr txBox="1"/>
          <p:nvPr/>
        </p:nvSpPr>
        <p:spPr>
          <a:xfrm>
            <a:off x="2209041" y="243568"/>
            <a:ext cx="9048432" cy="1817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Sri Raja </a:t>
            </a:r>
            <a:r>
              <a:rPr lang="en-US" sz="4000" b="1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Raajan</a:t>
            </a: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College Of Engineering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ADA3-3FD6-83EB-AD20-52485D6F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142" y="4278702"/>
            <a:ext cx="5194211" cy="204929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1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              						                            Team member:  </a:t>
            </a:r>
          </a:p>
          <a:p>
            <a:pPr marL="3429000" lvl="8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                                                                                                                         Priyanka </a:t>
            </a:r>
          </a:p>
          <a:p>
            <a:pPr marL="3429000" lvl="8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                                                                                                                         Pavithra</a:t>
            </a:r>
          </a:p>
          <a:p>
            <a:pPr marL="3429000" lvl="8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                                                                                                                         Pavithra 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6D5BE-66FD-2E07-D430-8332BB57C93B}"/>
              </a:ext>
            </a:extLst>
          </p:cNvPr>
          <p:cNvSpPr txBox="1"/>
          <p:nvPr/>
        </p:nvSpPr>
        <p:spPr>
          <a:xfrm>
            <a:off x="3794296" y="3605615"/>
            <a:ext cx="4623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Cart_price_react</a:t>
            </a:r>
          </a:p>
        </p:txBody>
      </p:sp>
    </p:spTree>
    <p:extLst>
      <p:ext uri="{BB962C8B-B14F-4D97-AF65-F5344CB8AC3E}">
        <p14:creationId xmlns:p14="http://schemas.microsoft.com/office/powerpoint/2010/main" val="382156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3F2A-4645-B2F7-9E26-D4DDA6C9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Introductions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426F-1807-50FD-72F9-DD6C74E8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a simple project structure to create a card price component that updates dynamically using </a:t>
            </a:r>
            <a:r>
              <a:rPr lang="en-US" sz="2000" b="1" dirty="0"/>
              <a:t>HTML</a:t>
            </a:r>
            <a:r>
              <a:rPr lang="en-US" sz="2000" dirty="0"/>
              <a:t>, </a:t>
            </a:r>
            <a:r>
              <a:rPr lang="en-US" sz="2000" b="1" dirty="0"/>
              <a:t>CSS</a:t>
            </a:r>
            <a:r>
              <a:rPr lang="en-US" sz="2000" dirty="0"/>
              <a:t>, and </a:t>
            </a:r>
            <a:r>
              <a:rPr lang="en-US" sz="2000" b="1" dirty="0"/>
              <a:t>JavaScript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30436-E280-4C01-517D-057FD56C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2" r="1993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9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FF3FD8-0F1B-36C0-AC74-579200963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6834" y="1153572"/>
            <a:ext cx="3200400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index.html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2702-E4FA-6A7A-C90F-A6B93193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 lang="</a:t>
            </a:r>
            <a:r>
              <a:rPr lang="en-US" sz="1300" dirty="0" err="1"/>
              <a:t>en</a:t>
            </a:r>
            <a:r>
              <a:rPr lang="en-US" sz="1300" dirty="0"/>
              <a:t>"&gt;</a:t>
            </a:r>
          </a:p>
          <a:p>
            <a:r>
              <a:rPr lang="en-US" sz="1300" dirty="0"/>
              <a:t>&lt;head&gt;</a:t>
            </a:r>
          </a:p>
          <a:p>
            <a:r>
              <a:rPr lang="en-US" sz="1300" dirty="0"/>
              <a:t>  &lt;meta charset="UTF-8"&gt;</a:t>
            </a:r>
          </a:p>
          <a:p>
            <a:r>
              <a:rPr lang="en-US" sz="1300" dirty="0"/>
              <a:t>  &lt;meta name="viewport" content="width=device-width, initial-scale=1.0"&gt;</a:t>
            </a:r>
          </a:p>
          <a:p>
            <a:r>
              <a:rPr lang="en-US" sz="1300" dirty="0"/>
              <a:t>  &lt;title&gt;Price Card&lt;/title&gt;</a:t>
            </a:r>
          </a:p>
          <a:p>
            <a:r>
              <a:rPr lang="en-US" sz="1300" dirty="0"/>
              <a:t>  &lt;link </a:t>
            </a:r>
            <a:r>
              <a:rPr lang="en-US" sz="1300" dirty="0" err="1"/>
              <a:t>rel</a:t>
            </a:r>
            <a:r>
              <a:rPr lang="en-US" sz="1300" dirty="0"/>
              <a:t>="stylesheet" </a:t>
            </a:r>
            <a:r>
              <a:rPr lang="en-US" sz="1300" dirty="0" err="1"/>
              <a:t>href</a:t>
            </a:r>
            <a:r>
              <a:rPr lang="en-US" sz="1300" dirty="0"/>
              <a:t>="styles.css"&gt;</a:t>
            </a:r>
          </a:p>
          <a:p>
            <a:r>
              <a:rPr lang="en-US" sz="1300" dirty="0"/>
              <a:t>&lt;/head&gt;</a:t>
            </a:r>
          </a:p>
          <a:p>
            <a:r>
              <a:rPr lang="en-US" sz="1300" dirty="0"/>
              <a:t>&lt;body&gt;</a:t>
            </a:r>
          </a:p>
          <a:p>
            <a:r>
              <a:rPr lang="en-US" sz="1300" dirty="0"/>
              <a:t>  &lt;div class="card"&gt;</a:t>
            </a:r>
          </a:p>
          <a:p>
            <a:r>
              <a:rPr lang="en-US" sz="1300" dirty="0"/>
              <a:t>    &lt;h1 class="product-name"&gt;Product Name&lt;/h1&gt;</a:t>
            </a:r>
          </a:p>
          <a:p>
            <a:r>
              <a:rPr lang="en-US" sz="1300" dirty="0"/>
              <a:t>    &lt;p class="price"&gt;Price: $&lt;span id="price-value"&gt;100&lt;/span&gt;&lt;/p&gt;</a:t>
            </a:r>
          </a:p>
          <a:p>
            <a:r>
              <a:rPr lang="en-US" sz="1300" dirty="0"/>
              <a:t>    &lt;button id="increase-</a:t>
            </a:r>
            <a:r>
              <a:rPr lang="en-US" sz="1300" dirty="0" err="1"/>
              <a:t>btn</a:t>
            </a:r>
            <a:r>
              <a:rPr lang="en-US" sz="1300" dirty="0"/>
              <a:t>"&gt;Increase Price&lt;/button&gt;</a:t>
            </a:r>
          </a:p>
          <a:p>
            <a:r>
              <a:rPr lang="en-US" sz="1300" dirty="0"/>
              <a:t>    &lt;button id="decrease-</a:t>
            </a:r>
            <a:r>
              <a:rPr lang="en-US" sz="1300" dirty="0" err="1"/>
              <a:t>btn</a:t>
            </a:r>
            <a:r>
              <a:rPr lang="en-US" sz="1300" dirty="0"/>
              <a:t>"&gt;Decrease Price&lt;/button&gt;</a:t>
            </a:r>
          </a:p>
          <a:p>
            <a:r>
              <a:rPr lang="en-US" sz="1300" dirty="0"/>
              <a:t>  &lt;/div&gt;</a:t>
            </a:r>
          </a:p>
          <a:p>
            <a:r>
              <a:rPr lang="en-US" sz="1300" dirty="0"/>
              <a:t>  &lt;script </a:t>
            </a:r>
            <a:r>
              <a:rPr lang="en-US" sz="1300" dirty="0" err="1"/>
              <a:t>src</a:t>
            </a:r>
            <a:r>
              <a:rPr lang="en-US" sz="1300" dirty="0"/>
              <a:t>="script.js"&gt;&lt;/script&gt;</a:t>
            </a:r>
          </a:p>
          <a:p>
            <a:r>
              <a:rPr lang="en-US" sz="1300" dirty="0"/>
              <a:t>&lt;/body&gt;</a:t>
            </a:r>
          </a:p>
          <a:p>
            <a:r>
              <a:rPr lang="en-US" sz="1300" dirty="0"/>
              <a:t>&lt;/html&gt;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214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616335-6872-8BBF-1D90-52F27E553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89278" y="1233241"/>
            <a:ext cx="3240506" cy="40646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styles.css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AAD0-A453-BB14-4755-CF68596C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900" dirty="0"/>
              <a:t>body {</a:t>
            </a:r>
          </a:p>
          <a:p>
            <a:r>
              <a:rPr lang="en-US" sz="900" dirty="0"/>
              <a:t>  font-family: Arial, sans-serif;</a:t>
            </a:r>
          </a:p>
          <a:p>
            <a:r>
              <a:rPr lang="en-US" sz="900" dirty="0"/>
              <a:t>  display: flex;</a:t>
            </a:r>
          </a:p>
          <a:p>
            <a:r>
              <a:rPr lang="en-US" sz="900" dirty="0"/>
              <a:t>  justify-content: center;</a:t>
            </a:r>
          </a:p>
          <a:p>
            <a:r>
              <a:rPr lang="en-US" sz="900" dirty="0"/>
              <a:t>  align-items: center;</a:t>
            </a:r>
          </a:p>
          <a:p>
            <a:r>
              <a:rPr lang="en-US" sz="900" dirty="0"/>
              <a:t>  height: 100vh;</a:t>
            </a:r>
          </a:p>
          <a:p>
            <a:r>
              <a:rPr lang="en-US" sz="900" dirty="0"/>
              <a:t>  margin: 0;</a:t>
            </a:r>
          </a:p>
          <a:p>
            <a:r>
              <a:rPr lang="en-US" sz="900" dirty="0"/>
              <a:t>  background-color: #f4f4f4;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/>
              <a:t>.card {</a:t>
            </a:r>
          </a:p>
          <a:p>
            <a:r>
              <a:rPr lang="en-US" sz="900" dirty="0"/>
              <a:t>  background-color: white;</a:t>
            </a:r>
          </a:p>
          <a:p>
            <a:r>
              <a:rPr lang="en-US" sz="900" dirty="0"/>
              <a:t>  border: 1px solid #ddd;</a:t>
            </a:r>
          </a:p>
          <a:p>
            <a:r>
              <a:rPr lang="en-US" sz="900" dirty="0"/>
              <a:t>  border-radius: 8px;</a:t>
            </a:r>
          </a:p>
          <a:p>
            <a:r>
              <a:rPr lang="en-US" sz="900" dirty="0"/>
              <a:t>  padding: 20px;</a:t>
            </a:r>
          </a:p>
          <a:p>
            <a:r>
              <a:rPr lang="en-US" sz="900" dirty="0"/>
              <a:t>  box-shadow: 0 4px 6px </a:t>
            </a:r>
            <a:r>
              <a:rPr lang="en-US" sz="900" dirty="0" err="1"/>
              <a:t>rgba</a:t>
            </a:r>
            <a:r>
              <a:rPr lang="en-US" sz="900" dirty="0"/>
              <a:t>(0, 0, 0, 0.1);</a:t>
            </a:r>
          </a:p>
          <a:p>
            <a:r>
              <a:rPr lang="en-US" sz="900" dirty="0"/>
              <a:t>  text-align: center;</a:t>
            </a:r>
          </a:p>
          <a:p>
            <a:r>
              <a:rPr lang="en-US" sz="900" dirty="0"/>
              <a:t>  width: 300px;</a:t>
            </a:r>
          </a:p>
          <a:p>
            <a:pPr marL="0" indent="0">
              <a:buNone/>
            </a:pPr>
            <a:r>
              <a:rPr lang="en-US" sz="900" dirty="0"/>
              <a:t>}</a:t>
            </a:r>
          </a:p>
          <a:p>
            <a:endParaRPr lang="en-US" sz="9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9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67530-DBC1-406E-249B-1E12C7A6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6826" y="1112969"/>
            <a:ext cx="3937298" cy="41660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script.js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2C06-045D-F701-F6DB-5772060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900" dirty="0"/>
              <a:t>// Initialize price</a:t>
            </a:r>
          </a:p>
          <a:p>
            <a:r>
              <a:rPr lang="en-US" sz="900" dirty="0"/>
              <a:t>let price = 100;</a:t>
            </a:r>
          </a:p>
          <a:p>
            <a:endParaRPr lang="en-US" sz="900" dirty="0"/>
          </a:p>
          <a:p>
            <a:r>
              <a:rPr lang="en-US" sz="900" dirty="0"/>
              <a:t>// Select elements</a:t>
            </a:r>
          </a:p>
          <a:p>
            <a:r>
              <a:rPr lang="en-US" sz="900" dirty="0"/>
              <a:t>const </a:t>
            </a:r>
            <a:r>
              <a:rPr lang="en-US" sz="900" dirty="0" err="1"/>
              <a:t>priceValue</a:t>
            </a:r>
            <a:r>
              <a:rPr lang="en-US" sz="900" dirty="0"/>
              <a:t> = </a:t>
            </a:r>
            <a:r>
              <a:rPr lang="en-US" sz="900" dirty="0" err="1"/>
              <a:t>document.getElementById</a:t>
            </a:r>
            <a:r>
              <a:rPr lang="en-US" sz="900" dirty="0"/>
              <a:t>("price-value");</a:t>
            </a:r>
          </a:p>
          <a:p>
            <a:r>
              <a:rPr lang="en-US" sz="900" dirty="0"/>
              <a:t>const </a:t>
            </a:r>
            <a:r>
              <a:rPr lang="en-US" sz="900" dirty="0" err="1"/>
              <a:t>increaseBtn</a:t>
            </a:r>
            <a:r>
              <a:rPr lang="en-US" sz="900" dirty="0"/>
              <a:t> = </a:t>
            </a:r>
            <a:r>
              <a:rPr lang="en-US" sz="900" dirty="0" err="1"/>
              <a:t>document.getElementById</a:t>
            </a:r>
            <a:r>
              <a:rPr lang="en-US" sz="900" dirty="0"/>
              <a:t>("increase-</a:t>
            </a:r>
            <a:r>
              <a:rPr lang="en-US" sz="900" dirty="0" err="1"/>
              <a:t>btn</a:t>
            </a:r>
            <a:r>
              <a:rPr lang="en-US" sz="900" dirty="0"/>
              <a:t>");</a:t>
            </a:r>
          </a:p>
          <a:p>
            <a:r>
              <a:rPr lang="en-US" sz="900" dirty="0"/>
              <a:t>const </a:t>
            </a:r>
            <a:r>
              <a:rPr lang="en-US" sz="900" dirty="0" err="1"/>
              <a:t>decreaseBtn</a:t>
            </a:r>
            <a:r>
              <a:rPr lang="en-US" sz="900" dirty="0"/>
              <a:t> = </a:t>
            </a:r>
            <a:r>
              <a:rPr lang="en-US" sz="900" dirty="0" err="1"/>
              <a:t>document.getElementById</a:t>
            </a:r>
            <a:r>
              <a:rPr lang="en-US" sz="900" dirty="0"/>
              <a:t>("decrease-</a:t>
            </a:r>
            <a:r>
              <a:rPr lang="en-US" sz="900" dirty="0" err="1"/>
              <a:t>btn</a:t>
            </a:r>
            <a:r>
              <a:rPr lang="en-US" sz="900" dirty="0"/>
              <a:t>");</a:t>
            </a:r>
          </a:p>
          <a:p>
            <a:endParaRPr lang="en-US" sz="900" dirty="0"/>
          </a:p>
          <a:p>
            <a:r>
              <a:rPr lang="en-US" sz="900" dirty="0"/>
              <a:t>// Function to update the price on the card</a:t>
            </a:r>
          </a:p>
          <a:p>
            <a:r>
              <a:rPr lang="en-US" sz="900" dirty="0"/>
              <a:t>function </a:t>
            </a:r>
            <a:r>
              <a:rPr lang="en-US" sz="900" dirty="0" err="1"/>
              <a:t>updatePrice</a:t>
            </a:r>
            <a:r>
              <a:rPr lang="en-US" sz="900" dirty="0"/>
              <a:t>() {</a:t>
            </a:r>
          </a:p>
          <a:p>
            <a:r>
              <a:rPr lang="en-US" sz="900" dirty="0"/>
              <a:t>  </a:t>
            </a:r>
            <a:r>
              <a:rPr lang="en-US" sz="900" dirty="0" err="1"/>
              <a:t>priceValue.textContent</a:t>
            </a:r>
            <a:r>
              <a:rPr lang="en-US" sz="900" dirty="0"/>
              <a:t> = price;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/>
              <a:t>// Add event listeners to buttons</a:t>
            </a:r>
          </a:p>
          <a:p>
            <a:r>
              <a:rPr lang="en-US" sz="900" dirty="0" err="1"/>
              <a:t>increaseBtn.addEventListener</a:t>
            </a:r>
            <a:r>
              <a:rPr lang="en-US" sz="900" dirty="0"/>
              <a:t>("click", () =&gt; {</a:t>
            </a:r>
          </a:p>
          <a:p>
            <a:r>
              <a:rPr lang="en-US" sz="900" dirty="0"/>
              <a:t>  price += 10; // Increase price by $10</a:t>
            </a:r>
          </a:p>
          <a:p>
            <a:r>
              <a:rPr lang="en-US" sz="900" dirty="0"/>
              <a:t>  </a:t>
            </a:r>
            <a:r>
              <a:rPr lang="en-US" sz="900" dirty="0" err="1"/>
              <a:t>updatePrice</a:t>
            </a:r>
            <a:r>
              <a:rPr lang="en-US" sz="900" dirty="0"/>
              <a:t>();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797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6C05A1-AF16-36FA-E52D-378F9896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4C14F-3A32-1793-C2FD-C9E05DD4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C1CC1-1B8E-CD4B-2A00-7F2575344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47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66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BC2F3E-91B6-CE5A-FAAC-79E3CBF6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93128-6EAA-ADCE-2C05-39F41470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Usage</a:t>
            </a:r>
            <a:endParaRPr lang="en-US" dirty="0"/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91A91ECD-8B49-6F4D-DC58-931FB0877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362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516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7927A5BA-D90D-A2C1-F59A-FA97B7AE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53CA-FB75-3545-3341-BE48DA00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chemeClr val="tx1">
                    <a:alpha val="80000"/>
                  </a:schemeClr>
                </a:solidFill>
              </a:rPr>
              <a:t>Thank you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2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Times New Roman</vt:lpstr>
      <vt:lpstr>Office Theme</vt:lpstr>
      <vt:lpstr>PowerPoint Presentation</vt:lpstr>
      <vt:lpstr>Introductions </vt:lpstr>
      <vt:lpstr>File: index.html html </vt:lpstr>
      <vt:lpstr>File: styles.css </vt:lpstr>
      <vt:lpstr>File: script.js </vt:lpstr>
      <vt:lpstr>How It Works</vt:lpstr>
      <vt:lpstr>Usage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2</cp:revision>
  <dcterms:created xsi:type="dcterms:W3CDTF">2024-11-16T06:33:43Z</dcterms:created>
  <dcterms:modified xsi:type="dcterms:W3CDTF">2024-11-16T10:25:15Z</dcterms:modified>
</cp:coreProperties>
</file>