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488441"/>
          </a:xfrm>
          <a:prstGeom prst="rect"/>
          <a:noFill/>
        </p:spPr>
        <p:txBody>
          <a:bodyPr rtlCol="0" wrap="square">
            <a:spAutoFit/>
          </a:bodyPr>
          <a:p>
            <a:r>
              <a:rPr dirty="0" sz="2400" lang="en-US"/>
              <a:t>STUDENT NAME:</a:t>
            </a:r>
            <a:r>
              <a:rPr altLang="en-GB" dirty="0" sz="2400" lang="en-US"/>
              <a:t> </a:t>
            </a:r>
            <a:r>
              <a:rPr altLang="en-GB" dirty="0" sz="2400" lang="en-US"/>
              <a:t>I</a:t>
            </a:r>
            <a:r>
              <a:rPr altLang="en-GB" dirty="0" sz="2400" lang="en-US"/>
              <a:t>.</a:t>
            </a:r>
            <a:r>
              <a:rPr altLang="en-GB" dirty="0" sz="2400" lang="en-US"/>
              <a:t> </a:t>
            </a:r>
            <a:r>
              <a:rPr altLang="en-GB" dirty="0" sz="2400" lang="en-US"/>
              <a:t>R</a:t>
            </a:r>
            <a:r>
              <a:rPr altLang="en-GB" dirty="0" sz="2400" lang="en-US"/>
              <a:t>a</a:t>
            </a:r>
            <a:r>
              <a:rPr altLang="en-GB" dirty="0" sz="2400" lang="en-US"/>
              <a:t>m</a:t>
            </a:r>
            <a:r>
              <a:rPr altLang="en-GB" dirty="0" sz="2400" lang="en-US"/>
              <a:t>y</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9</a:t>
            </a:r>
            <a:r>
              <a:rPr altLang="en-GB" dirty="0" sz="2400" lang="en-US"/>
              <a:t>9</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546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55"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11" name="TextBox 1"/>
          <p:cNvSpPr txBox="1"/>
          <p:nvPr/>
        </p:nvSpPr>
        <p:spPr>
          <a:xfrm>
            <a:off x="764698" y="1720840"/>
            <a:ext cx="6557962" cy="25298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3637857" cy="5467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533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TextBox 2"/>
          <p:cNvSpPr txBox="1"/>
          <p:nvPr/>
        </p:nvSpPr>
        <p:spPr>
          <a:xfrm>
            <a:off x="514231" y="1625202"/>
            <a:ext cx="8120776" cy="10058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52"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4864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082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3589597"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326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7527463" cy="4864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TextBox 10"/>
          <p:cNvSpPr txBox="1"/>
          <p:nvPr/>
        </p:nvSpPr>
        <p:spPr>
          <a:xfrm>
            <a:off x="676274" y="1857374"/>
            <a:ext cx="7556507" cy="19710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4864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650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76" name="TextBox 8"/>
          <p:cNvSpPr txBox="1"/>
          <p:nvPr/>
        </p:nvSpPr>
        <p:spPr>
          <a:xfrm>
            <a:off x="676275" y="1725483"/>
            <a:ext cx="7924799" cy="2606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384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TextBox 6"/>
          <p:cNvSpPr txBox="1"/>
          <p:nvPr/>
        </p:nvSpPr>
        <p:spPr>
          <a:xfrm>
            <a:off x="5193506" y="2523529"/>
            <a:ext cx="1828800" cy="294640"/>
          </a:xfrm>
          <a:prstGeom prst="rect"/>
          <a:noFill/>
        </p:spPr>
        <p:txBody>
          <a:bodyPr rtlCol="0" wrap="square">
            <a:spAutoFit/>
          </a:bodyPr>
          <a:p>
            <a:pPr algn="l"/>
            <a:endParaRPr dirty="0" lang="en-US"/>
          </a:p>
        </p:txBody>
      </p:sp>
      <p:grpSp>
        <p:nvGrpSpPr>
          <p:cNvPr id="41" name="object 2"/>
          <p:cNvGrpSpPr/>
          <p:nvPr/>
        </p:nvGrpSpPr>
        <p:grpSpPr>
          <a:xfrm>
            <a:off x="7991475" y="2933700"/>
            <a:ext cx="2762250" cy="3257550"/>
            <a:chOff x="7991475" y="2933700"/>
            <a:chExt cx="2762250" cy="325755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42" name="object 2"/>
          <p:cNvGrpSpPr/>
          <p:nvPr/>
        </p:nvGrpSpPr>
        <p:grpSpPr>
          <a:xfrm>
            <a:off x="8143875" y="3086100"/>
            <a:ext cx="2762250" cy="3257550"/>
            <a:chOff x="7991475" y="2933700"/>
            <a:chExt cx="2762250" cy="325755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87" name="TextBox 8"/>
          <p:cNvSpPr txBox="1"/>
          <p:nvPr/>
        </p:nvSpPr>
        <p:spPr>
          <a:xfrm>
            <a:off x="5193506" y="2523529"/>
            <a:ext cx="1828800" cy="294640"/>
          </a:xfrm>
          <a:prstGeom prst="rect"/>
          <a:noFill/>
        </p:spPr>
        <p:txBody>
          <a:bodyPr rtlCol="0" wrap="square">
            <a:spAutoFit/>
          </a:bodyPr>
          <a:p>
            <a:pPr algn="l"/>
            <a:endParaRPr dirty="0" lang="en-US"/>
          </a:p>
        </p:txBody>
      </p:sp>
      <p:pic>
        <p:nvPicPr>
          <p:cNvPr id="2097170"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88" name="TextBox 18"/>
          <p:cNvSpPr txBox="1"/>
          <p:nvPr/>
        </p:nvSpPr>
        <p:spPr>
          <a:xfrm>
            <a:off x="5193506" y="2523529"/>
            <a:ext cx="1828800" cy="294640"/>
          </a:xfrm>
          <a:prstGeom prst="rect"/>
          <a:noFill/>
        </p:spPr>
        <p:txBody>
          <a:bodyPr rtlCol="0" wrap="square">
            <a:spAutoFit/>
          </a:bodyPr>
          <a:p>
            <a:pPr algn="l"/>
            <a:endParaRPr dirty="0" lang="en-US"/>
          </a:p>
        </p:txBody>
      </p:sp>
      <p:sp>
        <p:nvSpPr>
          <p:cNvPr id="1048689" name="TextBox 19"/>
          <p:cNvSpPr txBox="1"/>
          <p:nvPr/>
        </p:nvSpPr>
        <p:spPr>
          <a:xfrm>
            <a:off x="517922" y="1643575"/>
            <a:ext cx="6093618" cy="650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71"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3" name="object 6"/>
          <p:cNvSpPr txBox="1">
            <a:spLocks noGrp="1"/>
          </p:cNvSpPr>
          <p:nvPr>
            <p:ph type="title"/>
          </p:nvPr>
        </p:nvSpPr>
        <p:spPr>
          <a:xfrm>
            <a:off x="558165" y="857885"/>
            <a:ext cx="9763125" cy="419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72"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5" name="TextBox 7"/>
          <p:cNvSpPr txBox="1"/>
          <p:nvPr/>
        </p:nvSpPr>
        <p:spPr>
          <a:xfrm>
            <a:off x="3786188" y="2233424"/>
            <a:ext cx="5748337" cy="17678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533400"/>
          </a:xfrm>
        </p:spPr>
        <p:txBody>
          <a:bodyPr/>
          <a:p>
            <a:r>
              <a:rPr dirty="0" lang="en-IN"/>
              <a:t>Dataset Description</a:t>
            </a:r>
          </a:p>
        </p:txBody>
      </p:sp>
      <p:pic>
        <p:nvPicPr>
          <p:cNvPr id="2097173"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97" name="TextBox 2"/>
          <p:cNvSpPr txBox="1"/>
          <p:nvPr/>
        </p:nvSpPr>
        <p:spPr>
          <a:xfrm>
            <a:off x="1585913" y="2083594"/>
            <a:ext cx="6772275" cy="2326640"/>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16" name="object 7"/>
          <p:cNvSpPr txBox="1">
            <a:spLocks noGrp="1"/>
          </p:cNvSpPr>
          <p:nvPr>
            <p:ph type="title"/>
          </p:nvPr>
        </p:nvSpPr>
        <p:spPr>
          <a:xfrm>
            <a:off x="739775" y="654938"/>
            <a:ext cx="8480425" cy="486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07005" y="2354703"/>
            <a:ext cx="3186589" cy="72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TextBox 9"/>
          <p:cNvSpPr txBox="1"/>
          <p:nvPr/>
        </p:nvSpPr>
        <p:spPr>
          <a:xfrm>
            <a:off x="752475" y="3304290"/>
            <a:ext cx="5924167" cy="7010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2024-09-05T15:06:22Z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