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747391" y="525314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81544" y="5574863"/>
            <a:ext cx="477846" cy="55136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7" name="object 7" descr="e"/>
          <p:cNvSpPr txBox="1">
            <a:spLocks noGrp="1"/>
          </p:cNvSpPr>
          <p:nvPr>
            <p:ph type="ctrTitle"/>
          </p:nvPr>
        </p:nvSpPr>
        <p:spPr>
          <a:xfrm>
            <a:off x="-1125448" y="354558"/>
            <a:ext cx="16561393" cy="10015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solidFill>
                  <a:srgbClr val="FF0000"/>
                </a:solidFill>
                <a:effectLst/>
                <a:latin typeface="Roboto" panose="020F0502020204030204" pitchFamily="2" charset="0"/>
              </a:rPr>
            </a:br>
            <a:endParaRPr b="1" spc="15" dirty="0">
              <a:solidFill>
                <a:srgbClr val="FF0000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28625" y="3314150"/>
            <a:ext cx="998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NAME: </a:t>
            </a:r>
            <a:r>
              <a:rPr lang="en-US" sz="2400" dirty="0" err="1"/>
              <a:t>R.Ramya</a:t>
            </a:r>
            <a:endParaRPr lang="en-US" sz="2400" dirty="0"/>
          </a:p>
          <a:p>
            <a:r>
              <a:rPr lang="en-US" sz="2400" dirty="0"/>
              <a:t>REGISTER NO: 312201659</a:t>
            </a:r>
          </a:p>
          <a:p>
            <a:r>
              <a:rPr lang="en-US" sz="2400" dirty="0"/>
              <a:t>DEPARTMENT: Commerce </a:t>
            </a:r>
          </a:p>
          <a:p>
            <a:r>
              <a:rPr lang="en-US" sz="2400" dirty="0" err="1"/>
              <a:t>COLLEGE:Prof</a:t>
            </a:r>
            <a:r>
              <a:rPr lang="en-US" sz="2400" dirty="0"/>
              <a:t> </a:t>
            </a:r>
            <a:r>
              <a:rPr lang="en-US" sz="2400" dirty="0" err="1"/>
              <a:t>dhanaplan</a:t>
            </a:r>
            <a:r>
              <a:rPr lang="en-US" sz="2400" dirty="0"/>
              <a:t> college of science and management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509A3-82F9-DAAC-3772-1C44939644EF}"/>
              </a:ext>
            </a:extLst>
          </p:cNvPr>
          <p:cNvSpPr txBox="1"/>
          <p:nvPr/>
        </p:nvSpPr>
        <p:spPr>
          <a:xfrm>
            <a:off x="7747391" y="1867565"/>
            <a:ext cx="3780134" cy="289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6D8662-DDAB-E4F8-FB21-E6CB8DA10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6" y="1639308"/>
            <a:ext cx="2979999" cy="37728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8A3EB9-02A2-BBB0-6039-3B04C80121FB}"/>
              </a:ext>
            </a:extLst>
          </p:cNvPr>
          <p:cNvSpPr txBox="1"/>
          <p:nvPr/>
        </p:nvSpPr>
        <p:spPr>
          <a:xfrm>
            <a:off x="4043679" y="1263600"/>
            <a:ext cx="51701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
*Modeling Approach*
- Description of the Excel-based dashboard and its components</a:t>
            </a:r>
          </a:p>
          <a:p>
            <a:pPr algn="l"/>
            <a:r>
              <a:rPr lang="en-US" b="1" dirty="0"/>
              <a:t>
- Explanation of the data integration and automation </a:t>
            </a:r>
            <a:r>
              <a:rPr lang="en-US" b="1" dirty="0" err="1"/>
              <a:t>processe</a:t>
            </a:r>
            <a:endParaRPr lang="en-US" b="1" dirty="0"/>
          </a:p>
          <a:p>
            <a:pPr algn="l"/>
            <a:r>
              <a:rPr lang="en-US" b="1" dirty="0"/>
              <a:t>
- Overview of the visual analytics and visualization tools used</a:t>
            </a:r>
          </a:p>
          <a:p>
            <a:pPr algn="l"/>
            <a:r>
              <a:rPr lang="en-US" b="1" dirty="0"/>
              <a:t>
- Discussion of the customizable and scalable feature 
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E032AF-DCDC-8E59-8228-A24193CE208A}"/>
              </a:ext>
            </a:extLst>
          </p:cNvPr>
          <p:cNvSpPr txBox="1"/>
          <p:nvPr/>
        </p:nvSpPr>
        <p:spPr>
          <a:xfrm>
            <a:off x="3747556" y="1092940"/>
            <a:ext cx="62113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
*Results*
- Presentation of key findings and insights from the dashboard</a:t>
            </a:r>
          </a:p>
          <a:p>
            <a:pPr algn="l"/>
            <a:r>
              <a:rPr lang="en-US" b="1" dirty="0"/>
              <a:t>
- Visualizations and charts illustrating trends and patterns in employee performance</a:t>
            </a:r>
          </a:p>
          <a:p>
            <a:pPr algn="l"/>
            <a:r>
              <a:rPr lang="en-US" b="1" dirty="0"/>
              <a:t>
- Summary of top-performing and underperforming employees or teams</a:t>
            </a:r>
          </a:p>
          <a:p>
            <a:pPr algn="l"/>
            <a:r>
              <a:rPr lang="en-US" b="1" dirty="0"/>
              <a:t>
- Identification of areas for improvement and recommendations
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0A9EAB-8150-E732-7A1A-7F8279171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73" y="1574096"/>
            <a:ext cx="3154513" cy="36891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F29D5-0ADB-D93B-EED2-52B143243111}"/>
              </a:ext>
            </a:extLst>
          </p:cNvPr>
          <p:cNvSpPr txBox="1"/>
          <p:nvPr/>
        </p:nvSpPr>
        <p:spPr>
          <a:xfrm>
            <a:off x="1298759" y="869925"/>
            <a:ext cx="8686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
*Conclusion*
- Recap of the key findings and insight</a:t>
            </a:r>
          </a:p>
          <a:p>
            <a:pPr algn="l"/>
            <a:r>
              <a:rPr lang="en-US" b="1" dirty="0"/>
              <a:t>
- Restate the benefits of using the Employee Performance Analysis Dashboard</a:t>
            </a:r>
          </a:p>
          <a:p>
            <a:pPr algn="l"/>
            <a:r>
              <a:rPr lang="en-US" b="1" dirty="0"/>
              <a:t>
- Final thoughts and recommendations for stakeholders</a:t>
            </a:r>
          </a:p>
          <a:p>
            <a:pPr algn="l"/>
            <a:r>
              <a:rPr lang="en-US" b="1" dirty="0"/>
              <a:t>
- Future directions for research development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323509-301D-C6C2-3811-E16CE32A4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13" y="2296128"/>
            <a:ext cx="2716049" cy="301885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6AD459E8-86A6-651A-D662-2DEE9DE1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62F93-6CA4-432C-2727-C557529FD307}"/>
              </a:ext>
            </a:extLst>
          </p:cNvPr>
          <p:cNvSpPr txBox="1"/>
          <p:nvPr/>
        </p:nvSpPr>
        <p:spPr>
          <a:xfrm>
            <a:off x="3943382" y="2296128"/>
            <a:ext cx="4780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
*Problem Statement*
- Inefficient employee performance tracking and analysis</a:t>
            </a:r>
          </a:p>
          <a:p>
            <a:pPr algn="l"/>
            <a:r>
              <a:rPr lang="en-US" b="1" dirty="0"/>
              <a:t>
- Lack of data-driven insights for informed decision-making</a:t>
            </a:r>
          </a:p>
          <a:p>
            <a:pPr algn="l"/>
            <a:r>
              <a:rPr lang="en-US" b="1" dirty="0"/>
              <a:t>
- Limited visibility into employee strengths and weaknesses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5279-0CB2-A463-B888-BB984682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1895C-313D-6771-C9C2-E33269EC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2058412"/>
            <a:ext cx="3287975" cy="3185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A259A2-85E4-3DF6-4446-A7D64FDBC025}"/>
              </a:ext>
            </a:extLst>
          </p:cNvPr>
          <p:cNvSpPr txBox="1"/>
          <p:nvPr/>
        </p:nvSpPr>
        <p:spPr>
          <a:xfrm flipH="1">
            <a:off x="4352507" y="1618712"/>
            <a:ext cx="7201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*Project Overview*
- Develop an Excel-based Employee Performance Analysis Dashboard</a:t>
            </a:r>
          </a:p>
          <a:p>
            <a:pPr algn="l"/>
            <a:r>
              <a:rPr lang="en-US" dirty="0"/>
              <a:t>
- Automate data integration and analysis</a:t>
            </a:r>
          </a:p>
          <a:p>
            <a:pPr algn="l"/>
            <a:r>
              <a:rPr lang="en-US" dirty="0"/>
              <a:t>
- Provide actionable insights for employee development and resource allocation
</a:t>
            </a:r>
          </a:p>
        </p:txBody>
      </p:sp>
    </p:spTree>
    <p:extLst>
      <p:ext uri="{BB962C8B-B14F-4D97-AF65-F5344CB8AC3E}">
        <p14:creationId xmlns:p14="http://schemas.microsoft.com/office/powerpoint/2010/main" val="362389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 flipV="1">
            <a:off x="1433536" y="6473335"/>
            <a:ext cx="269554" cy="4571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 rot="10800000" flipV="1">
            <a:off x="1141303" y="338946"/>
            <a:ext cx="5586052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accent1"/>
                </a:solidFill>
              </a:rPr>
              <a:t>W</a:t>
            </a:r>
            <a:r>
              <a:rPr sz="3200" spc="-20" dirty="0">
                <a:solidFill>
                  <a:schemeClr val="accent1"/>
                </a:solidFill>
              </a:rPr>
              <a:t>H</a:t>
            </a:r>
            <a:r>
              <a:rPr sz="3200" spc="20" dirty="0">
                <a:solidFill>
                  <a:schemeClr val="accent1"/>
                </a:solidFill>
              </a:rPr>
              <a:t>O</a:t>
            </a:r>
            <a:r>
              <a:rPr sz="3200" spc="-235" dirty="0">
                <a:solidFill>
                  <a:schemeClr val="accent1"/>
                </a:solidFill>
              </a:rPr>
              <a:t> </a:t>
            </a:r>
            <a:r>
              <a:rPr sz="3200" spc="-10" dirty="0">
                <a:solidFill>
                  <a:schemeClr val="accent1"/>
                </a:solidFill>
              </a:rPr>
              <a:t>AR</a:t>
            </a:r>
            <a:r>
              <a:rPr sz="3200" spc="15" dirty="0">
                <a:solidFill>
                  <a:schemeClr val="accent1"/>
                </a:solidFill>
              </a:rPr>
              <a:t>E</a:t>
            </a:r>
            <a:r>
              <a:rPr sz="3200" spc="-35" dirty="0">
                <a:solidFill>
                  <a:schemeClr val="accent1"/>
                </a:solidFill>
              </a:rPr>
              <a:t> </a:t>
            </a:r>
            <a:r>
              <a:rPr sz="3200" spc="-10" dirty="0">
                <a:solidFill>
                  <a:schemeClr val="accent1"/>
                </a:solidFill>
              </a:rPr>
              <a:t>T</a:t>
            </a:r>
            <a:r>
              <a:rPr sz="3200" spc="-15" dirty="0">
                <a:solidFill>
                  <a:schemeClr val="accent1"/>
                </a:solidFill>
              </a:rPr>
              <a:t>H</a:t>
            </a:r>
            <a:r>
              <a:rPr sz="3200" spc="15" dirty="0">
                <a:solidFill>
                  <a:schemeClr val="accent1"/>
                </a:solidFill>
              </a:rPr>
              <a:t>E</a:t>
            </a:r>
            <a:r>
              <a:rPr sz="3200" spc="-35" dirty="0">
                <a:solidFill>
                  <a:schemeClr val="accent1"/>
                </a:solidFill>
              </a:rPr>
              <a:t> </a:t>
            </a:r>
            <a:r>
              <a:rPr sz="3200" spc="-20" dirty="0">
                <a:solidFill>
                  <a:schemeClr val="accent1"/>
                </a:solidFill>
              </a:rPr>
              <a:t>E</a:t>
            </a:r>
            <a:r>
              <a:rPr sz="3200" spc="30" dirty="0">
                <a:solidFill>
                  <a:schemeClr val="accent1"/>
                </a:solidFill>
              </a:rPr>
              <a:t>N</a:t>
            </a:r>
            <a:r>
              <a:rPr sz="3200" spc="15" dirty="0">
                <a:solidFill>
                  <a:schemeClr val="accent1"/>
                </a:solidFill>
              </a:rPr>
              <a:t>D</a:t>
            </a:r>
            <a:r>
              <a:rPr sz="3200" spc="-45" dirty="0">
                <a:solidFill>
                  <a:schemeClr val="accent1"/>
                </a:solidFill>
              </a:rPr>
              <a:t> </a:t>
            </a:r>
            <a:r>
              <a:rPr sz="3200" dirty="0">
                <a:solidFill>
                  <a:schemeClr val="accent1"/>
                </a:solidFill>
              </a:rPr>
              <a:t>U</a:t>
            </a:r>
            <a:r>
              <a:rPr sz="3200" spc="10" dirty="0">
                <a:solidFill>
                  <a:schemeClr val="accent1"/>
                </a:solidFill>
              </a:rPr>
              <a:t>S</a:t>
            </a:r>
            <a:r>
              <a:rPr sz="3200" spc="-25" dirty="0">
                <a:solidFill>
                  <a:schemeClr val="accent1"/>
                </a:solidFill>
              </a:rPr>
              <a:t>E</a:t>
            </a:r>
            <a:r>
              <a:rPr sz="3200" spc="-10" dirty="0">
                <a:solidFill>
                  <a:schemeClr val="accent1"/>
                </a:solidFill>
              </a:rPr>
              <a:t>R</a:t>
            </a:r>
            <a:r>
              <a:rPr sz="3200" spc="5" dirty="0">
                <a:solidFill>
                  <a:schemeClr val="accent1"/>
                </a:solidFill>
              </a:rPr>
              <a:t>S?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025D3-F40F-2870-B6B9-14327BD21900}"/>
              </a:ext>
            </a:extLst>
          </p:cNvPr>
          <p:cNvSpPr txBox="1"/>
          <p:nvPr/>
        </p:nvSpPr>
        <p:spPr>
          <a:xfrm flipH="1">
            <a:off x="819481" y="1453315"/>
            <a:ext cx="6015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
*End User*
- HR Managers
- Sales Team Managers
- Senior Management
- Employees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9B5E5E-BD29-D5A4-DF1D-EC99A8C8D3F5}"/>
              </a:ext>
            </a:extLst>
          </p:cNvPr>
          <p:cNvSpPr txBox="1"/>
          <p:nvPr/>
        </p:nvSpPr>
        <p:spPr>
          <a:xfrm>
            <a:off x="5122923" y="251927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2253D-C949-F950-5FAF-8586E509A077}"/>
              </a:ext>
            </a:extLst>
          </p:cNvPr>
          <p:cNvSpPr txBox="1"/>
          <p:nvPr/>
        </p:nvSpPr>
        <p:spPr>
          <a:xfrm>
            <a:off x="3435620" y="1453315"/>
            <a:ext cx="59179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The end users for the Employee Performance Analysis Dashboard</a:t>
            </a:r>
          </a:p>
          <a:p>
            <a:pPr algn="l"/>
            <a:r>
              <a:rPr lang="en-US" b="1" dirty="0"/>
              <a:t>
These end users will benefit from the dashboard’s ability to:
- Provide clear and actionable insights into employee performance</a:t>
            </a:r>
          </a:p>
          <a:p>
            <a:pPr algn="l"/>
            <a:r>
              <a:rPr lang="en-US" b="1" dirty="0"/>
              <a:t>
- Identify trends and patterns in performance data</a:t>
            </a:r>
          </a:p>
          <a:p>
            <a:pPr algn="l"/>
            <a:r>
              <a:rPr lang="en-US" b="1" dirty="0"/>
              <a:t>
- Support data-driven decision-making</a:t>
            </a:r>
          </a:p>
          <a:p>
            <a:pPr algn="l"/>
            <a:r>
              <a:rPr lang="en-US" b="1" dirty="0"/>
              <a:t>
- Enhance employee development and growth</a:t>
            </a:r>
          </a:p>
          <a:p>
            <a:pPr algn="l"/>
            <a:r>
              <a:rPr lang="en-US" b="1" dirty="0"/>
              <a:t>
- Improve overall business performance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8339" y="1905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92A2C-608D-950D-F164-A9B9EE02F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433" y="1331019"/>
            <a:ext cx="3718515" cy="3999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4D8540-908B-8E04-2F08-18EED5CAA198}"/>
              </a:ext>
            </a:extLst>
          </p:cNvPr>
          <p:cNvSpPr txBox="1"/>
          <p:nvPr/>
        </p:nvSpPr>
        <p:spPr>
          <a:xfrm>
            <a:off x="4349268" y="917368"/>
            <a:ext cx="5893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dirty="0"/>
          </a:p>
          <a:p>
            <a:pPr algn="l"/>
            <a:r>
              <a:rPr lang="en-US" b="1" dirty="0"/>
              <a:t>*Our solution and proposition*</a:t>
            </a:r>
          </a:p>
          <a:p>
            <a:pPr algn="l"/>
            <a:r>
              <a:rPr lang="en-US" b="1" dirty="0"/>
              <a:t>
- A comprehensive and customizable dashboard for employee performance analysis</a:t>
            </a:r>
          </a:p>
          <a:p>
            <a:pPr algn="l"/>
            <a:r>
              <a:rPr lang="en-US" b="1" dirty="0"/>
              <a:t>
- Automated data integration and analysis</a:t>
            </a:r>
          </a:p>
          <a:p>
            <a:pPr algn="l"/>
            <a:r>
              <a:rPr lang="en-US" b="1" dirty="0"/>
              <a:t>
- Actionable insights for informed decision-making</a:t>
            </a:r>
          </a:p>
          <a:p>
            <a:pPr algn="l"/>
            <a:r>
              <a:rPr lang="en-US" b="1" dirty="0"/>
              <a:t>
- Enhanced employee development and resource allocation</a:t>
            </a:r>
          </a:p>
          <a:p>
            <a:pPr algn="l"/>
            <a:r>
              <a:rPr lang="en-US" b="1" dirty="0"/>
              <a:t>
- Improved business outcomes through data-driven decisions
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9FD41-E23B-593A-C5CF-ACD46F919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6578" y="1942594"/>
            <a:ext cx="2999699" cy="3154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78D13A-C577-AF48-06B6-AB12890A9A65}"/>
              </a:ext>
            </a:extLst>
          </p:cNvPr>
          <p:cNvSpPr txBox="1"/>
          <p:nvPr/>
        </p:nvSpPr>
        <p:spPr>
          <a:xfrm>
            <a:off x="4104570" y="1582340"/>
            <a:ext cx="55381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
*Dataset Description*
- Introduction to the employee performance dataset</a:t>
            </a:r>
          </a:p>
          <a:p>
            <a:pPr algn="l"/>
            <a:r>
              <a:rPr lang="en-US" b="1" dirty="0"/>
              <a:t>
- Description of the variables and data types</a:t>
            </a:r>
          </a:p>
          <a:p>
            <a:pPr algn="l"/>
            <a:r>
              <a:rPr lang="en-US" b="1" dirty="0"/>
              <a:t>
- Summary statistics (e.g., mean, median, range) for key variables</a:t>
            </a:r>
          </a:p>
          <a:p>
            <a:pPr algn="l"/>
            <a:r>
              <a:rPr lang="en-US" b="1" dirty="0"/>
              <a:t>
- Data quality issues and handling procedures
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225" y="20193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1EA837-C727-0560-4B16-426635A91AF9}"/>
              </a:ext>
            </a:extLst>
          </p:cNvPr>
          <p:cNvSpPr txBox="1"/>
          <p:nvPr/>
        </p:nvSpPr>
        <p:spPr>
          <a:xfrm>
            <a:off x="2961168" y="2159376"/>
            <a:ext cx="5321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1.Identify the root cause: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           Understand why the employee is delaying tasks . This could be due to personal issues, lack of skills , unclear instructions, or </a:t>
            </a:r>
            <a:r>
              <a:rPr lang="en-US" b="1" dirty="0" err="1"/>
              <a:t>hight</a:t>
            </a:r>
            <a:r>
              <a:rPr lang="en-US" b="1" dirty="0"/>
              <a:t> work load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2. Set clear expectations: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            Ensure that  job  responsibilities and deadlines are clearly communicated. Define specific, measurable, achievable, relevant, and time-bound (Smart) goals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 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ramyaramya11219@gmail.com</cp:lastModifiedBy>
  <cp:revision>17</cp:revision>
  <dcterms:created xsi:type="dcterms:W3CDTF">2024-03-29T15:07:22Z</dcterms:created>
  <dcterms:modified xsi:type="dcterms:W3CDTF">2024-08-31T04:04:59Z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