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5eb1c382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5eb1c382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5eb1c382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5eb1c382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based String Matching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treatment for invoice data ingestion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 Algorithm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B6B6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cosine similarity between two vectors (or two documents on the Vector Space) is a measure that calculates the cosine of the angle between them.</a:t>
            </a:r>
            <a:endParaRPr sz="1050">
              <a:solidFill>
                <a:srgbClr val="6B6B6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B6B6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6B6B6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 \displaystyle  \vec{a} \cdot \vec{b} = \|\vec{a}\|\|\vec{b}\|\cos{\theta} \\ \\  \cos{\theta} = \frac{\vec{a} \cdot \vec{b}}{\|\vec{a}\|\|\vec{b}\|}  " id="94" name="Google Shape;94;p14" title="  \displaystyle  \vec{a} \cdot \vec{b} = \|\vec{a}\|\|\vec{b}\|\cos{\theta} \\ \\  \cos{\theta} = \frac{\vec{a} \cdot \vec{b}}{\|\vec{a}\|\|\vec{b}\|} 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2698415"/>
            <a:ext cx="2568550" cy="164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 title="Dot_Produc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00" y="2695550"/>
            <a:ext cx="28575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</a:t>
            </a:r>
            <a:r>
              <a:rPr lang="en"/>
              <a:t>overview</a:t>
            </a:r>
            <a:r>
              <a:rPr lang="en"/>
              <a:t> of Solution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20217" l="16478" r="0" t="0"/>
          <a:stretch/>
        </p:blipFill>
        <p:spPr>
          <a:xfrm>
            <a:off x="729450" y="1825550"/>
            <a:ext cx="5858074" cy="31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