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92" y="252425"/>
            <a:ext cx="12040615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64394" y="130810"/>
            <a:ext cx="120650" cy="717550"/>
          </a:xfrm>
          <a:custGeom>
            <a:avLst/>
            <a:gdLst/>
            <a:ahLst/>
            <a:cxnLst/>
            <a:rect l="l" t="t" r="r" b="b"/>
            <a:pathLst>
              <a:path w="120650" h="717550">
                <a:moveTo>
                  <a:pt x="120650" y="0"/>
                </a:moveTo>
                <a:lnTo>
                  <a:pt x="0" y="0"/>
                </a:lnTo>
                <a:lnTo>
                  <a:pt x="0" y="717550"/>
                </a:lnTo>
                <a:lnTo>
                  <a:pt x="120650" y="717550"/>
                </a:lnTo>
                <a:lnTo>
                  <a:pt x="12065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71405" y="130810"/>
            <a:ext cx="228600" cy="717550"/>
          </a:xfrm>
          <a:custGeom>
            <a:avLst/>
            <a:gdLst/>
            <a:ahLst/>
            <a:cxnLst/>
            <a:rect l="l" t="t" r="r" b="b"/>
            <a:pathLst>
              <a:path w="228600" h="717550">
                <a:moveTo>
                  <a:pt x="228600" y="0"/>
                </a:moveTo>
                <a:lnTo>
                  <a:pt x="0" y="0"/>
                </a:lnTo>
                <a:lnTo>
                  <a:pt x="0" y="717550"/>
                </a:lnTo>
                <a:lnTo>
                  <a:pt x="228600" y="717550"/>
                </a:lnTo>
                <a:lnTo>
                  <a:pt x="228600" y="0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40669" y="247650"/>
            <a:ext cx="1528445" cy="47358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71221"/>
            <a:ext cx="9539605" cy="445770"/>
          </a:xfrm>
          <a:custGeom>
            <a:avLst/>
            <a:gdLst/>
            <a:ahLst/>
            <a:cxnLst/>
            <a:rect l="l" t="t" r="r" b="b"/>
            <a:pathLst>
              <a:path w="9539605" h="445770">
                <a:moveTo>
                  <a:pt x="9539605" y="0"/>
                </a:moveTo>
                <a:lnTo>
                  <a:pt x="0" y="0"/>
                </a:lnTo>
                <a:lnTo>
                  <a:pt x="0" y="445312"/>
                </a:lnTo>
                <a:lnTo>
                  <a:pt x="9539605" y="445312"/>
                </a:lnTo>
                <a:lnTo>
                  <a:pt x="953960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0412" y="2448000"/>
            <a:ext cx="6091174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4519" y="3219450"/>
            <a:ext cx="7961630" cy="1602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88E0">
              <a:alpha val="6117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97177"/>
            <a:ext cx="11987530" cy="6510020"/>
            <a:chOff x="0" y="297177"/>
            <a:chExt cx="11987530" cy="6510020"/>
          </a:xfrm>
        </p:grpSpPr>
        <p:sp>
          <p:nvSpPr>
            <p:cNvPr id="4" name="object 4"/>
            <p:cNvSpPr/>
            <p:nvPr/>
          </p:nvSpPr>
          <p:spPr>
            <a:xfrm>
              <a:off x="979805" y="359409"/>
              <a:ext cx="10711180" cy="6248400"/>
            </a:xfrm>
            <a:custGeom>
              <a:avLst/>
              <a:gdLst/>
              <a:ahLst/>
              <a:cxnLst/>
              <a:rect l="l" t="t" r="r" b="b"/>
              <a:pathLst>
                <a:path w="10711180" h="6248400">
                  <a:moveTo>
                    <a:pt x="10711180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10711180" y="6248400"/>
                  </a:lnTo>
                  <a:lnTo>
                    <a:pt x="10711180" y="0"/>
                  </a:lnTo>
                  <a:close/>
                </a:path>
              </a:pathLst>
            </a:custGeom>
            <a:solidFill>
              <a:srgbClr val="163C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7177"/>
              <a:ext cx="11987530" cy="65100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1015" y="706754"/>
              <a:ext cx="10913745" cy="5610225"/>
            </a:xfrm>
            <a:custGeom>
              <a:avLst/>
              <a:gdLst/>
              <a:ahLst/>
              <a:cxnLst/>
              <a:rect l="l" t="t" r="r" b="b"/>
              <a:pathLst>
                <a:path w="10913745" h="5610225">
                  <a:moveTo>
                    <a:pt x="10913745" y="0"/>
                  </a:moveTo>
                  <a:lnTo>
                    <a:pt x="0" y="0"/>
                  </a:lnTo>
                  <a:lnTo>
                    <a:pt x="0" y="5610225"/>
                  </a:lnTo>
                  <a:lnTo>
                    <a:pt x="10913745" y="5610225"/>
                  </a:lnTo>
                  <a:lnTo>
                    <a:pt x="10913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434" y="924559"/>
              <a:ext cx="3428999" cy="8826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805" y="848359"/>
              <a:ext cx="2307590" cy="1263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3205" y="876300"/>
              <a:ext cx="1306195" cy="980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70604" y="3058160"/>
              <a:ext cx="131445" cy="675640"/>
            </a:xfrm>
            <a:custGeom>
              <a:avLst/>
              <a:gdLst/>
              <a:ahLst/>
              <a:cxnLst/>
              <a:rect l="l" t="t" r="r" b="b"/>
              <a:pathLst>
                <a:path w="131445" h="675639">
                  <a:moveTo>
                    <a:pt x="131445" y="0"/>
                  </a:moveTo>
                  <a:lnTo>
                    <a:pt x="0" y="0"/>
                  </a:lnTo>
                  <a:lnTo>
                    <a:pt x="0" y="675639"/>
                  </a:lnTo>
                  <a:lnTo>
                    <a:pt x="131445" y="675639"/>
                  </a:lnTo>
                  <a:lnTo>
                    <a:pt x="1314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10"/>
              </a:spcBef>
            </a:pPr>
            <a:r>
              <a:rPr dirty="0"/>
              <a:t>NEX</a:t>
            </a:r>
            <a:r>
              <a:rPr dirty="0" spc="5"/>
              <a:t>T</a:t>
            </a:r>
            <a:r>
              <a:rPr dirty="0" spc="-260"/>
              <a:t> </a:t>
            </a:r>
            <a:r>
              <a:rPr dirty="0" spc="-15"/>
              <a:t>G</a:t>
            </a:r>
            <a:r>
              <a:rPr dirty="0" spc="10"/>
              <a:t>E</a:t>
            </a:r>
            <a:r>
              <a:rPr dirty="0" spc="5"/>
              <a:t>N</a:t>
            </a:r>
            <a:r>
              <a:rPr dirty="0" spc="-265"/>
              <a:t> </a:t>
            </a:r>
            <a:r>
              <a:rPr dirty="0" spc="10"/>
              <a:t>E</a:t>
            </a:r>
            <a:r>
              <a:rPr dirty="0"/>
              <a:t>M</a:t>
            </a:r>
            <a:r>
              <a:rPr dirty="0" spc="-20"/>
              <a:t>P</a:t>
            </a:r>
            <a:r>
              <a:rPr dirty="0" spc="5"/>
              <a:t>LO</a:t>
            </a:r>
            <a:r>
              <a:rPr dirty="0" spc="-15"/>
              <a:t>Y</a:t>
            </a:r>
            <a:r>
              <a:rPr dirty="0"/>
              <a:t>AB</a:t>
            </a:r>
            <a:r>
              <a:rPr dirty="0" spc="-10"/>
              <a:t>I</a:t>
            </a:r>
            <a:r>
              <a:rPr dirty="0" spc="5"/>
              <a:t>LITY</a:t>
            </a:r>
            <a:r>
              <a:rPr dirty="0" spc="-240"/>
              <a:t> </a:t>
            </a:r>
            <a:r>
              <a:rPr dirty="0" spc="5"/>
              <a:t>PR</a:t>
            </a:r>
            <a:r>
              <a:rPr dirty="0" spc="-10"/>
              <a:t>O</a:t>
            </a:r>
            <a:r>
              <a:rPr dirty="0" spc="10"/>
              <a:t>G</a:t>
            </a:r>
            <a:r>
              <a:rPr dirty="0" spc="-10"/>
              <a:t>R</a:t>
            </a:r>
            <a:r>
              <a:rPr dirty="0"/>
              <a:t>AM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82948" y="3124911"/>
            <a:ext cx="51022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85" b="1">
                <a:latin typeface="Trebuchet MS"/>
                <a:cs typeface="Trebuchet MS"/>
              </a:rPr>
              <a:t>C</a:t>
            </a:r>
            <a:r>
              <a:rPr dirty="0" sz="2800" spc="-120" b="1">
                <a:latin typeface="Trebuchet MS"/>
                <a:cs typeface="Trebuchet MS"/>
              </a:rPr>
              <a:t>r</a:t>
            </a:r>
            <a:r>
              <a:rPr dirty="0" sz="2800" spc="-175" b="1">
                <a:latin typeface="Trebuchet MS"/>
                <a:cs typeface="Trebuchet MS"/>
              </a:rPr>
              <a:t>e</a:t>
            </a:r>
            <a:r>
              <a:rPr dirty="0" sz="2800" spc="-155" b="1">
                <a:latin typeface="Trebuchet MS"/>
                <a:cs typeface="Trebuchet MS"/>
              </a:rPr>
              <a:t>a</a:t>
            </a:r>
            <a:r>
              <a:rPr dirty="0" sz="2800" spc="-125" b="1">
                <a:latin typeface="Trebuchet MS"/>
                <a:cs typeface="Trebuchet MS"/>
              </a:rPr>
              <a:t>t</a:t>
            </a:r>
            <a:r>
              <a:rPr dirty="0" sz="2800" spc="-80" b="1">
                <a:latin typeface="Trebuchet MS"/>
                <a:cs typeface="Trebuchet MS"/>
              </a:rPr>
              <a:t>i</a:t>
            </a:r>
            <a:r>
              <a:rPr dirty="0" sz="2800" spc="-170" b="1">
                <a:latin typeface="Trebuchet MS"/>
                <a:cs typeface="Trebuchet MS"/>
              </a:rPr>
              <a:t>n</a:t>
            </a:r>
            <a:r>
              <a:rPr dirty="0" sz="2800" spc="-150" b="1">
                <a:latin typeface="Trebuchet MS"/>
                <a:cs typeface="Trebuchet MS"/>
              </a:rPr>
              <a:t>g</a:t>
            </a:r>
            <a:r>
              <a:rPr dirty="0" sz="2800" spc="-265" b="1">
                <a:latin typeface="Trebuchet MS"/>
                <a:cs typeface="Trebuchet MS"/>
              </a:rPr>
              <a:t> </a:t>
            </a:r>
            <a:r>
              <a:rPr dirty="0" sz="2800" spc="-160" b="1">
                <a:latin typeface="Trebuchet MS"/>
                <a:cs typeface="Trebuchet MS"/>
              </a:rPr>
              <a:t>a</a:t>
            </a:r>
            <a:r>
              <a:rPr dirty="0" sz="2800" spc="-305" b="1">
                <a:latin typeface="Trebuchet MS"/>
                <a:cs typeface="Trebuchet MS"/>
              </a:rPr>
              <a:t> </a:t>
            </a:r>
            <a:r>
              <a:rPr dirty="0" sz="2800" spc="-140" b="1">
                <a:latin typeface="Trebuchet MS"/>
                <a:cs typeface="Trebuchet MS"/>
              </a:rPr>
              <a:t>fu</a:t>
            </a:r>
            <a:r>
              <a:rPr dirty="0" sz="2800" spc="-110" b="1">
                <a:latin typeface="Trebuchet MS"/>
                <a:cs typeface="Trebuchet MS"/>
              </a:rPr>
              <a:t>t</a:t>
            </a:r>
            <a:r>
              <a:rPr dirty="0" sz="2800" spc="-150" b="1">
                <a:latin typeface="Trebuchet MS"/>
                <a:cs typeface="Trebuchet MS"/>
              </a:rPr>
              <a:t>ur</a:t>
            </a:r>
            <a:r>
              <a:rPr dirty="0" sz="2800" spc="-165" b="1">
                <a:latin typeface="Trebuchet MS"/>
                <a:cs typeface="Trebuchet MS"/>
              </a:rPr>
              <a:t>e</a:t>
            </a:r>
            <a:r>
              <a:rPr dirty="0" sz="2800" spc="-95" b="1">
                <a:latin typeface="Trebuchet MS"/>
                <a:cs typeface="Trebuchet MS"/>
              </a:rPr>
              <a:t>-</a:t>
            </a:r>
            <a:r>
              <a:rPr dirty="0" sz="2800" spc="-125" b="1">
                <a:latin typeface="Trebuchet MS"/>
                <a:cs typeface="Trebuchet MS"/>
              </a:rPr>
              <a:t>r</a:t>
            </a:r>
            <a:r>
              <a:rPr dirty="0" sz="2800" spc="-175" b="1">
                <a:latin typeface="Trebuchet MS"/>
                <a:cs typeface="Trebuchet MS"/>
              </a:rPr>
              <a:t>e</a:t>
            </a:r>
            <a:r>
              <a:rPr dirty="0" sz="2800" spc="-160" b="1">
                <a:latin typeface="Trebuchet MS"/>
                <a:cs typeface="Trebuchet MS"/>
              </a:rPr>
              <a:t>ad</a:t>
            </a:r>
            <a:r>
              <a:rPr dirty="0" sz="2800" spc="-160" b="1">
                <a:latin typeface="Trebuchet MS"/>
                <a:cs typeface="Trebuchet MS"/>
              </a:rPr>
              <a:t>y</a:t>
            </a:r>
            <a:r>
              <a:rPr dirty="0" sz="2800" spc="-254" b="1">
                <a:latin typeface="Trebuchet MS"/>
                <a:cs typeface="Trebuchet MS"/>
              </a:rPr>
              <a:t> </a:t>
            </a:r>
            <a:r>
              <a:rPr dirty="0" sz="2800" spc="-254" b="1">
                <a:latin typeface="Trebuchet MS"/>
                <a:cs typeface="Trebuchet MS"/>
              </a:rPr>
              <a:t>w</a:t>
            </a:r>
            <a:r>
              <a:rPr dirty="0" sz="2800" spc="-150" b="1">
                <a:latin typeface="Trebuchet MS"/>
                <a:cs typeface="Trebuchet MS"/>
              </a:rPr>
              <a:t>o</a:t>
            </a:r>
            <a:r>
              <a:rPr dirty="0" sz="2800" spc="-125" b="1">
                <a:latin typeface="Trebuchet MS"/>
                <a:cs typeface="Trebuchet MS"/>
              </a:rPr>
              <a:t>r</a:t>
            </a:r>
            <a:r>
              <a:rPr dirty="0" sz="2800" spc="-150" b="1">
                <a:latin typeface="Trebuchet MS"/>
                <a:cs typeface="Trebuchet MS"/>
              </a:rPr>
              <a:t>k</a:t>
            </a:r>
            <a:r>
              <a:rPr dirty="0" sz="2800" spc="-125" b="1">
                <a:latin typeface="Trebuchet MS"/>
                <a:cs typeface="Trebuchet MS"/>
              </a:rPr>
              <a:t>f</a:t>
            </a:r>
            <a:r>
              <a:rPr dirty="0" sz="2800" spc="-150" b="1">
                <a:latin typeface="Trebuchet MS"/>
                <a:cs typeface="Trebuchet MS"/>
              </a:rPr>
              <a:t>o</a:t>
            </a:r>
            <a:r>
              <a:rPr dirty="0" sz="2800" spc="-125" b="1">
                <a:latin typeface="Trebuchet MS"/>
                <a:cs typeface="Trebuchet MS"/>
              </a:rPr>
              <a:t>r</a:t>
            </a:r>
            <a:r>
              <a:rPr dirty="0" sz="2800" spc="-145" b="1">
                <a:latin typeface="Trebuchet MS"/>
                <a:cs typeface="Trebuchet MS"/>
              </a:rPr>
              <a:t>c</a:t>
            </a:r>
            <a:r>
              <a:rPr dirty="0" sz="2800" spc="-175" b="1"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2900" y="4573651"/>
            <a:ext cx="3802379" cy="1210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895">
              <a:lnSpc>
                <a:spcPts val="22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Team</a:t>
            </a:r>
            <a:r>
              <a:rPr dirty="0" sz="2000" spc="-10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Members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60"/>
              </a:lnSpc>
            </a:pPr>
            <a:r>
              <a:rPr dirty="0" sz="1800" spc="-5" b="1">
                <a:latin typeface="Trebuchet MS"/>
                <a:cs typeface="Trebuchet MS"/>
              </a:rPr>
              <a:t>………………………………………...............</a:t>
            </a:r>
            <a:endParaRPr sz="1800">
              <a:latin typeface="Trebuchet MS"/>
              <a:cs typeface="Trebuchet MS"/>
            </a:endParaRPr>
          </a:p>
          <a:p>
            <a:pPr marL="48895" marR="641350">
              <a:lnSpc>
                <a:spcPts val="2640"/>
              </a:lnSpc>
            </a:pPr>
            <a:r>
              <a:rPr dirty="0" sz="2000" spc="-5" b="1">
                <a:latin typeface="Calibri"/>
                <a:cs typeface="Calibri"/>
              </a:rPr>
              <a:t>Student Name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:RAMYA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K 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Student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ID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au613021104075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8245" y="4576698"/>
            <a:ext cx="3802379" cy="1061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5095">
              <a:lnSpc>
                <a:spcPts val="2165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College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5"/>
              </a:lnSpc>
            </a:pPr>
            <a:r>
              <a:rPr dirty="0" sz="1800" spc="-5" b="1">
                <a:latin typeface="Trebuchet MS"/>
                <a:cs typeface="Trebuchet MS"/>
              </a:rPr>
              <a:t>………………………………………...............</a:t>
            </a:r>
            <a:endParaRPr sz="1800">
              <a:latin typeface="Trebuchet MS"/>
              <a:cs typeface="Trebuchet MS"/>
            </a:endParaRPr>
          </a:p>
          <a:p>
            <a:pPr marL="125095" marR="675005">
              <a:lnSpc>
                <a:spcPct val="100000"/>
              </a:lnSpc>
              <a:spcBef>
                <a:spcPts val="225"/>
              </a:spcBef>
            </a:pPr>
            <a:r>
              <a:rPr dirty="0" sz="1600" spc="10" b="1">
                <a:latin typeface="Arial"/>
                <a:cs typeface="Arial"/>
              </a:rPr>
              <a:t>V</a:t>
            </a:r>
            <a:r>
              <a:rPr dirty="0" sz="1600" spc="-15" b="1">
                <a:latin typeface="Arial"/>
                <a:cs typeface="Arial"/>
              </a:rPr>
              <a:t>I</a:t>
            </a:r>
            <a:r>
              <a:rPr dirty="0" sz="1600" spc="-15" b="1">
                <a:latin typeface="Arial"/>
                <a:cs typeface="Arial"/>
              </a:rPr>
              <a:t>V</a:t>
            </a:r>
            <a:r>
              <a:rPr dirty="0" sz="1600" spc="10" b="1">
                <a:latin typeface="Arial"/>
                <a:cs typeface="Arial"/>
              </a:rPr>
              <a:t>E</a:t>
            </a:r>
            <a:r>
              <a:rPr dirty="0" sz="1600" spc="15" b="1">
                <a:latin typeface="Arial"/>
                <a:cs typeface="Arial"/>
              </a:rPr>
              <a:t>K</a:t>
            </a:r>
            <a:r>
              <a:rPr dirty="0" sz="1600" spc="-80" b="1">
                <a:latin typeface="Arial"/>
                <a:cs typeface="Arial"/>
              </a:rPr>
              <a:t>A</a:t>
            </a:r>
            <a:r>
              <a:rPr dirty="0" sz="1600" spc="40" b="1">
                <a:latin typeface="Arial"/>
                <a:cs typeface="Arial"/>
              </a:rPr>
              <a:t>N</a:t>
            </a:r>
            <a:r>
              <a:rPr dirty="0" sz="1600" spc="-5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ND</a:t>
            </a:r>
            <a:r>
              <a:rPr dirty="0" sz="1600" spc="15" b="1">
                <a:latin typeface="Arial"/>
                <a:cs typeface="Arial"/>
              </a:rPr>
              <a:t>H</a:t>
            </a:r>
            <a:r>
              <a:rPr dirty="0" sz="1600" spc="5" b="1">
                <a:latin typeface="Arial"/>
                <a:cs typeface="Arial"/>
              </a:rPr>
              <a:t>A</a:t>
            </a:r>
            <a:r>
              <a:rPr dirty="0" sz="1600" spc="-1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</a:t>
            </a:r>
            <a:r>
              <a:rPr dirty="0" sz="1600" spc="5" b="1">
                <a:latin typeface="Arial"/>
                <a:cs typeface="Arial"/>
              </a:rPr>
              <a:t>OLL</a:t>
            </a:r>
            <a:r>
              <a:rPr dirty="0" sz="1600" spc="10" b="1">
                <a:latin typeface="Arial"/>
                <a:cs typeface="Arial"/>
              </a:rPr>
              <a:t>E</a:t>
            </a:r>
            <a:r>
              <a:rPr dirty="0" sz="1600" spc="5" b="1">
                <a:latin typeface="Arial"/>
                <a:cs typeface="Arial"/>
              </a:rPr>
              <a:t>GE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OF  </a:t>
            </a:r>
            <a:r>
              <a:rPr dirty="0" sz="1600" spc="-5" b="1">
                <a:latin typeface="Arial"/>
                <a:cs typeface="Arial"/>
              </a:rPr>
              <a:t>TECHNOLOGY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FOR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WOMEN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2" y="252425"/>
            <a:ext cx="48983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7521" y="999871"/>
            <a:ext cx="1734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rebuchet MS"/>
                <a:cs typeface="Trebuchet MS"/>
              </a:rPr>
              <a:t>SignU</a:t>
            </a:r>
            <a:r>
              <a:rPr dirty="0" sz="2400" b="1">
                <a:latin typeface="Trebuchet MS"/>
                <a:cs typeface="Trebuchet MS"/>
              </a:rPr>
              <a:t>p</a:t>
            </a:r>
            <a:r>
              <a:rPr dirty="0" sz="2400" spc="-125" b="1">
                <a:latin typeface="Trebuchet MS"/>
                <a:cs typeface="Trebuchet MS"/>
              </a:rPr>
              <a:t> </a:t>
            </a:r>
            <a:r>
              <a:rPr dirty="0" sz="2400" spc="5" b="1">
                <a:latin typeface="Trebuchet MS"/>
                <a:cs typeface="Trebuchet MS"/>
              </a:rPr>
              <a:t>P</a:t>
            </a:r>
            <a:r>
              <a:rPr dirty="0" sz="2400" spc="-10" b="1">
                <a:latin typeface="Trebuchet MS"/>
                <a:cs typeface="Trebuchet MS"/>
              </a:rPr>
              <a:t>a</a:t>
            </a:r>
            <a:r>
              <a:rPr dirty="0" sz="2400" b="1">
                <a:latin typeface="Trebuchet MS"/>
                <a:cs typeface="Trebuchet MS"/>
              </a:rPr>
              <a:t>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5" y="1675764"/>
            <a:ext cx="10354945" cy="4938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2" y="252425"/>
            <a:ext cx="48983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2258" y="1012063"/>
            <a:ext cx="1487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 b="1">
                <a:latin typeface="Trebuchet MS"/>
                <a:cs typeface="Trebuchet MS"/>
              </a:rPr>
              <a:t>Login</a:t>
            </a:r>
            <a:r>
              <a:rPr dirty="0" sz="2400" spc="30" b="1">
                <a:latin typeface="Trebuchet MS"/>
                <a:cs typeface="Trebuchet MS"/>
              </a:rPr>
              <a:t> </a:t>
            </a:r>
            <a:r>
              <a:rPr dirty="0" sz="2400" spc="-75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950" y="1654822"/>
            <a:ext cx="10215880" cy="45502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2" y="252425"/>
            <a:ext cx="48983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9297" y="1027303"/>
            <a:ext cx="2886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rebuchet MS"/>
                <a:cs typeface="Trebuchet MS"/>
              </a:rPr>
              <a:t>F</a:t>
            </a:r>
            <a:r>
              <a:rPr dirty="0" sz="2400" spc="-5" b="1">
                <a:latin typeface="Trebuchet MS"/>
                <a:cs typeface="Trebuchet MS"/>
              </a:rPr>
              <a:t>il</a:t>
            </a:r>
            <a:r>
              <a:rPr dirty="0" sz="2400" spc="-20" b="1">
                <a:latin typeface="Trebuchet MS"/>
                <a:cs typeface="Trebuchet MS"/>
              </a:rPr>
              <a:t>e</a:t>
            </a:r>
            <a:r>
              <a:rPr dirty="0" sz="2400" b="1">
                <a:latin typeface="Trebuchet MS"/>
                <a:cs typeface="Trebuchet MS"/>
              </a:rPr>
              <a:t>s</a:t>
            </a:r>
            <a:r>
              <a:rPr dirty="0" sz="2400" spc="-24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Up</a:t>
            </a:r>
            <a:r>
              <a:rPr dirty="0" sz="2400" spc="-15" b="1">
                <a:latin typeface="Trebuchet MS"/>
                <a:cs typeface="Trebuchet MS"/>
              </a:rPr>
              <a:t>l</a:t>
            </a:r>
            <a:r>
              <a:rPr dirty="0" sz="2400" spc="5" b="1">
                <a:latin typeface="Trebuchet MS"/>
                <a:cs typeface="Trebuchet MS"/>
              </a:rPr>
              <a:t>o</a:t>
            </a:r>
            <a:r>
              <a:rPr dirty="0" sz="2400" spc="-10" b="1">
                <a:latin typeface="Trebuchet MS"/>
                <a:cs typeface="Trebuchet MS"/>
              </a:rPr>
              <a:t>a</a:t>
            </a:r>
            <a:r>
              <a:rPr dirty="0" sz="2400" b="1">
                <a:latin typeface="Trebuchet MS"/>
                <a:cs typeface="Trebuchet MS"/>
              </a:rPr>
              <a:t>ding</a:t>
            </a:r>
            <a:r>
              <a:rPr dirty="0" sz="2400" spc="-245" b="1">
                <a:latin typeface="Trebuchet MS"/>
                <a:cs typeface="Trebuchet MS"/>
              </a:rPr>
              <a:t> </a:t>
            </a:r>
            <a:r>
              <a:rPr dirty="0" sz="2400" spc="5" b="1">
                <a:latin typeface="Trebuchet MS"/>
                <a:cs typeface="Trebuchet MS"/>
              </a:rPr>
              <a:t>P</a:t>
            </a:r>
            <a:r>
              <a:rPr dirty="0" sz="2400" spc="-10" b="1">
                <a:latin typeface="Trebuchet MS"/>
                <a:cs typeface="Trebuchet MS"/>
              </a:rPr>
              <a:t>a</a:t>
            </a:r>
            <a:r>
              <a:rPr dirty="0" sz="2400" b="1">
                <a:latin typeface="Trebuchet MS"/>
                <a:cs typeface="Trebuchet MS"/>
              </a:rPr>
              <a:t>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695" y="1683448"/>
            <a:ext cx="7277734" cy="48169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2" y="252425"/>
            <a:ext cx="48983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4058" y="1030351"/>
            <a:ext cx="2636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latin typeface="Trebuchet MS"/>
                <a:cs typeface="Trebuchet MS"/>
              </a:rPr>
              <a:t>F</a:t>
            </a:r>
            <a:r>
              <a:rPr dirty="0" sz="2400" spc="-5" b="1">
                <a:latin typeface="Trebuchet MS"/>
                <a:cs typeface="Trebuchet MS"/>
              </a:rPr>
              <a:t>il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r>
              <a:rPr dirty="0" sz="2400" b="1">
                <a:latin typeface="Trebuchet MS"/>
                <a:cs typeface="Trebuchet MS"/>
              </a:rPr>
              <a:t>s</a:t>
            </a:r>
            <a:r>
              <a:rPr dirty="0" sz="2400" spc="-24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D</a:t>
            </a:r>
            <a:r>
              <a:rPr dirty="0" sz="2400" spc="-20" b="1">
                <a:latin typeface="Trebuchet MS"/>
                <a:cs typeface="Trebuchet MS"/>
              </a:rPr>
              <a:t>e</a:t>
            </a:r>
            <a:r>
              <a:rPr dirty="0" sz="2400" spc="-40" b="1">
                <a:latin typeface="Trebuchet MS"/>
                <a:cs typeface="Trebuchet MS"/>
              </a:rPr>
              <a:t>le</a:t>
            </a:r>
            <a:r>
              <a:rPr dirty="0" sz="2400" spc="5" b="1">
                <a:latin typeface="Trebuchet MS"/>
                <a:cs typeface="Trebuchet MS"/>
              </a:rPr>
              <a:t>t</a:t>
            </a:r>
            <a:r>
              <a:rPr dirty="0" sz="2400" spc="-20" b="1">
                <a:latin typeface="Trebuchet MS"/>
                <a:cs typeface="Trebuchet MS"/>
              </a:rPr>
              <a:t>i</a:t>
            </a:r>
            <a:r>
              <a:rPr dirty="0" sz="2400" spc="-5" b="1">
                <a:latin typeface="Trebuchet MS"/>
                <a:cs typeface="Trebuchet MS"/>
              </a:rPr>
              <a:t>n</a:t>
            </a:r>
            <a:r>
              <a:rPr dirty="0" sz="2400" b="1">
                <a:latin typeface="Trebuchet MS"/>
                <a:cs typeface="Trebuchet MS"/>
              </a:rPr>
              <a:t>g</a:t>
            </a:r>
            <a:r>
              <a:rPr dirty="0" sz="2400" spc="-270" b="1">
                <a:latin typeface="Trebuchet MS"/>
                <a:cs typeface="Trebuchet MS"/>
              </a:rPr>
              <a:t> </a:t>
            </a:r>
            <a:r>
              <a:rPr dirty="0" sz="2400" spc="5" b="1">
                <a:latin typeface="Trebuchet MS"/>
                <a:cs typeface="Trebuchet MS"/>
              </a:rPr>
              <a:t>P</a:t>
            </a:r>
            <a:r>
              <a:rPr dirty="0" sz="2400" spc="-10" b="1">
                <a:latin typeface="Trebuchet MS"/>
                <a:cs typeface="Trebuchet MS"/>
              </a:rPr>
              <a:t>a</a:t>
            </a:r>
            <a:r>
              <a:rPr dirty="0" sz="2400" b="1">
                <a:latin typeface="Trebuchet MS"/>
                <a:cs typeface="Trebuchet MS"/>
              </a:rPr>
              <a:t>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811654"/>
            <a:ext cx="6560820" cy="28046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252425"/>
            <a:ext cx="4898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13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161415"/>
            <a:ext cx="8477250" cy="291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8390" algn="l"/>
              </a:tabLst>
            </a:pPr>
            <a:r>
              <a:rPr dirty="0" sz="2400" spc="-75" b="1">
                <a:solidFill>
                  <a:srgbClr val="001F5F"/>
                </a:solidFill>
                <a:latin typeface="Trebuchet MS"/>
                <a:cs typeface="Trebuchet MS"/>
              </a:rPr>
              <a:t>Future	</a:t>
            </a:r>
            <a:r>
              <a:rPr dirty="0" sz="2400" spc="-80" b="1">
                <a:solidFill>
                  <a:srgbClr val="001F5F"/>
                </a:solidFill>
                <a:latin typeface="Trebuchet MS"/>
                <a:cs typeface="Trebuchet MS"/>
              </a:rPr>
              <a:t>Enhancements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50">
              <a:latin typeface="Trebuchet MS"/>
              <a:cs typeface="Trebuchet MS"/>
            </a:endParaRPr>
          </a:p>
          <a:p>
            <a:pPr marL="1356995" marR="184150" indent="-287020">
              <a:lnSpc>
                <a:spcPts val="2140"/>
              </a:lnSpc>
              <a:buFont typeface="Wingdings"/>
              <a:buChar char=""/>
              <a:tabLst>
                <a:tab pos="1356995" algn="l"/>
                <a:tab pos="1357630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full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responsiveness</a:t>
            </a:r>
            <a:r>
              <a:rPr dirty="0" sz="1800" spc="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provide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experience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devices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screen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sizes.</a:t>
            </a:r>
            <a:endParaRPr sz="1800">
              <a:latin typeface="Arial MT"/>
              <a:cs typeface="Arial MT"/>
            </a:endParaRPr>
          </a:p>
          <a:p>
            <a:pPr marL="1356995" marR="5080" indent="-287020">
              <a:lnSpc>
                <a:spcPts val="2140"/>
              </a:lnSpc>
              <a:spcBef>
                <a:spcPts val="45"/>
              </a:spcBef>
              <a:buFont typeface="Wingdings"/>
              <a:buChar char=""/>
              <a:tabLst>
                <a:tab pos="1356995" algn="l"/>
                <a:tab pos="1357630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native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apps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iOS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Android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platforms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offer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optimized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experience.</a:t>
            </a:r>
            <a:endParaRPr sz="1800">
              <a:latin typeface="Arial MT"/>
              <a:cs typeface="Arial MT"/>
            </a:endParaRPr>
          </a:p>
          <a:p>
            <a:pPr marL="1356995" marR="429895" indent="-287020">
              <a:lnSpc>
                <a:spcPts val="2160"/>
              </a:lnSpc>
              <a:buFont typeface="Wingdings"/>
              <a:buChar char=""/>
              <a:tabLst>
                <a:tab pos="1356995" algn="l"/>
                <a:tab pos="1357630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database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queries,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caching mechanisms,</a:t>
            </a:r>
            <a:r>
              <a:rPr dirty="0" sz="18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server-side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processing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improve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overall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1356995" marR="114300" indent="-287020">
              <a:lnSpc>
                <a:spcPts val="2160"/>
              </a:lnSpc>
              <a:buFont typeface="Wingdings"/>
              <a:buChar char=""/>
              <a:tabLst>
                <a:tab pos="1356995" algn="l"/>
                <a:tab pos="1357630" algn="l"/>
              </a:tabLst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Implement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lazy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loading</a:t>
            </a:r>
            <a:r>
              <a:rPr dirty="0" sz="18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techniques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efficiently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handle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large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volumes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improve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page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load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times.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252425"/>
            <a:ext cx="4898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13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161415"/>
            <a:ext cx="9211310" cy="249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 b="1">
                <a:solidFill>
                  <a:srgbClr val="001F5F"/>
                </a:solidFill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rebuchet MS"/>
              <a:cs typeface="Trebuchet MS"/>
            </a:endParaRPr>
          </a:p>
          <a:p>
            <a:pPr algn="just" marL="963930" marR="5080">
              <a:lnSpc>
                <a:spcPct val="99200"/>
              </a:lnSpc>
            </a:pPr>
            <a:r>
              <a:rPr dirty="0" sz="1800" spc="-10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proposed </a:t>
            </a:r>
            <a:r>
              <a:rPr dirty="0" sz="1800" spc="-5">
                <a:latin typeface="Arial MT"/>
                <a:cs typeface="Arial MT"/>
              </a:rPr>
              <a:t>solution aims </a:t>
            </a:r>
            <a:r>
              <a:rPr dirty="0" sz="1800" spc="-1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deliver a </a:t>
            </a:r>
            <a:r>
              <a:rPr dirty="0" sz="1800">
                <a:latin typeface="Arial MT"/>
                <a:cs typeface="Arial MT"/>
              </a:rPr>
              <a:t>feature-rich </a:t>
            </a:r>
            <a:r>
              <a:rPr dirty="0" sz="1800" spc="-10">
                <a:latin typeface="Arial MT"/>
                <a:cs typeface="Arial MT"/>
              </a:rPr>
              <a:t>and </a:t>
            </a:r>
            <a:r>
              <a:rPr dirty="0" sz="1800" spc="-5">
                <a:latin typeface="Arial MT"/>
                <a:cs typeface="Arial MT"/>
              </a:rPr>
              <a:t>scalable notes sharing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application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meets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needs</a:t>
            </a:r>
            <a:r>
              <a:rPr dirty="0" sz="1800">
                <a:latin typeface="Arial MT"/>
                <a:cs typeface="Arial MT"/>
              </a:rPr>
              <a:t> 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seeking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platform</a:t>
            </a:r>
            <a:r>
              <a:rPr dirty="0" sz="1800" spc="4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collaborative note-taking </a:t>
            </a:r>
            <a:r>
              <a:rPr dirty="0" sz="1800" spc="-10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knowledge </a:t>
            </a:r>
            <a:r>
              <a:rPr dirty="0" sz="1800" spc="-5">
                <a:latin typeface="Arial MT"/>
                <a:cs typeface="Arial MT"/>
              </a:rPr>
              <a:t>sharing. </a:t>
            </a:r>
            <a:r>
              <a:rPr dirty="0" sz="1800">
                <a:latin typeface="Arial MT"/>
                <a:cs typeface="Arial MT"/>
              </a:rPr>
              <a:t>By </a:t>
            </a:r>
            <a:r>
              <a:rPr dirty="0" sz="1800" spc="-5">
                <a:latin typeface="Arial MT"/>
                <a:cs typeface="Arial MT"/>
              </a:rPr>
              <a:t>leveraging </a:t>
            </a:r>
            <a:r>
              <a:rPr dirty="0" sz="1800" spc="-10">
                <a:latin typeface="Arial MT"/>
                <a:cs typeface="Arial MT"/>
              </a:rPr>
              <a:t>Python with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Django </a:t>
            </a:r>
            <a:r>
              <a:rPr dirty="0" sz="1800" spc="-5">
                <a:latin typeface="Arial MT"/>
                <a:cs typeface="Arial MT"/>
              </a:rPr>
              <a:t>framework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following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best </a:t>
            </a:r>
            <a:r>
              <a:rPr dirty="0" sz="1800" spc="-5">
                <a:latin typeface="Arial MT"/>
                <a:cs typeface="Arial MT"/>
              </a:rPr>
              <a:t>practices</a:t>
            </a:r>
            <a:r>
              <a:rPr dirty="0" sz="1800">
                <a:latin typeface="Arial MT"/>
                <a:cs typeface="Arial MT"/>
              </a:rPr>
              <a:t> in </a:t>
            </a:r>
            <a:r>
              <a:rPr dirty="0" sz="1800" spc="-5">
                <a:latin typeface="Arial MT"/>
                <a:cs typeface="Arial MT"/>
              </a:rPr>
              <a:t>software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development,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application </a:t>
            </a:r>
            <a:r>
              <a:rPr dirty="0" sz="1800" spc="-10">
                <a:latin typeface="Arial MT"/>
                <a:cs typeface="Arial MT"/>
              </a:rPr>
              <a:t>will </a:t>
            </a:r>
            <a:r>
              <a:rPr dirty="0" sz="1800">
                <a:latin typeface="Arial MT"/>
                <a:cs typeface="Arial MT"/>
              </a:rPr>
              <a:t>provide </a:t>
            </a:r>
            <a:r>
              <a:rPr dirty="0" sz="1800" spc="-5">
                <a:latin typeface="Arial MT"/>
                <a:cs typeface="Arial MT"/>
              </a:rPr>
              <a:t>a seamless </a:t>
            </a:r>
            <a:r>
              <a:rPr dirty="0" sz="1800" spc="-10">
                <a:latin typeface="Arial MT"/>
                <a:cs typeface="Arial MT"/>
              </a:rPr>
              <a:t>and </a:t>
            </a:r>
            <a:r>
              <a:rPr dirty="0" sz="1800" spc="-5">
                <a:latin typeface="Arial MT"/>
                <a:cs typeface="Arial MT"/>
              </a:rPr>
              <a:t>secure </a:t>
            </a:r>
            <a:r>
              <a:rPr dirty="0" sz="1800">
                <a:latin typeface="Arial MT"/>
                <a:cs typeface="Arial MT"/>
              </a:rPr>
              <a:t>user </a:t>
            </a:r>
            <a:r>
              <a:rPr dirty="0" sz="1800" spc="-5">
                <a:latin typeface="Arial MT"/>
                <a:cs typeface="Arial MT"/>
              </a:rPr>
              <a:t>experience while enabling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efficient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collaboration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2" y="252425"/>
            <a:ext cx="48983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7858" y="2765247"/>
            <a:ext cx="288036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80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4400" spc="-155" b="1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dirty="0" sz="4400" spc="-175" b="1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dirty="0" sz="4400" spc="-180" b="1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dirty="0" sz="4400" spc="-145" b="1">
                <a:solidFill>
                  <a:srgbClr val="001F5F"/>
                </a:solidFill>
                <a:latin typeface="Trebuchet MS"/>
                <a:cs typeface="Trebuchet MS"/>
              </a:rPr>
              <a:t>k</a:t>
            </a:r>
            <a:r>
              <a:rPr dirty="0" sz="4400" spc="-42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165" b="1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dirty="0" sz="4400" spc="-14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4400" spc="-155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4400" spc="-45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95" b="1">
                <a:solidFill>
                  <a:srgbClr val="001F5F"/>
                </a:solidFill>
                <a:latin typeface="Trebuchet MS"/>
                <a:cs typeface="Trebuchet MS"/>
              </a:rPr>
              <a:t>!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10814"/>
            <a:ext cx="12192000" cy="4147185"/>
            <a:chOff x="0" y="2710814"/>
            <a:chExt cx="12192000" cy="4147185"/>
          </a:xfrm>
        </p:grpSpPr>
        <p:sp>
          <p:nvSpPr>
            <p:cNvPr id="3" name="object 3"/>
            <p:cNvSpPr/>
            <p:nvPr/>
          </p:nvSpPr>
          <p:spPr>
            <a:xfrm>
              <a:off x="0" y="2863214"/>
              <a:ext cx="12192000" cy="3994785"/>
            </a:xfrm>
            <a:custGeom>
              <a:avLst/>
              <a:gdLst/>
              <a:ahLst/>
              <a:cxnLst/>
              <a:rect l="l" t="t" r="r" b="b"/>
              <a:pathLst>
                <a:path w="12192000" h="3994784">
                  <a:moveTo>
                    <a:pt x="12192000" y="0"/>
                  </a:moveTo>
                  <a:lnTo>
                    <a:pt x="0" y="0"/>
                  </a:lnTo>
                  <a:lnTo>
                    <a:pt x="0" y="3994785"/>
                  </a:lnTo>
                  <a:lnTo>
                    <a:pt x="12192000" y="399478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45454" y="2863214"/>
              <a:ext cx="1099820" cy="662940"/>
            </a:xfrm>
            <a:custGeom>
              <a:avLst/>
              <a:gdLst/>
              <a:ahLst/>
              <a:cxnLst/>
              <a:rect l="l" t="t" r="r" b="b"/>
              <a:pathLst>
                <a:path w="1099820" h="662939">
                  <a:moveTo>
                    <a:pt x="1099820" y="0"/>
                  </a:moveTo>
                  <a:lnTo>
                    <a:pt x="0" y="0"/>
                  </a:lnTo>
                  <a:lnTo>
                    <a:pt x="549910" y="662939"/>
                  </a:lnTo>
                  <a:lnTo>
                    <a:pt x="1099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710814"/>
              <a:ext cx="12192000" cy="314960"/>
            </a:xfrm>
            <a:custGeom>
              <a:avLst/>
              <a:gdLst/>
              <a:ahLst/>
              <a:cxnLst/>
              <a:rect l="l" t="t" r="r" b="b"/>
              <a:pathLst>
                <a:path w="12192000" h="314960">
                  <a:moveTo>
                    <a:pt x="9588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58850" y="304800"/>
                  </a:lnTo>
                  <a:lnTo>
                    <a:pt x="958850" y="0"/>
                  </a:lnTo>
                  <a:close/>
                </a:path>
                <a:path w="12192000" h="314960">
                  <a:moveTo>
                    <a:pt x="12192000" y="0"/>
                  </a:moveTo>
                  <a:lnTo>
                    <a:pt x="11233150" y="0"/>
                  </a:lnTo>
                  <a:lnTo>
                    <a:pt x="11233150" y="314960"/>
                  </a:lnTo>
                  <a:lnTo>
                    <a:pt x="12192000" y="314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588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63014" y="4527550"/>
              <a:ext cx="9664700" cy="664845"/>
            </a:xfrm>
            <a:custGeom>
              <a:avLst/>
              <a:gdLst/>
              <a:ahLst/>
              <a:cxnLst/>
              <a:rect l="l" t="t" r="r" b="b"/>
              <a:pathLst>
                <a:path w="9664700" h="664845">
                  <a:moveTo>
                    <a:pt x="9554210" y="0"/>
                  </a:moveTo>
                  <a:lnTo>
                    <a:pt x="110490" y="0"/>
                  </a:lnTo>
                  <a:lnTo>
                    <a:pt x="67309" y="8889"/>
                  </a:lnTo>
                  <a:lnTo>
                    <a:pt x="32384" y="32385"/>
                  </a:lnTo>
                  <a:lnTo>
                    <a:pt x="8254" y="67944"/>
                  </a:lnTo>
                  <a:lnTo>
                    <a:pt x="0" y="111125"/>
                  </a:lnTo>
                  <a:lnTo>
                    <a:pt x="0" y="553719"/>
                  </a:lnTo>
                  <a:lnTo>
                    <a:pt x="8254" y="596900"/>
                  </a:lnTo>
                  <a:lnTo>
                    <a:pt x="32384" y="632460"/>
                  </a:lnTo>
                  <a:lnTo>
                    <a:pt x="67309" y="655955"/>
                  </a:lnTo>
                  <a:lnTo>
                    <a:pt x="110490" y="664844"/>
                  </a:lnTo>
                  <a:lnTo>
                    <a:pt x="9554210" y="664844"/>
                  </a:lnTo>
                  <a:lnTo>
                    <a:pt x="9597390" y="655955"/>
                  </a:lnTo>
                  <a:lnTo>
                    <a:pt x="9632315" y="632460"/>
                  </a:lnTo>
                  <a:lnTo>
                    <a:pt x="9656444" y="596900"/>
                  </a:lnTo>
                  <a:lnTo>
                    <a:pt x="9664700" y="553719"/>
                  </a:lnTo>
                  <a:lnTo>
                    <a:pt x="9664700" y="111125"/>
                  </a:lnTo>
                  <a:lnTo>
                    <a:pt x="9656444" y="67944"/>
                  </a:lnTo>
                  <a:lnTo>
                    <a:pt x="9632315" y="32385"/>
                  </a:lnTo>
                  <a:lnTo>
                    <a:pt x="9597390" y="8889"/>
                  </a:lnTo>
                  <a:lnTo>
                    <a:pt x="9554210" y="0"/>
                  </a:lnTo>
                  <a:close/>
                </a:path>
              </a:pathLst>
            </a:custGeom>
            <a:solidFill>
              <a:srgbClr val="E9D0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4180" y="1770963"/>
            <a:ext cx="471805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CAP</a:t>
            </a:r>
            <a:r>
              <a:rPr dirty="0" spc="-45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pc="-3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pc="5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pc="-1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pc="-25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pc="-25">
                <a:solidFill>
                  <a:srgbClr val="001F5F"/>
                </a:solidFill>
                <a:latin typeface="Calibri"/>
                <a:cs typeface="Calibri"/>
              </a:rPr>
              <a:t>J</a:t>
            </a:r>
            <a:r>
              <a:rPr dirty="0" spc="5">
                <a:solidFill>
                  <a:srgbClr val="001F5F"/>
                </a:solidFill>
                <a:latin typeface="Calibri"/>
                <a:cs typeface="Calibri"/>
              </a:rPr>
              <a:t>ECT</a:t>
            </a:r>
            <a:r>
              <a:rPr dirty="0" spc="-18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pc="5">
                <a:solidFill>
                  <a:srgbClr val="001F5F"/>
                </a:solidFill>
                <a:latin typeface="Calibri"/>
                <a:cs typeface="Calibri"/>
              </a:rPr>
              <a:t>HOWCA</a:t>
            </a:r>
            <a:r>
              <a:rPr dirty="0" spc="-15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pc="5">
                <a:solidFill>
                  <a:srgbClr val="001F5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2575" y="3914902"/>
            <a:ext cx="6550025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207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4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Calibri"/>
                <a:cs typeface="Calibri"/>
              </a:rPr>
              <a:t>Notes</a:t>
            </a:r>
            <a:r>
              <a:rPr dirty="0" sz="2200" spc="-4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Sharing</a:t>
            </a:r>
            <a:r>
              <a:rPr dirty="0" sz="2200" spc="-2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Web</a:t>
            </a:r>
            <a:r>
              <a:rPr dirty="0" sz="2200" spc="-7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Application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using</a:t>
            </a:r>
            <a:r>
              <a:rPr dirty="0" sz="2200" spc="-5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Django</a:t>
            </a:r>
            <a:r>
              <a:rPr dirty="0" sz="2200" spc="-4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Framework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5854" y="5625795"/>
            <a:ext cx="7404100" cy="6369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006475" marR="5080" indent="-994410">
              <a:lnSpc>
                <a:spcPct val="101000"/>
              </a:lnSpc>
              <a:spcBef>
                <a:spcPts val="65"/>
              </a:spcBef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Abstract | Problem Statement |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Overview | Proposed Solution |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Results |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252425"/>
            <a:ext cx="4898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13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496948"/>
            <a:ext cx="1216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b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ract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519" y="2311146"/>
            <a:ext cx="6682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4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project</a:t>
            </a:r>
            <a:r>
              <a:rPr dirty="0" sz="1800" spc="40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aims</a:t>
            </a:r>
            <a:r>
              <a:rPr dirty="0" sz="1800" spc="4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</a:t>
            </a:r>
            <a:r>
              <a:rPr dirty="0" sz="1800" spc="4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4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feature-rich</a:t>
            </a:r>
            <a:r>
              <a:rPr dirty="0" sz="1800" spc="4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notes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sharing</a:t>
            </a:r>
            <a:r>
              <a:rPr dirty="0" sz="1800" spc="4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6008" y="2311146"/>
            <a:ext cx="1117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519" y="2588260"/>
            <a:ext cx="643318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  <a:tabLst>
                <a:tab pos="768350" algn="l"/>
                <a:tab pos="1545590" algn="l"/>
                <a:tab pos="1685925" algn="l"/>
                <a:tab pos="2274570" algn="l"/>
                <a:tab pos="2682875" algn="l"/>
                <a:tab pos="2799080" algn="l"/>
                <a:tab pos="3439160" algn="l"/>
                <a:tab pos="3728720" algn="l"/>
                <a:tab pos="4003040" algn="l"/>
                <a:tab pos="4902200" algn="l"/>
                <a:tab pos="5067300" algn="l"/>
                <a:tab pos="6039485" algn="l"/>
                <a:tab pos="6122035" algn="l"/>
              </a:tabLst>
            </a:pPr>
            <a:r>
              <a:rPr dirty="0" sz="1800" spc="-5">
                <a:latin typeface="Arial MT"/>
                <a:cs typeface="Arial MT"/>
              </a:rPr>
              <a:t>using	</a:t>
            </a:r>
            <a:r>
              <a:rPr dirty="0" sz="1800" spc="-10">
                <a:latin typeface="Arial MT"/>
                <a:cs typeface="Arial MT"/>
              </a:rPr>
              <a:t>Python		and	the		</a:t>
            </a:r>
            <a:r>
              <a:rPr dirty="0" sz="1800" spc="-5">
                <a:latin typeface="Arial MT"/>
                <a:cs typeface="Arial MT"/>
              </a:rPr>
              <a:t>Django	framework.		Through		</a:t>
            </a:r>
            <a:r>
              <a:rPr dirty="0" sz="1800">
                <a:latin typeface="Arial MT"/>
                <a:cs typeface="Arial MT"/>
              </a:rPr>
              <a:t>an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10">
                <a:latin typeface="Arial MT"/>
                <a:cs typeface="Arial MT"/>
              </a:rPr>
              <a:t>s</a:t>
            </a:r>
            <a:r>
              <a:rPr dirty="0" sz="1800" spc="-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5">
                <a:latin typeface="Arial MT"/>
                <a:cs typeface="Arial MT"/>
              </a:rPr>
              <a:t>m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z</a:t>
            </a:r>
            <a:r>
              <a:rPr dirty="0" sz="1800">
                <a:latin typeface="Arial MT"/>
                <a:cs typeface="Arial MT"/>
              </a:rPr>
              <a:t>ab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rf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 spc="10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5">
                <a:latin typeface="Arial MT"/>
                <a:cs typeface="Arial MT"/>
              </a:rPr>
              <a:t>s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-2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s	</a:t>
            </a:r>
            <a:r>
              <a:rPr dirty="0" sz="1800" spc="-1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1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ea</a:t>
            </a:r>
            <a:r>
              <a:rPr dirty="0" sz="1800" spc="-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2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ga</a:t>
            </a:r>
            <a:r>
              <a:rPr dirty="0" sz="1800" spc="-2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z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7784" y="2588260"/>
            <a:ext cx="79819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 marR="5080" indent="-33655">
              <a:lnSpc>
                <a:spcPct val="1145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5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v</a:t>
            </a:r>
            <a:r>
              <a:rPr dirty="0" sz="1800" spc="-5">
                <a:latin typeface="Arial MT"/>
                <a:cs typeface="Arial MT"/>
              </a:rPr>
              <a:t>e  </a:t>
            </a:r>
            <a:r>
              <a:rPr dirty="0" sz="1800" spc="-5">
                <a:latin typeface="Arial MT"/>
                <a:cs typeface="Arial MT"/>
              </a:rPr>
              <a:t>share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9408" y="2588260"/>
            <a:ext cx="58547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9705">
              <a:lnSpc>
                <a:spcPct val="1145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d  </a:t>
            </a:r>
            <a:r>
              <a:rPr dirty="0" sz="1800">
                <a:latin typeface="Arial MT"/>
                <a:cs typeface="Arial MT"/>
              </a:rPr>
              <a:t>no</a:t>
            </a:r>
            <a:r>
              <a:rPr dirty="0" sz="1800" spc="-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15100"/>
              </a:lnSpc>
              <a:spcBef>
                <a:spcPts val="85"/>
              </a:spcBef>
            </a:pPr>
            <a:r>
              <a:rPr dirty="0" spc="-5"/>
              <a:t>effortlessly. Leveraging advanced collaboration tools such </a:t>
            </a:r>
            <a:r>
              <a:rPr dirty="0" spc="-15"/>
              <a:t>as </a:t>
            </a:r>
            <a:r>
              <a:rPr dirty="0" spc="5"/>
              <a:t>real-time </a:t>
            </a:r>
            <a:r>
              <a:rPr dirty="0" spc="-5"/>
              <a:t>editing </a:t>
            </a:r>
            <a:r>
              <a:rPr dirty="0"/>
              <a:t> and </a:t>
            </a:r>
            <a:r>
              <a:rPr dirty="0" spc="-5"/>
              <a:t>commenting, </a:t>
            </a:r>
            <a:r>
              <a:rPr dirty="0" spc="-10"/>
              <a:t>the </a:t>
            </a:r>
            <a:r>
              <a:rPr dirty="0" spc="-5"/>
              <a:t>platform facilitates interactive learning </a:t>
            </a:r>
            <a:r>
              <a:rPr dirty="0"/>
              <a:t>experiences </a:t>
            </a:r>
            <a:r>
              <a:rPr dirty="0" spc="-10"/>
              <a:t>and </a:t>
            </a:r>
            <a:r>
              <a:rPr dirty="0" spc="-5"/>
              <a:t> </a:t>
            </a:r>
            <a:r>
              <a:rPr dirty="0"/>
              <a:t>knowledge</a:t>
            </a:r>
            <a:r>
              <a:rPr dirty="0" spc="5"/>
              <a:t> </a:t>
            </a:r>
            <a:r>
              <a:rPr dirty="0" spc="-5"/>
              <a:t>exchange.</a:t>
            </a:r>
            <a:r>
              <a:rPr dirty="0"/>
              <a:t> </a:t>
            </a:r>
            <a:r>
              <a:rPr dirty="0" spc="5"/>
              <a:t>With</a:t>
            </a:r>
            <a:r>
              <a:rPr dirty="0" spc="10"/>
              <a:t> </a:t>
            </a:r>
            <a:r>
              <a:rPr dirty="0" spc="-5"/>
              <a:t>emphasis</a:t>
            </a:r>
            <a:r>
              <a:rPr dirty="0"/>
              <a:t> on</a:t>
            </a:r>
            <a:r>
              <a:rPr dirty="0" spc="5"/>
              <a:t> </a:t>
            </a:r>
            <a:r>
              <a:rPr dirty="0" spc="-5"/>
              <a:t>performance</a:t>
            </a:r>
            <a:r>
              <a:rPr dirty="0"/>
              <a:t> </a:t>
            </a:r>
            <a:r>
              <a:rPr dirty="0" spc="-5"/>
              <a:t>optimization</a:t>
            </a:r>
            <a:r>
              <a:rPr dirty="0"/>
              <a:t> and </a:t>
            </a:r>
            <a:r>
              <a:rPr dirty="0" spc="5"/>
              <a:t> </a:t>
            </a:r>
            <a:r>
              <a:rPr dirty="0" spc="-5"/>
              <a:t>scalability, </a:t>
            </a:r>
            <a:r>
              <a:rPr dirty="0"/>
              <a:t>the </a:t>
            </a:r>
            <a:r>
              <a:rPr dirty="0" spc="-5"/>
              <a:t>application </a:t>
            </a:r>
            <a:r>
              <a:rPr dirty="0"/>
              <a:t>caters </a:t>
            </a:r>
            <a:r>
              <a:rPr dirty="0" spc="-10"/>
              <a:t>to the needs </a:t>
            </a:r>
            <a:r>
              <a:rPr dirty="0"/>
              <a:t>of </a:t>
            </a:r>
            <a:r>
              <a:rPr dirty="0" spc="-5"/>
              <a:t>diverse user communities, </a:t>
            </a:r>
            <a:r>
              <a:rPr dirty="0"/>
              <a:t> from</a:t>
            </a:r>
            <a:r>
              <a:rPr dirty="0" spc="-15"/>
              <a:t> </a:t>
            </a:r>
            <a:r>
              <a:rPr dirty="0" spc="-5"/>
              <a:t>students</a:t>
            </a:r>
            <a:r>
              <a:rPr dirty="0" spc="20"/>
              <a:t> </a:t>
            </a:r>
            <a:r>
              <a:rPr dirty="0" spc="-15"/>
              <a:t>to</a:t>
            </a:r>
            <a:r>
              <a:rPr dirty="0" spc="10"/>
              <a:t> </a:t>
            </a:r>
            <a:r>
              <a:rPr dirty="0" spc="-5"/>
              <a:t>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252425"/>
            <a:ext cx="4898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13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90269"/>
            <a:ext cx="8442325" cy="218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</a:tabLst>
            </a:pPr>
            <a:r>
              <a:rPr dirty="0" sz="2400" spc="-80" b="1">
                <a:solidFill>
                  <a:srgbClr val="001F5F"/>
                </a:solidFill>
                <a:latin typeface="Trebuchet MS"/>
                <a:cs typeface="Trebuchet MS"/>
              </a:rPr>
              <a:t>Problem	</a:t>
            </a:r>
            <a:r>
              <a:rPr dirty="0" sz="2400" spc="-75" b="1">
                <a:solidFill>
                  <a:srgbClr val="001F5F"/>
                </a:solidFill>
                <a:latin typeface="Trebuchet MS"/>
                <a:cs typeface="Trebuchet MS"/>
              </a:rPr>
              <a:t>Statement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rebuchet MS"/>
              <a:cs typeface="Trebuchet MS"/>
            </a:endParaRPr>
          </a:p>
          <a:p>
            <a:pPr algn="just" marL="2082800" marR="5080">
              <a:lnSpc>
                <a:spcPct val="115599"/>
              </a:lnSpc>
            </a:pPr>
            <a:r>
              <a:rPr dirty="0" sz="1800" spc="-5" b="1">
                <a:latin typeface="Arial"/>
                <a:cs typeface="Arial"/>
              </a:rPr>
              <a:t>Real-Time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Collaboration</a:t>
            </a:r>
            <a:r>
              <a:rPr dirty="0" sz="1800" b="1">
                <a:latin typeface="Arial"/>
                <a:cs typeface="Arial"/>
              </a:rPr>
              <a:t> Feature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Integrate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real-time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collaboration features into </a:t>
            </a:r>
            <a:r>
              <a:rPr dirty="0" sz="1800" spc="-15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application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enable multiple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users </a:t>
            </a:r>
            <a:r>
              <a:rPr dirty="0" sz="1800" spc="-1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edit </a:t>
            </a:r>
            <a:r>
              <a:rPr dirty="0" sz="1800" spc="-10">
                <a:latin typeface="Arial MT"/>
                <a:cs typeface="Arial MT"/>
              </a:rPr>
              <a:t>and </a:t>
            </a:r>
            <a:r>
              <a:rPr dirty="0" sz="1800" spc="-5">
                <a:latin typeface="Arial MT"/>
                <a:cs typeface="Arial MT"/>
              </a:rPr>
              <a:t>view notes simultaneously, fostering better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teamwork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252425"/>
            <a:ext cx="4898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13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161415"/>
            <a:ext cx="2354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-60" b="1">
                <a:solidFill>
                  <a:srgbClr val="001F5F"/>
                </a:solidFill>
                <a:latin typeface="Trebuchet MS"/>
                <a:cs typeface="Trebuchet MS"/>
              </a:rPr>
              <a:t>ro</a:t>
            </a:r>
            <a:r>
              <a:rPr dirty="0" sz="2400" spc="-50" b="1">
                <a:solidFill>
                  <a:srgbClr val="001F5F"/>
                </a:solidFill>
                <a:latin typeface="Trebuchet MS"/>
                <a:cs typeface="Trebuchet MS"/>
              </a:rPr>
              <a:t>j</a:t>
            </a:r>
            <a:r>
              <a:rPr dirty="0" sz="2400" spc="-90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55" b="1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dirty="0" sz="2400" spc="-65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19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14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70" b="1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dirty="0" sz="2400" spc="-90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4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-75" b="1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dirty="0" sz="2400" spc="-105" b="1">
                <a:solidFill>
                  <a:srgbClr val="001F5F"/>
                </a:solidFill>
                <a:latin typeface="Trebuchet MS"/>
                <a:cs typeface="Trebuchet MS"/>
              </a:rPr>
              <a:t>ew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124" y="1920620"/>
            <a:ext cx="7918450" cy="24606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715">
              <a:lnSpc>
                <a:spcPct val="99600"/>
              </a:lnSpc>
              <a:spcBef>
                <a:spcPts val="114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proposed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solution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aims 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develop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robust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notes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web application using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Python with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Django framework. This application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will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facilitate seamless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collaboration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among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users,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providing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a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user-friendly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interface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robust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algn="just" marL="12700" marR="5080">
              <a:lnSpc>
                <a:spcPct val="99400"/>
              </a:lnSpc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Our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Notes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 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Web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Application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built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on Python with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Django framework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has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laid 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 strong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foundation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collaborative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note-taking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 sharing.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However, 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ensure its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continued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relevance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competitiveness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in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ever-evolving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landscape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digital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collaboration tools,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we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propose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several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future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enhancements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aimed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at enriching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user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experience,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enhancing</a:t>
            </a:r>
            <a:r>
              <a:rPr dirty="0" sz="16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functionality,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252425"/>
            <a:ext cx="4898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13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161415"/>
            <a:ext cx="10220960" cy="310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dirty="0" sz="2400" spc="-15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dirty="0" sz="2400" spc="-19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15" b="1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rebuchet MS"/>
              <a:cs typeface="Trebuchet MS"/>
            </a:endParaRPr>
          </a:p>
          <a:p>
            <a:pPr algn="just" marL="1140460" marR="15240" indent="-287020">
              <a:lnSpc>
                <a:spcPct val="99500"/>
              </a:lnSpc>
              <a:buFont typeface="Wingdings"/>
              <a:buChar char=""/>
              <a:tabLst>
                <a:tab pos="1141095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proposed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solution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aims to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develop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robust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notes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sharing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web application using Python with the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Django framework. This application will facilitate seamless sharing 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collaboration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on notes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among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user-friendly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interface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security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measures.</a:t>
            </a:r>
            <a:endParaRPr sz="1700">
              <a:latin typeface="Calibri"/>
              <a:cs typeface="Calibri"/>
            </a:endParaRPr>
          </a:p>
          <a:p>
            <a:pPr algn="just" marL="1140460" marR="30480" indent="-287020">
              <a:lnSpc>
                <a:spcPct val="101299"/>
              </a:lnSpc>
              <a:spcBef>
                <a:spcPts val="20"/>
              </a:spcBef>
              <a:buFont typeface="Wingdings"/>
              <a:buChar char=""/>
              <a:tabLst>
                <a:tab pos="1141095" algn="l"/>
              </a:tabLst>
            </a:pP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Implement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secure user authentication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system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allowing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users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sign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up,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log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in,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and manage their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accounts</a:t>
            </a:r>
            <a:r>
              <a:rPr dirty="0" sz="17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securely.</a:t>
            </a:r>
            <a:endParaRPr sz="1700">
              <a:latin typeface="Calibri"/>
              <a:cs typeface="Calibri"/>
            </a:endParaRPr>
          </a:p>
          <a:p>
            <a:pPr algn="just" marL="1140460" marR="5715" indent="-287020">
              <a:lnSpc>
                <a:spcPts val="2039"/>
              </a:lnSpc>
              <a:spcBef>
                <a:spcPts val="20"/>
              </a:spcBef>
              <a:buFont typeface="Wingdings"/>
              <a:buChar char=""/>
              <a:tabLst>
                <a:tab pos="1141095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create,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edit,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delete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notes.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Rich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editing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capabilities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be</a:t>
            </a:r>
            <a:r>
              <a:rPr dirty="0" sz="17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integrated</a:t>
            </a:r>
            <a:r>
              <a:rPr dirty="0" sz="1700" spc="3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17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note-taking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experience.</a:t>
            </a:r>
            <a:endParaRPr sz="1700">
              <a:latin typeface="Calibri"/>
              <a:cs typeface="Calibri"/>
            </a:endParaRPr>
          </a:p>
          <a:p>
            <a:pPr algn="just" marL="1140460" marR="5080" indent="-287020">
              <a:lnSpc>
                <a:spcPts val="2039"/>
              </a:lnSpc>
              <a:buFont typeface="Wingdings"/>
              <a:buChar char=""/>
              <a:tabLst>
                <a:tab pos="1141095" algn="l"/>
              </a:tabLst>
            </a:pP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Enable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to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share their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with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other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for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real-time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notes.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version</a:t>
            </a:r>
            <a:r>
              <a:rPr dirty="0" sz="17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control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track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changes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revisions.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252425"/>
            <a:ext cx="4898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13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161415"/>
            <a:ext cx="2623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20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dirty="0" sz="2400" spc="-15" b="1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dirty="0" sz="2400" spc="-25" b="1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40" b="1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gi</a:t>
            </a:r>
            <a:r>
              <a:rPr dirty="0" sz="2400" spc="-40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dirty="0" sz="2400" spc="-26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Us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0614" y="2292857"/>
            <a:ext cx="123126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5" b="1">
                <a:latin typeface="Trebuchet MS"/>
                <a:cs typeface="Trebuchet MS"/>
              </a:rPr>
              <a:t>F</a:t>
            </a:r>
            <a:r>
              <a:rPr dirty="0" sz="2200" spc="-10" b="1">
                <a:latin typeface="Trebuchet MS"/>
                <a:cs typeface="Trebuchet MS"/>
              </a:rPr>
              <a:t>r</a:t>
            </a:r>
            <a:r>
              <a:rPr dirty="0" sz="2200" b="1">
                <a:latin typeface="Trebuchet MS"/>
                <a:cs typeface="Trebuchet MS"/>
              </a:rPr>
              <a:t>o</a:t>
            </a:r>
            <a:r>
              <a:rPr dirty="0" sz="2200" spc="-10" b="1">
                <a:latin typeface="Trebuchet MS"/>
                <a:cs typeface="Trebuchet MS"/>
              </a:rPr>
              <a:t>n</a:t>
            </a:r>
            <a:r>
              <a:rPr dirty="0" sz="2200" spc="-15" b="1">
                <a:latin typeface="Trebuchet MS"/>
                <a:cs typeface="Trebuchet MS"/>
              </a:rPr>
              <a:t>t</a:t>
            </a:r>
            <a:r>
              <a:rPr dirty="0" sz="2200" b="1">
                <a:latin typeface="Trebuchet MS"/>
                <a:cs typeface="Trebuchet MS"/>
              </a:rPr>
              <a:t>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9875" y="2292857"/>
            <a:ext cx="112776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 b="1">
                <a:latin typeface="Trebuchet MS"/>
                <a:cs typeface="Trebuchet MS"/>
              </a:rPr>
              <a:t>Bac</a:t>
            </a:r>
            <a:r>
              <a:rPr dirty="0" sz="2200" spc="-10" b="1">
                <a:latin typeface="Trebuchet MS"/>
                <a:cs typeface="Trebuchet MS"/>
              </a:rPr>
              <a:t>k</a:t>
            </a:r>
            <a:r>
              <a:rPr dirty="0" sz="2200" b="1">
                <a:latin typeface="Trebuchet MS"/>
                <a:cs typeface="Trebuchet MS"/>
              </a:rPr>
              <a:t>end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955" y="3004820"/>
            <a:ext cx="3370453" cy="26276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204" y="3102610"/>
            <a:ext cx="4206239" cy="2413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252425"/>
            <a:ext cx="4898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13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4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1161415"/>
            <a:ext cx="277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Modelling</a:t>
            </a:r>
            <a:r>
              <a:rPr dirty="0" sz="2400" spc="-12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&amp;</a:t>
            </a:r>
            <a:r>
              <a:rPr dirty="0" sz="2400" spc="-11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Results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140" y="1975485"/>
            <a:ext cx="7687309" cy="27076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01625" marR="514350" indent="-289560">
              <a:lnSpc>
                <a:spcPct val="101400"/>
              </a:lnSpc>
              <a:spcBef>
                <a:spcPts val="80"/>
              </a:spcBef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Python:</a:t>
            </a:r>
            <a:r>
              <a:rPr dirty="0" sz="1600" spc="18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Utilize</a:t>
            </a:r>
            <a:r>
              <a:rPr dirty="0" sz="1600" spc="1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1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600" spc="1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primary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programming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language</a:t>
            </a:r>
            <a:r>
              <a:rPr dirty="0" sz="1600" spc="1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backend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dirty="0" sz="16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simplicity,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versatility,</a:t>
            </a:r>
            <a:r>
              <a:rPr dirty="0" sz="16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extensive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libraries.</a:t>
            </a:r>
            <a:endParaRPr sz="1600">
              <a:latin typeface="Arial MT"/>
              <a:cs typeface="Arial MT"/>
            </a:endParaRPr>
          </a:p>
          <a:p>
            <a:pPr marL="301625" indent="-289560">
              <a:lnSpc>
                <a:spcPts val="1870"/>
              </a:lnSpc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Django</a:t>
            </a:r>
            <a:r>
              <a:rPr dirty="0" sz="1600" spc="4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Framework:</a:t>
            </a:r>
            <a:r>
              <a:rPr dirty="0" sz="1600" spc="46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Leverage</a:t>
            </a:r>
            <a:r>
              <a:rPr dirty="0" sz="1600" spc="4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4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4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4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rapid</a:t>
            </a:r>
            <a:r>
              <a:rPr dirty="0" sz="1600" spc="4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development,</a:t>
            </a:r>
            <a:endParaRPr sz="1600">
              <a:latin typeface="Arial MT"/>
              <a:cs typeface="Arial MT"/>
            </a:endParaRPr>
          </a:p>
          <a:p>
            <a:pPr marL="301625">
              <a:lnSpc>
                <a:spcPts val="1895"/>
              </a:lnSpc>
              <a:spcBef>
                <a:spcPts val="50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built-in</a:t>
            </a:r>
            <a:r>
              <a:rPr dirty="0" sz="16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features,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  <a:p>
            <a:pPr marL="301625" marR="63500" indent="-289560">
              <a:lnSpc>
                <a:spcPts val="1939"/>
              </a:lnSpc>
              <a:spcBef>
                <a:spcPts val="25"/>
              </a:spcBef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HTML/CSS/JavaScript:</a:t>
            </a:r>
            <a:r>
              <a:rPr dirty="0" sz="1600" spc="114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dirty="0" sz="1600" spc="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dirty="0" sz="1600" spc="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technologies</a:t>
            </a:r>
            <a:r>
              <a:rPr dirty="0" sz="1600" spc="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dirty="0" sz="1600" spc="10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create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an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intuitive and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interactive</a:t>
            </a:r>
            <a:r>
              <a:rPr dirty="0" sz="16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user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301625" indent="-289560">
              <a:lnSpc>
                <a:spcPts val="1835"/>
              </a:lnSpc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SQLite/PostgreSQL:</a:t>
            </a:r>
            <a:r>
              <a:rPr dirty="0" sz="1600" spc="36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Employ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SQLite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during</a:t>
            </a:r>
            <a:r>
              <a:rPr dirty="0" sz="1600" spc="3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3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3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600" spc="3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simplicity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301625">
              <a:lnSpc>
                <a:spcPts val="1910"/>
              </a:lnSpc>
              <a:spcBef>
                <a:spcPts val="20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switch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PostgreSQL</a:t>
            </a:r>
            <a:r>
              <a:rPr dirty="0" sz="16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production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better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scalability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  <a:p>
            <a:pPr marL="301625" indent="-289560">
              <a:lnSpc>
                <a:spcPts val="1910"/>
              </a:lnSpc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RESTful</a:t>
            </a:r>
            <a:r>
              <a:rPr dirty="0" sz="1600" spc="3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D0D0D"/>
                </a:solidFill>
                <a:latin typeface="Arial"/>
                <a:cs typeface="Arial"/>
              </a:rPr>
              <a:t>API:</a:t>
            </a:r>
            <a:r>
              <a:rPr dirty="0" sz="1600" spc="30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dirty="0" sz="1600" spc="2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2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RESTful</a:t>
            </a:r>
            <a:r>
              <a:rPr dirty="0" sz="1600" spc="2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API</a:t>
            </a:r>
            <a:r>
              <a:rPr dirty="0" sz="1600" spc="2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2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facilitate</a:t>
            </a:r>
            <a:r>
              <a:rPr dirty="0" sz="1600" spc="2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communication</a:t>
            </a:r>
            <a:r>
              <a:rPr dirty="0" sz="1600" spc="2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between</a:t>
            </a:r>
            <a:r>
              <a:rPr dirty="0" sz="1600" spc="2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301625" marR="5715">
              <a:lnSpc>
                <a:spcPts val="1900"/>
              </a:lnSpc>
              <a:spcBef>
                <a:spcPts val="110"/>
              </a:spcBef>
            </a:pP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backend,</a:t>
            </a:r>
            <a:r>
              <a:rPr dirty="0" sz="1600" spc="3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enabling</a:t>
            </a:r>
            <a:r>
              <a:rPr dirty="0" sz="1600" spc="2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600" spc="3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integration</a:t>
            </a:r>
            <a:r>
              <a:rPr dirty="0" sz="1600" spc="3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other</a:t>
            </a:r>
            <a:r>
              <a:rPr dirty="0" sz="1600" spc="3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platforms</a:t>
            </a:r>
            <a:r>
              <a:rPr dirty="0" sz="1600" spc="3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188" y="5613603"/>
            <a:ext cx="291401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5">
                <a:latin typeface="Trebuchet MS"/>
                <a:cs typeface="Trebuchet MS"/>
              </a:rPr>
              <a:t>R</a:t>
            </a:r>
            <a:r>
              <a:rPr dirty="0" sz="2000" spc="-10">
                <a:latin typeface="Trebuchet MS"/>
                <a:cs typeface="Trebuchet MS"/>
              </a:rPr>
              <a:t>esu</a:t>
            </a:r>
            <a:r>
              <a:rPr dirty="0" sz="2000" spc="-25">
                <a:latin typeface="Trebuchet MS"/>
                <a:cs typeface="Trebuchet MS"/>
              </a:rPr>
              <a:t>l</a:t>
            </a:r>
            <a:r>
              <a:rPr dirty="0" sz="2000" spc="-10">
                <a:latin typeface="Trebuchet MS"/>
                <a:cs typeface="Trebuchet MS"/>
              </a:rPr>
              <a:t>t</a:t>
            </a:r>
            <a:r>
              <a:rPr dirty="0" sz="2000" spc="-5">
                <a:latin typeface="Trebuchet MS"/>
                <a:cs typeface="Trebuchet MS"/>
              </a:rPr>
              <a:t>s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 spc="-20">
                <a:latin typeface="Wingdings"/>
                <a:cs typeface="Wingdings"/>
              </a:rPr>
              <a:t></a:t>
            </a:r>
            <a:r>
              <a:rPr dirty="0" sz="2000" spc="-10">
                <a:latin typeface="Wingdings"/>
                <a:cs typeface="Wingdings"/>
              </a:rPr>
              <a:t>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n</a:t>
            </a:r>
            <a:r>
              <a:rPr dirty="0" sz="2000" spc="-10">
                <a:latin typeface="Trebuchet MS"/>
                <a:cs typeface="Trebuchet MS"/>
              </a:rPr>
              <a:t>ex</a:t>
            </a:r>
            <a:r>
              <a:rPr dirty="0" sz="2000" spc="-5">
                <a:latin typeface="Trebuchet MS"/>
                <a:cs typeface="Trebuchet MS"/>
              </a:rPr>
              <a:t>t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</a:t>
            </a:r>
            <a:r>
              <a:rPr dirty="0" sz="2000" spc="-20">
                <a:latin typeface="Trebuchet MS"/>
                <a:cs typeface="Trebuchet MS"/>
              </a:rPr>
              <a:t>l</a:t>
            </a:r>
            <a:r>
              <a:rPr dirty="0" sz="2000">
                <a:latin typeface="Trebuchet MS"/>
                <a:cs typeface="Trebuchet MS"/>
              </a:rPr>
              <a:t>i</a:t>
            </a:r>
            <a:r>
              <a:rPr dirty="0" sz="2000" spc="-10">
                <a:latin typeface="Trebuchet MS"/>
                <a:cs typeface="Trebuchet MS"/>
              </a:rPr>
              <a:t>d</a:t>
            </a:r>
            <a:r>
              <a:rPr dirty="0" sz="2000" spc="-20">
                <a:latin typeface="Trebuchet MS"/>
                <a:cs typeface="Trebuchet MS"/>
              </a:rPr>
              <a:t>e</a:t>
            </a:r>
            <a:r>
              <a:rPr dirty="0" sz="2000" spc="-5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2" y="252425"/>
            <a:ext cx="48983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mplo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5557" y="1620202"/>
            <a:ext cx="9554845" cy="4001770"/>
            <a:chOff x="1285557" y="1620202"/>
            <a:chExt cx="9554845" cy="400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1630044"/>
              <a:ext cx="9535794" cy="3982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0319" y="1624964"/>
              <a:ext cx="9545320" cy="3992245"/>
            </a:xfrm>
            <a:custGeom>
              <a:avLst/>
              <a:gdLst/>
              <a:ahLst/>
              <a:cxnLst/>
              <a:rect l="l" t="t" r="r" b="b"/>
              <a:pathLst>
                <a:path w="9545320" h="3992245">
                  <a:moveTo>
                    <a:pt x="0" y="3992245"/>
                  </a:moveTo>
                  <a:lnTo>
                    <a:pt x="9545320" y="3992245"/>
                  </a:lnTo>
                  <a:lnTo>
                    <a:pt x="9545320" y="0"/>
                  </a:lnTo>
                  <a:lnTo>
                    <a:pt x="0" y="0"/>
                  </a:lnTo>
                  <a:lnTo>
                    <a:pt x="0" y="3992245"/>
                  </a:lnTo>
                  <a:close/>
                </a:path>
              </a:pathLst>
            </a:custGeom>
            <a:ln w="9525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185409" y="999871"/>
            <a:ext cx="158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rebuchet MS"/>
                <a:cs typeface="Trebuchet MS"/>
              </a:rPr>
              <a:t>H</a:t>
            </a:r>
            <a:r>
              <a:rPr dirty="0" sz="2400" spc="5" b="1">
                <a:latin typeface="Trebuchet MS"/>
                <a:cs typeface="Trebuchet MS"/>
              </a:rPr>
              <a:t>o</a:t>
            </a:r>
            <a:r>
              <a:rPr dirty="0" sz="2400" spc="-5" b="1">
                <a:latin typeface="Trebuchet MS"/>
                <a:cs typeface="Trebuchet MS"/>
              </a:rPr>
              <a:t>m</a:t>
            </a:r>
            <a:r>
              <a:rPr dirty="0" sz="2400" b="1">
                <a:latin typeface="Trebuchet MS"/>
                <a:cs typeface="Trebuchet MS"/>
              </a:rPr>
              <a:t>e</a:t>
            </a:r>
            <a:r>
              <a:rPr dirty="0" sz="2400" spc="-130" b="1">
                <a:latin typeface="Trebuchet MS"/>
                <a:cs typeface="Trebuchet MS"/>
              </a:rPr>
              <a:t> </a:t>
            </a:r>
            <a:r>
              <a:rPr dirty="0" sz="2400" spc="5" b="1">
                <a:latin typeface="Trebuchet MS"/>
                <a:cs typeface="Trebuchet MS"/>
              </a:rPr>
              <a:t>P</a:t>
            </a:r>
            <a:r>
              <a:rPr dirty="0" sz="2400" spc="-10" b="1">
                <a:latin typeface="Trebuchet MS"/>
                <a:cs typeface="Trebuchet MS"/>
              </a:rPr>
              <a:t>a</a:t>
            </a:r>
            <a:r>
              <a:rPr dirty="0" sz="2400" b="1">
                <a:latin typeface="Trebuchet MS"/>
                <a:cs typeface="Trebuchet MS"/>
              </a:rPr>
              <a:t>ge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 Venkatesan</dc:creator>
  <dc:title>PowerPoint Presentation</dc:title>
  <dcterms:created xsi:type="dcterms:W3CDTF">2024-04-10T05:56:39Z</dcterms:created>
  <dcterms:modified xsi:type="dcterms:W3CDTF">2024-04-10T05:56:39Z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2024-04-10T00:00:00Z</vt:filetime>
  </property>
</Properties>
</file>