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821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021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3028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183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070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5992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191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8194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82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664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364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45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017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388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676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59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895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129782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K.RAMYA </a:t>
            </a:r>
            <a:endParaRPr lang="en-US" sz="2400" dirty="0"/>
          </a:p>
          <a:p>
            <a:r>
              <a:rPr lang="en-US" sz="2400" dirty="0"/>
              <a:t>REGISTER NO:3122097</a:t>
            </a:r>
            <a:r>
              <a:rPr lang="en-IN" sz="2400" dirty="0"/>
              <a:t>01</a:t>
            </a:r>
            <a:endParaRPr lang="en-US" sz="2400" dirty="0"/>
          </a:p>
          <a:p>
            <a:r>
              <a:rPr lang="en-US" sz="2400" dirty="0"/>
              <a:t>NAAN MUDHALVAN ID: asunm13533122097</a:t>
            </a:r>
            <a:r>
              <a:rPr lang="en-IN" sz="2400" dirty="0"/>
              <a:t>01</a:t>
            </a:r>
            <a:endParaRPr lang="en-US" sz="2400" dirty="0"/>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7366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712</Words>
  <Application>Microsoft Office PowerPoint</Application>
  <PresentationFormat>Widescreen</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monicarajan2004@gmail.com</cp:lastModifiedBy>
  <cp:revision>14</cp:revision>
  <dcterms:created xsi:type="dcterms:W3CDTF">2024-03-29T15:07:22Z</dcterms:created>
  <dcterms:modified xsi:type="dcterms:W3CDTF">2024-09-28T08:52:07Z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