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ukhari Script" charset="1" panose="00000500000000000000"/>
      <p:regular r:id="rId10"/>
    </p:embeddedFont>
    <p:embeddedFont>
      <p:font typeface="ITC Benguiat" charset="1" panose="02030603050306020704"/>
      <p:regular r:id="rId11"/>
    </p:embeddedFont>
    <p:embeddedFont>
      <p:font typeface="ITC Benguiat Bold" charset="1" panose="02030904050306020704"/>
      <p:regular r:id="rId12"/>
    </p:embeddedFont>
    <p:embeddedFont>
      <p:font typeface="ITC Benguiat Italics" charset="1" panose="02030604050306090704"/>
      <p:regular r:id="rId13"/>
    </p:embeddedFont>
    <p:embeddedFont>
      <p:font typeface="ITC Benguiat Bold Italics" charset="1" panose="02030905050306090704"/>
      <p:regular r:id="rId14"/>
    </p:embeddedFont>
    <p:embeddedFont>
      <p:font typeface="ITC Benguiat Medium" charset="1" panose="02030704050306020704"/>
      <p:regular r:id="rId15"/>
    </p:embeddedFont>
    <p:embeddedFont>
      <p:font typeface="ITC Benguiat Medium Italics" charset="1" panose="02030704050306090704"/>
      <p:regular r:id="rId16"/>
    </p:embeddedFont>
    <p:embeddedFont>
      <p:font typeface="Canva Sans" charset="1" panose="020B0503030501040103"/>
      <p:regular r:id="rId17"/>
    </p:embeddedFont>
    <p:embeddedFont>
      <p:font typeface="Canva Sans Bold" charset="1" panose="020B0803030501040103"/>
      <p:regular r:id="rId18"/>
    </p:embeddedFont>
    <p:embeddedFont>
      <p:font typeface="Canva Sans Italics" charset="1" panose="020B0503030501040103"/>
      <p:regular r:id="rId19"/>
    </p:embeddedFont>
    <p:embeddedFont>
      <p:font typeface="Canva Sans Bold Italics" charset="1" panose="020B0803030501040103"/>
      <p:regular r:id="rId20"/>
    </p:embeddedFont>
    <p:embeddedFont>
      <p:font typeface="Canva Sans Medium" charset="1" panose="020B0603030501040103"/>
      <p:regular r:id="rId21"/>
    </p:embeddedFont>
    <p:embeddedFont>
      <p:font typeface="Canva Sans Medium Italics" charset="1" panose="020B06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35" Target="slides/slide13.xml" Type="http://schemas.openxmlformats.org/officeDocument/2006/relationships/slide"/><Relationship Id="rId36" Target="slides/slide14.xml" Type="http://schemas.openxmlformats.org/officeDocument/2006/relationships/slide"/><Relationship Id="rId37" Target="slides/slide15.xml" Type="http://schemas.openxmlformats.org/officeDocument/2006/relationships/slide"/><Relationship Id="rId38" Target="slides/slide1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 Id="rId6" Target="../media/image5.jpeg" Type="http://schemas.openxmlformats.org/officeDocument/2006/relationships/image"/><Relationship Id="rId7" Target="../media/image6.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 Id="rId3" Target="../media/image20.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4.jpeg" Type="http://schemas.openxmlformats.org/officeDocument/2006/relationships/image"/><Relationship Id="rId11" Target="../media/image25.png" Type="http://schemas.openxmlformats.org/officeDocument/2006/relationships/image"/><Relationship Id="rId12" Target="../media/image26.svg" Type="http://schemas.openxmlformats.org/officeDocument/2006/relationships/image"/><Relationship Id="rId13" Target="../media/image27.jpeg" Type="http://schemas.openxmlformats.org/officeDocument/2006/relationships/image"/><Relationship Id="rId2" Target="../media/image2.jpeg" Type="http://schemas.openxmlformats.org/officeDocument/2006/relationships/image"/><Relationship Id="rId3" Target="../media/image3.jpeg" Type="http://schemas.openxmlformats.org/officeDocument/2006/relationships/image"/><Relationship Id="rId4" Target="../media/image5.jpeg" Type="http://schemas.openxmlformats.org/officeDocument/2006/relationships/image"/><Relationship Id="rId5" Target="../media/image4.jpeg" Type="http://schemas.openxmlformats.org/officeDocument/2006/relationships/image"/><Relationship Id="rId6" Target="../media/image6.png" Type="http://schemas.openxmlformats.org/officeDocument/2006/relationships/image"/><Relationship Id="rId7" Target="../media/image21.jpeg" Type="http://schemas.openxmlformats.org/officeDocument/2006/relationships/image"/><Relationship Id="rId8" Target="../media/image22.jpeg" Type="http://schemas.openxmlformats.org/officeDocument/2006/relationships/image"/><Relationship Id="rId9" Target="../media/image23.jpe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jpeg" Type="http://schemas.openxmlformats.org/officeDocument/2006/relationships/image"/><Relationship Id="rId4" Target="../media/image5.jpeg" Type="http://schemas.openxmlformats.org/officeDocument/2006/relationships/image"/><Relationship Id="rId5" Target="../media/image4.jpeg" Type="http://schemas.openxmlformats.org/officeDocument/2006/relationships/image"/><Relationship Id="rId6" Target="../media/image6.png" Type="http://schemas.openxmlformats.org/officeDocument/2006/relationships/image"/><Relationship Id="rId7" Target="../media/image28.jpe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jpe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jpeg" Type="http://schemas.openxmlformats.org/officeDocument/2006/relationships/image"/><Relationship Id="rId4" Target="../media/image5.jpeg" Type="http://schemas.openxmlformats.org/officeDocument/2006/relationships/image"/><Relationship Id="rId5" Target="../media/image4.jpeg" Type="http://schemas.openxmlformats.org/officeDocument/2006/relationships/image"/><Relationship Id="rId6" Target="../media/image6.png" Type="http://schemas.openxmlformats.org/officeDocument/2006/relationships/image"/><Relationship Id="rId7" Target="https://www.instagram.com/p/CyVXki4vTxD/?igshid=NTc4MTIwNjQ2YQ==" TargetMode="External" Type="http://schemas.openxmlformats.org/officeDocument/2006/relationships/hyperlink"/><Relationship Id="rId8" Target="https://www.instagram.com/reel/CyVLBWCvv-M/?igshid=NTc4MTIwNjQ2YQ==" TargetMode="External" Type="http://schemas.openxmlformats.org/officeDocument/2006/relationships/hyperlink"/><Relationship Id="rId9" Target="https://www.instagram.com/p/CyU0U5EPRN_/?igshid=NTc4MTIwNjQ2YQ==" TargetMode="External" Type="http://schemas.openxmlformats.org/officeDocument/2006/relationships/hyperlink"/></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jpeg" Type="http://schemas.openxmlformats.org/officeDocument/2006/relationships/image"/><Relationship Id="rId4" Target="../media/image5.jpeg" Type="http://schemas.openxmlformats.org/officeDocument/2006/relationships/image"/><Relationship Id="rId5" Target="../media/image4.jpeg" Type="http://schemas.openxmlformats.org/officeDocument/2006/relationships/image"/><Relationship Id="rId6" Target="../media/image6.png" Type="http://schemas.openxmlformats.org/officeDocument/2006/relationships/image"/><Relationship Id="rId7" Target="https://www.instagram.com/s/aGlnaGxpZ2h0OjE3ODU5ODk4NTE1MDI0NDgx?story_media_id=3212449770110844111_62105070478&amp;igshid=NTc4MTIwNjQ2YQ==" TargetMode="External" Type="http://schemas.openxmlformats.org/officeDocument/2006/relationships/hyperlink"/><Relationship Id="rId8" Target="https://www.instagram.com/s/aGlnaGxpZ2h0OjE4MDMzMzkwNDkwNTI4MDQw?story_media_id=3212428418452671772_62105070478&amp;igshid=NTc4MTIwNjQ2YQ==" TargetMode="External" Type="http://schemas.openxmlformats.org/officeDocument/2006/relationships/hyperlink"/><Relationship Id="rId9" Target="https://instagram.com/amul_333_3?igshid=OGQ5ZDc2ODk2ZA==" TargetMode="External" Type="http://schemas.openxmlformats.org/officeDocument/2006/relationships/hyperlink"/></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jpeg" Type="http://schemas.openxmlformats.org/officeDocument/2006/relationships/image"/><Relationship Id="rId4" Target="../media/image5.jpeg" Type="http://schemas.openxmlformats.org/officeDocument/2006/relationships/image"/><Relationship Id="rId5" Target="../media/image4.jpeg" Type="http://schemas.openxmlformats.org/officeDocument/2006/relationships/image"/><Relationship Id="rId6" Target="../media/image6.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6.png" Type="http://schemas.openxmlformats.org/officeDocument/2006/relationships/image"/><Relationship Id="rId4" Target="../media/image5.jpeg" Type="http://schemas.openxmlformats.org/officeDocument/2006/relationships/image"/><Relationship Id="rId5" Target="../media/image3.jpeg" Type="http://schemas.openxmlformats.org/officeDocument/2006/relationships/image"/><Relationship Id="rId6" Target="../media/image4.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2" Target="../media/image7.jpeg" Type="http://schemas.openxmlformats.org/officeDocument/2006/relationships/image"/><Relationship Id="rId3" Target="../media/image8.jpeg" Type="http://schemas.openxmlformats.org/officeDocument/2006/relationships/image"/><Relationship Id="rId4" Target="../media/image9.jpeg" Type="http://schemas.openxmlformats.org/officeDocument/2006/relationships/image"/><Relationship Id="rId5" Target="../media/image10.jpeg" Type="http://schemas.openxmlformats.org/officeDocument/2006/relationships/image"/><Relationship Id="rId6" Target="../media/image2.jpeg" Type="http://schemas.openxmlformats.org/officeDocument/2006/relationships/image"/><Relationship Id="rId7" Target="../media/image3.jpeg" Type="http://schemas.openxmlformats.org/officeDocument/2006/relationships/image"/><Relationship Id="rId8" Target="../media/image4.jpeg" Type="http://schemas.openxmlformats.org/officeDocument/2006/relationships/image"/><Relationship Id="rId9" Target="../media/image5.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4.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519525" y="4666445"/>
            <a:ext cx="5020439" cy="5020419"/>
            <a:chOff x="0" y="0"/>
            <a:chExt cx="6350000" cy="6349975"/>
          </a:xfrm>
        </p:grpSpPr>
        <p:sp>
          <p:nvSpPr>
            <p:cNvPr name="Freeform 3" id="3"/>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16666" t="0" r="-16666" b="0"/>
              </a:stretch>
            </a:blipFill>
          </p:spPr>
        </p:sp>
      </p:grpSp>
      <p:sp>
        <p:nvSpPr>
          <p:cNvPr name="Freeform 4" id="4"/>
          <p:cNvSpPr/>
          <p:nvPr/>
        </p:nvSpPr>
        <p:spPr>
          <a:xfrm flipH="false" flipV="false" rot="9084745">
            <a:off x="-759279" y="-846733"/>
            <a:ext cx="2557607" cy="2557607"/>
          </a:xfrm>
          <a:custGeom>
            <a:avLst/>
            <a:gdLst/>
            <a:ahLst/>
            <a:cxnLst/>
            <a:rect r="r" b="b" t="t" l="l"/>
            <a:pathLst>
              <a:path h="2557607" w="2557607">
                <a:moveTo>
                  <a:pt x="0" y="0"/>
                </a:moveTo>
                <a:lnTo>
                  <a:pt x="2557607" y="0"/>
                </a:lnTo>
                <a:lnTo>
                  <a:pt x="2557607" y="2557607"/>
                </a:lnTo>
                <a:lnTo>
                  <a:pt x="0" y="2557607"/>
                </a:lnTo>
                <a:lnTo>
                  <a:pt x="0" y="0"/>
                </a:lnTo>
                <a:close/>
              </a:path>
            </a:pathLst>
          </a:custGeom>
          <a:blipFill>
            <a:blip r:embed="rId3"/>
            <a:stretch>
              <a:fillRect l="0" t="0" r="0" b="0"/>
            </a:stretch>
          </a:blipFill>
        </p:spPr>
      </p:sp>
      <p:sp>
        <p:nvSpPr>
          <p:cNvPr name="Freeform 5" id="5"/>
          <p:cNvSpPr/>
          <p:nvPr/>
        </p:nvSpPr>
        <p:spPr>
          <a:xfrm flipH="false" flipV="false" rot="0">
            <a:off x="5850486" y="1511809"/>
            <a:ext cx="6587028" cy="5972983"/>
          </a:xfrm>
          <a:custGeom>
            <a:avLst/>
            <a:gdLst/>
            <a:ahLst/>
            <a:cxnLst/>
            <a:rect r="r" b="b" t="t" l="l"/>
            <a:pathLst>
              <a:path h="5972983" w="6587028">
                <a:moveTo>
                  <a:pt x="0" y="0"/>
                </a:moveTo>
                <a:lnTo>
                  <a:pt x="6587028" y="0"/>
                </a:lnTo>
                <a:lnTo>
                  <a:pt x="6587028" y="5972983"/>
                </a:lnTo>
                <a:lnTo>
                  <a:pt x="0" y="5972983"/>
                </a:lnTo>
                <a:lnTo>
                  <a:pt x="0" y="0"/>
                </a:lnTo>
                <a:close/>
              </a:path>
            </a:pathLst>
          </a:custGeom>
          <a:blipFill>
            <a:blip r:embed="rId4">
              <a:alphaModFix amt="19999"/>
            </a:blip>
            <a:stretch>
              <a:fillRect l="0" t="0" r="0" b="0"/>
            </a:stretch>
          </a:blipFill>
        </p:spPr>
      </p:sp>
      <p:sp>
        <p:nvSpPr>
          <p:cNvPr name="Freeform 6" id="6"/>
          <p:cNvSpPr/>
          <p:nvPr/>
        </p:nvSpPr>
        <p:spPr>
          <a:xfrm flipH="false" flipV="false" rot="2783226">
            <a:off x="-523869" y="8714704"/>
            <a:ext cx="2086788" cy="2271201"/>
          </a:xfrm>
          <a:custGeom>
            <a:avLst/>
            <a:gdLst/>
            <a:ahLst/>
            <a:cxnLst/>
            <a:rect r="r" b="b" t="t" l="l"/>
            <a:pathLst>
              <a:path h="2271201" w="2086788">
                <a:moveTo>
                  <a:pt x="0" y="0"/>
                </a:moveTo>
                <a:lnTo>
                  <a:pt x="2086787" y="0"/>
                </a:lnTo>
                <a:lnTo>
                  <a:pt x="2086787" y="2271202"/>
                </a:lnTo>
                <a:lnTo>
                  <a:pt x="0" y="2271202"/>
                </a:lnTo>
                <a:lnTo>
                  <a:pt x="0" y="0"/>
                </a:lnTo>
                <a:close/>
              </a:path>
            </a:pathLst>
          </a:custGeom>
          <a:blipFill>
            <a:blip r:embed="rId5"/>
            <a:stretch>
              <a:fillRect l="0" t="0" r="0" b="0"/>
            </a:stretch>
          </a:blipFill>
        </p:spPr>
      </p:sp>
      <p:sp>
        <p:nvSpPr>
          <p:cNvPr name="Freeform 7" id="7"/>
          <p:cNvSpPr/>
          <p:nvPr/>
        </p:nvSpPr>
        <p:spPr>
          <a:xfrm flipH="false" flipV="false" rot="0">
            <a:off x="16834761" y="8483313"/>
            <a:ext cx="2407103" cy="2407103"/>
          </a:xfrm>
          <a:custGeom>
            <a:avLst/>
            <a:gdLst/>
            <a:ahLst/>
            <a:cxnLst/>
            <a:rect r="r" b="b" t="t" l="l"/>
            <a:pathLst>
              <a:path h="2407103" w="2407103">
                <a:moveTo>
                  <a:pt x="0" y="0"/>
                </a:moveTo>
                <a:lnTo>
                  <a:pt x="2407104" y="0"/>
                </a:lnTo>
                <a:lnTo>
                  <a:pt x="2407104" y="2407103"/>
                </a:lnTo>
                <a:lnTo>
                  <a:pt x="0" y="2407103"/>
                </a:lnTo>
                <a:lnTo>
                  <a:pt x="0" y="0"/>
                </a:lnTo>
                <a:close/>
              </a:path>
            </a:pathLst>
          </a:custGeom>
          <a:blipFill>
            <a:blip r:embed="rId6"/>
            <a:stretch>
              <a:fillRect l="0" t="0" r="0" b="0"/>
            </a:stretch>
          </a:blipFill>
        </p:spPr>
      </p:sp>
      <p:sp>
        <p:nvSpPr>
          <p:cNvPr name="Freeform 8" id="8"/>
          <p:cNvSpPr/>
          <p:nvPr/>
        </p:nvSpPr>
        <p:spPr>
          <a:xfrm flipH="false" flipV="false" rot="0">
            <a:off x="16142916" y="-344252"/>
            <a:ext cx="2596275" cy="1856061"/>
          </a:xfrm>
          <a:custGeom>
            <a:avLst/>
            <a:gdLst/>
            <a:ahLst/>
            <a:cxnLst/>
            <a:rect r="r" b="b" t="t" l="l"/>
            <a:pathLst>
              <a:path h="1856061" w="2596275">
                <a:moveTo>
                  <a:pt x="0" y="0"/>
                </a:moveTo>
                <a:lnTo>
                  <a:pt x="2596275" y="0"/>
                </a:lnTo>
                <a:lnTo>
                  <a:pt x="2596275" y="1856061"/>
                </a:lnTo>
                <a:lnTo>
                  <a:pt x="0" y="1856061"/>
                </a:lnTo>
                <a:lnTo>
                  <a:pt x="0" y="0"/>
                </a:lnTo>
                <a:close/>
              </a:path>
            </a:pathLst>
          </a:custGeom>
          <a:blipFill>
            <a:blip r:embed="rId7"/>
            <a:stretch>
              <a:fillRect l="0" t="0" r="0" b="0"/>
            </a:stretch>
          </a:blipFill>
        </p:spPr>
      </p:sp>
      <p:sp>
        <p:nvSpPr>
          <p:cNvPr name="Freeform 9" id="9"/>
          <p:cNvSpPr/>
          <p:nvPr/>
        </p:nvSpPr>
        <p:spPr>
          <a:xfrm flipH="false" flipV="false" rot="10523489">
            <a:off x="5175502" y="-1222577"/>
            <a:ext cx="2086788" cy="2271201"/>
          </a:xfrm>
          <a:custGeom>
            <a:avLst/>
            <a:gdLst/>
            <a:ahLst/>
            <a:cxnLst/>
            <a:rect r="r" b="b" t="t" l="l"/>
            <a:pathLst>
              <a:path h="2271201" w="2086788">
                <a:moveTo>
                  <a:pt x="0" y="0"/>
                </a:moveTo>
                <a:lnTo>
                  <a:pt x="2086788" y="0"/>
                </a:lnTo>
                <a:lnTo>
                  <a:pt x="2086788" y="2271201"/>
                </a:lnTo>
                <a:lnTo>
                  <a:pt x="0" y="2271201"/>
                </a:lnTo>
                <a:lnTo>
                  <a:pt x="0" y="0"/>
                </a:lnTo>
                <a:close/>
              </a:path>
            </a:pathLst>
          </a:custGeom>
          <a:blipFill>
            <a:blip r:embed="rId5"/>
            <a:stretch>
              <a:fillRect l="0" t="0" r="0" b="0"/>
            </a:stretch>
          </a:blipFill>
        </p:spPr>
      </p:sp>
      <p:sp>
        <p:nvSpPr>
          <p:cNvPr name="Freeform 10" id="10"/>
          <p:cNvSpPr/>
          <p:nvPr/>
        </p:nvSpPr>
        <p:spPr>
          <a:xfrm flipH="false" flipV="false" rot="0">
            <a:off x="10316389" y="9418299"/>
            <a:ext cx="2086788" cy="2271201"/>
          </a:xfrm>
          <a:custGeom>
            <a:avLst/>
            <a:gdLst/>
            <a:ahLst/>
            <a:cxnLst/>
            <a:rect r="r" b="b" t="t" l="l"/>
            <a:pathLst>
              <a:path h="2271201" w="2086788">
                <a:moveTo>
                  <a:pt x="0" y="0"/>
                </a:moveTo>
                <a:lnTo>
                  <a:pt x="2086787" y="0"/>
                </a:lnTo>
                <a:lnTo>
                  <a:pt x="2086787" y="2271201"/>
                </a:lnTo>
                <a:lnTo>
                  <a:pt x="0" y="2271201"/>
                </a:lnTo>
                <a:lnTo>
                  <a:pt x="0" y="0"/>
                </a:lnTo>
                <a:close/>
              </a:path>
            </a:pathLst>
          </a:custGeom>
          <a:blipFill>
            <a:blip r:embed="rId5"/>
            <a:stretch>
              <a:fillRect l="0" t="0" r="0" b="0"/>
            </a:stretch>
          </a:blipFill>
        </p:spPr>
      </p:sp>
      <p:sp>
        <p:nvSpPr>
          <p:cNvPr name="Freeform 11" id="11"/>
          <p:cNvSpPr/>
          <p:nvPr/>
        </p:nvSpPr>
        <p:spPr>
          <a:xfrm flipH="false" flipV="false" rot="3029772">
            <a:off x="-356049" y="2163768"/>
            <a:ext cx="3198138" cy="3198138"/>
          </a:xfrm>
          <a:custGeom>
            <a:avLst/>
            <a:gdLst/>
            <a:ahLst/>
            <a:cxnLst/>
            <a:rect r="r" b="b" t="t" l="l"/>
            <a:pathLst>
              <a:path h="3198138" w="3198138">
                <a:moveTo>
                  <a:pt x="0" y="0"/>
                </a:moveTo>
                <a:lnTo>
                  <a:pt x="3198138" y="0"/>
                </a:lnTo>
                <a:lnTo>
                  <a:pt x="3198138" y="3198139"/>
                </a:lnTo>
                <a:lnTo>
                  <a:pt x="0" y="3198139"/>
                </a:lnTo>
                <a:lnTo>
                  <a:pt x="0" y="0"/>
                </a:lnTo>
                <a:close/>
              </a:path>
            </a:pathLst>
          </a:custGeom>
          <a:blipFill>
            <a:blip r:embed="rId6"/>
            <a:stretch>
              <a:fillRect l="0" t="0" r="0" b="0"/>
            </a:stretch>
          </a:blipFill>
        </p:spPr>
      </p:sp>
      <p:sp>
        <p:nvSpPr>
          <p:cNvPr name="Freeform 12" id="12"/>
          <p:cNvSpPr/>
          <p:nvPr/>
        </p:nvSpPr>
        <p:spPr>
          <a:xfrm flipH="false" flipV="false" rot="0">
            <a:off x="3811793" y="9258300"/>
            <a:ext cx="2407103" cy="2407103"/>
          </a:xfrm>
          <a:custGeom>
            <a:avLst/>
            <a:gdLst/>
            <a:ahLst/>
            <a:cxnLst/>
            <a:rect r="r" b="b" t="t" l="l"/>
            <a:pathLst>
              <a:path h="2407103" w="2407103">
                <a:moveTo>
                  <a:pt x="0" y="0"/>
                </a:moveTo>
                <a:lnTo>
                  <a:pt x="2407103" y="0"/>
                </a:lnTo>
                <a:lnTo>
                  <a:pt x="2407103" y="2407103"/>
                </a:lnTo>
                <a:lnTo>
                  <a:pt x="0" y="2407103"/>
                </a:lnTo>
                <a:lnTo>
                  <a:pt x="0" y="0"/>
                </a:lnTo>
                <a:close/>
              </a:path>
            </a:pathLst>
          </a:custGeom>
          <a:blipFill>
            <a:blip r:embed="rId6"/>
            <a:stretch>
              <a:fillRect l="0" t="0" r="0" b="0"/>
            </a:stretch>
          </a:blipFill>
        </p:spPr>
      </p:sp>
      <p:sp>
        <p:nvSpPr>
          <p:cNvPr name="Freeform 13" id="13"/>
          <p:cNvSpPr/>
          <p:nvPr/>
        </p:nvSpPr>
        <p:spPr>
          <a:xfrm flipH="false" flipV="false" rot="1620785">
            <a:off x="12994243" y="-984722"/>
            <a:ext cx="2557607" cy="2557607"/>
          </a:xfrm>
          <a:custGeom>
            <a:avLst/>
            <a:gdLst/>
            <a:ahLst/>
            <a:cxnLst/>
            <a:rect r="r" b="b" t="t" l="l"/>
            <a:pathLst>
              <a:path h="2557607" w="2557607">
                <a:moveTo>
                  <a:pt x="0" y="0"/>
                </a:moveTo>
                <a:lnTo>
                  <a:pt x="2557606" y="0"/>
                </a:lnTo>
                <a:lnTo>
                  <a:pt x="2557606" y="2557606"/>
                </a:lnTo>
                <a:lnTo>
                  <a:pt x="0" y="2557606"/>
                </a:lnTo>
                <a:lnTo>
                  <a:pt x="0" y="0"/>
                </a:lnTo>
                <a:close/>
              </a:path>
            </a:pathLst>
          </a:custGeom>
          <a:blipFill>
            <a:blip r:embed="rId3"/>
            <a:stretch>
              <a:fillRect l="0" t="0" r="0" b="0"/>
            </a:stretch>
          </a:blipFill>
        </p:spPr>
      </p:sp>
      <p:sp>
        <p:nvSpPr>
          <p:cNvPr name="Freeform 14" id="14"/>
          <p:cNvSpPr/>
          <p:nvPr/>
        </p:nvSpPr>
        <p:spPr>
          <a:xfrm flipH="false" flipV="false" rot="-4720909">
            <a:off x="17109657" y="3861960"/>
            <a:ext cx="2086788" cy="2271201"/>
          </a:xfrm>
          <a:custGeom>
            <a:avLst/>
            <a:gdLst/>
            <a:ahLst/>
            <a:cxnLst/>
            <a:rect r="r" b="b" t="t" l="l"/>
            <a:pathLst>
              <a:path h="2271201" w="2086788">
                <a:moveTo>
                  <a:pt x="0" y="0"/>
                </a:moveTo>
                <a:lnTo>
                  <a:pt x="2086788" y="0"/>
                </a:lnTo>
                <a:lnTo>
                  <a:pt x="2086788" y="2271202"/>
                </a:lnTo>
                <a:lnTo>
                  <a:pt x="0" y="2271202"/>
                </a:lnTo>
                <a:lnTo>
                  <a:pt x="0" y="0"/>
                </a:lnTo>
                <a:close/>
              </a:path>
            </a:pathLst>
          </a:custGeom>
          <a:blipFill>
            <a:blip r:embed="rId5"/>
            <a:stretch>
              <a:fillRect l="0" t="0" r="0" b="0"/>
            </a:stretch>
          </a:blipFill>
        </p:spPr>
      </p:sp>
      <p:sp>
        <p:nvSpPr>
          <p:cNvPr name="TextBox 15" id="15"/>
          <p:cNvSpPr txBox="true"/>
          <p:nvPr/>
        </p:nvSpPr>
        <p:spPr>
          <a:xfrm rot="0">
            <a:off x="6126893" y="2873000"/>
            <a:ext cx="6034215" cy="3679505"/>
          </a:xfrm>
          <a:prstGeom prst="rect">
            <a:avLst/>
          </a:prstGeom>
        </p:spPr>
        <p:txBody>
          <a:bodyPr anchor="t" rtlCol="false" tIns="0" lIns="0" bIns="0" rIns="0">
            <a:spAutoFit/>
          </a:bodyPr>
          <a:lstStyle/>
          <a:p>
            <a:pPr algn="ctr">
              <a:lnSpc>
                <a:spcPts val="6322"/>
              </a:lnSpc>
            </a:pPr>
          </a:p>
          <a:p>
            <a:pPr algn="ctr">
              <a:lnSpc>
                <a:spcPts val="24225"/>
              </a:lnSpc>
            </a:pPr>
            <a:r>
              <a:rPr lang="en-US" sz="17303">
                <a:solidFill>
                  <a:srgbClr val="FF3131"/>
                </a:solidFill>
                <a:latin typeface="ITC Benguiat"/>
              </a:rPr>
              <a:t>Amul</a:t>
            </a:r>
          </a:p>
        </p:txBody>
      </p:sp>
      <p:sp>
        <p:nvSpPr>
          <p:cNvPr name="TextBox 16" id="16"/>
          <p:cNvSpPr txBox="true"/>
          <p:nvPr/>
        </p:nvSpPr>
        <p:spPr>
          <a:xfrm rot="0">
            <a:off x="2911462" y="2778639"/>
            <a:ext cx="12522225" cy="887095"/>
          </a:xfrm>
          <a:prstGeom prst="rect">
            <a:avLst/>
          </a:prstGeom>
        </p:spPr>
        <p:txBody>
          <a:bodyPr anchor="t" rtlCol="false" tIns="0" lIns="0" bIns="0" rIns="0">
            <a:spAutoFit/>
          </a:bodyPr>
          <a:lstStyle/>
          <a:p>
            <a:pPr algn="ctr">
              <a:lnSpc>
                <a:spcPts val="7279"/>
              </a:lnSpc>
              <a:spcBef>
                <a:spcPct val="0"/>
              </a:spcBef>
            </a:pPr>
            <a:r>
              <a:rPr lang="en-US" sz="5199">
                <a:solidFill>
                  <a:srgbClr val="FF3131"/>
                </a:solidFill>
                <a:latin typeface="Canva Sans Bold"/>
              </a:rPr>
              <a:t>DIGITAL MARKETING</a:t>
            </a:r>
            <a:r>
              <a:rPr lang="en-US" sz="5199">
                <a:solidFill>
                  <a:srgbClr val="FF3131"/>
                </a:solidFill>
                <a:latin typeface="Canva Sans Bold"/>
              </a:rPr>
              <a:t> PROJECT</a:t>
            </a:r>
          </a:p>
        </p:txBody>
      </p:sp>
      <p:sp>
        <p:nvSpPr>
          <p:cNvPr name="TextBox 17" id="17"/>
          <p:cNvSpPr txBox="true"/>
          <p:nvPr/>
        </p:nvSpPr>
        <p:spPr>
          <a:xfrm rot="0">
            <a:off x="13171472" y="6495354"/>
            <a:ext cx="4269581" cy="3191510"/>
          </a:xfrm>
          <a:prstGeom prst="rect">
            <a:avLst/>
          </a:prstGeom>
        </p:spPr>
        <p:txBody>
          <a:bodyPr anchor="t" rtlCol="false" tIns="0" lIns="0" bIns="0" rIns="0">
            <a:spAutoFit/>
          </a:bodyPr>
          <a:lstStyle/>
          <a:p>
            <a:pPr>
              <a:lnSpc>
                <a:spcPts val="3639"/>
              </a:lnSpc>
            </a:pPr>
            <a:r>
              <a:rPr lang="en-US" sz="2599">
                <a:solidFill>
                  <a:srgbClr val="FA6565"/>
                </a:solidFill>
                <a:latin typeface="Canva Sans Bold"/>
              </a:rPr>
              <a:t>Presented by:</a:t>
            </a:r>
          </a:p>
          <a:p>
            <a:pPr>
              <a:lnSpc>
                <a:spcPts val="3639"/>
              </a:lnSpc>
            </a:pPr>
            <a:r>
              <a:rPr lang="en-US" sz="2599">
                <a:solidFill>
                  <a:srgbClr val="FA6565"/>
                </a:solidFill>
                <a:latin typeface="Canva Sans Bold"/>
              </a:rPr>
              <a:t>Satya Degree &amp; PG College</a:t>
            </a:r>
          </a:p>
          <a:p>
            <a:pPr>
              <a:lnSpc>
                <a:spcPts val="3639"/>
              </a:lnSpc>
            </a:pPr>
            <a:r>
              <a:rPr lang="en-US" sz="2599">
                <a:solidFill>
                  <a:srgbClr val="ED8787"/>
                </a:solidFill>
                <a:latin typeface="Canva Sans Bold"/>
              </a:rPr>
              <a:t>Ramya kommuru</a:t>
            </a:r>
          </a:p>
          <a:p>
            <a:pPr>
              <a:lnSpc>
                <a:spcPts val="3639"/>
              </a:lnSpc>
            </a:pPr>
            <a:r>
              <a:rPr lang="en-US" sz="2599">
                <a:solidFill>
                  <a:srgbClr val="ED8787"/>
                </a:solidFill>
                <a:latin typeface="Canva Sans Bold"/>
              </a:rPr>
              <a:t>Jhansi Gorle</a:t>
            </a:r>
          </a:p>
          <a:p>
            <a:pPr>
              <a:lnSpc>
                <a:spcPts val="3639"/>
              </a:lnSpc>
            </a:pPr>
            <a:r>
              <a:rPr lang="en-US" sz="2599">
                <a:solidFill>
                  <a:srgbClr val="ED8787"/>
                </a:solidFill>
                <a:latin typeface="Canva Sans Bold"/>
              </a:rPr>
              <a:t>Nikhitha Andhavarapu</a:t>
            </a:r>
          </a:p>
          <a:p>
            <a:pPr>
              <a:lnSpc>
                <a:spcPts val="3639"/>
              </a:lnSpc>
            </a:pPr>
            <a:r>
              <a:rPr lang="en-US" sz="2599">
                <a:solidFill>
                  <a:srgbClr val="ED8787"/>
                </a:solidFill>
                <a:latin typeface="Canva Sans Bold"/>
              </a:rPr>
              <a:t>Kiran Kumar Chandaka</a:t>
            </a:r>
          </a:p>
          <a:p>
            <a:pPr>
              <a:lnSpc>
                <a:spcPts val="3639"/>
              </a:lnSpc>
              <a:spcBef>
                <a:spcPct val="0"/>
              </a:spcBef>
            </a:pPr>
            <a:r>
              <a:rPr lang="en-US" sz="2599">
                <a:solidFill>
                  <a:srgbClr val="ED8787"/>
                </a:solidFill>
                <a:latin typeface="Canva Sans Bold"/>
              </a:rPr>
              <a:t>Shabber Ali Shaik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4772" y="1028700"/>
            <a:ext cx="8899581" cy="8030655"/>
          </a:xfrm>
          <a:custGeom>
            <a:avLst/>
            <a:gdLst/>
            <a:ahLst/>
            <a:cxnLst/>
            <a:rect r="r" b="b" t="t" l="l"/>
            <a:pathLst>
              <a:path h="8030655" w="8899581">
                <a:moveTo>
                  <a:pt x="0" y="0"/>
                </a:moveTo>
                <a:lnTo>
                  <a:pt x="8899581" y="0"/>
                </a:lnTo>
                <a:lnTo>
                  <a:pt x="8899581" y="8030655"/>
                </a:lnTo>
                <a:lnTo>
                  <a:pt x="0" y="8030655"/>
                </a:lnTo>
                <a:lnTo>
                  <a:pt x="0" y="0"/>
                </a:lnTo>
                <a:close/>
              </a:path>
            </a:pathLst>
          </a:custGeom>
          <a:blipFill>
            <a:blip r:embed="rId2"/>
            <a:stretch>
              <a:fillRect l="-3906" t="-32274" r="-3678" b="-141217"/>
            </a:stretch>
          </a:blipFill>
        </p:spPr>
      </p:sp>
      <p:sp>
        <p:nvSpPr>
          <p:cNvPr name="Freeform 3" id="3"/>
          <p:cNvSpPr/>
          <p:nvPr/>
        </p:nvSpPr>
        <p:spPr>
          <a:xfrm flipH="false" flipV="false" rot="0">
            <a:off x="10409467" y="449844"/>
            <a:ext cx="6020946" cy="8609511"/>
          </a:xfrm>
          <a:custGeom>
            <a:avLst/>
            <a:gdLst/>
            <a:ahLst/>
            <a:cxnLst/>
            <a:rect r="r" b="b" t="t" l="l"/>
            <a:pathLst>
              <a:path h="8609511" w="6020946">
                <a:moveTo>
                  <a:pt x="0" y="0"/>
                </a:moveTo>
                <a:lnTo>
                  <a:pt x="6020945" y="0"/>
                </a:lnTo>
                <a:lnTo>
                  <a:pt x="6020945" y="8609511"/>
                </a:lnTo>
                <a:lnTo>
                  <a:pt x="0" y="8609511"/>
                </a:lnTo>
                <a:lnTo>
                  <a:pt x="0" y="0"/>
                </a:lnTo>
                <a:close/>
              </a:path>
            </a:pathLst>
          </a:custGeom>
          <a:blipFill>
            <a:blip r:embed="rId3"/>
            <a:stretch>
              <a:fillRect l="-3315" t="-34779" r="-1657" b="-3362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814851">
            <a:off x="-250103" y="-777114"/>
            <a:ext cx="2557607" cy="2557607"/>
          </a:xfrm>
          <a:custGeom>
            <a:avLst/>
            <a:gdLst/>
            <a:ahLst/>
            <a:cxnLst/>
            <a:rect r="r" b="b" t="t" l="l"/>
            <a:pathLst>
              <a:path h="2557607" w="2557607">
                <a:moveTo>
                  <a:pt x="0" y="0"/>
                </a:moveTo>
                <a:lnTo>
                  <a:pt x="2557606" y="0"/>
                </a:lnTo>
                <a:lnTo>
                  <a:pt x="2557606" y="2557606"/>
                </a:lnTo>
                <a:lnTo>
                  <a:pt x="0" y="2557606"/>
                </a:lnTo>
                <a:lnTo>
                  <a:pt x="0" y="0"/>
                </a:lnTo>
                <a:close/>
              </a:path>
            </a:pathLst>
          </a:custGeom>
          <a:blipFill>
            <a:blip r:embed="rId2"/>
            <a:stretch>
              <a:fillRect l="0" t="0" r="0" b="0"/>
            </a:stretch>
          </a:blipFill>
        </p:spPr>
      </p:sp>
      <p:sp>
        <p:nvSpPr>
          <p:cNvPr name="Freeform 3" id="3"/>
          <p:cNvSpPr/>
          <p:nvPr/>
        </p:nvSpPr>
        <p:spPr>
          <a:xfrm flipH="false" flipV="false" rot="0">
            <a:off x="14344983" y="2796579"/>
            <a:ext cx="5828633" cy="5285286"/>
          </a:xfrm>
          <a:custGeom>
            <a:avLst/>
            <a:gdLst/>
            <a:ahLst/>
            <a:cxnLst/>
            <a:rect r="r" b="b" t="t" l="l"/>
            <a:pathLst>
              <a:path h="5285286" w="5828633">
                <a:moveTo>
                  <a:pt x="0" y="0"/>
                </a:moveTo>
                <a:lnTo>
                  <a:pt x="5828634" y="0"/>
                </a:lnTo>
                <a:lnTo>
                  <a:pt x="5828634" y="5285286"/>
                </a:lnTo>
                <a:lnTo>
                  <a:pt x="0" y="5285286"/>
                </a:lnTo>
                <a:lnTo>
                  <a:pt x="0" y="0"/>
                </a:lnTo>
                <a:close/>
              </a:path>
            </a:pathLst>
          </a:custGeom>
          <a:blipFill>
            <a:blip r:embed="rId3">
              <a:alphaModFix amt="17000"/>
            </a:blip>
            <a:stretch>
              <a:fillRect l="0" t="0" r="0" b="0"/>
            </a:stretch>
          </a:blipFill>
        </p:spPr>
      </p:sp>
      <p:sp>
        <p:nvSpPr>
          <p:cNvPr name="Freeform 4" id="4"/>
          <p:cNvSpPr/>
          <p:nvPr/>
        </p:nvSpPr>
        <p:spPr>
          <a:xfrm flipH="false" flipV="false" rot="0">
            <a:off x="-494958" y="8335080"/>
            <a:ext cx="2407103" cy="2407103"/>
          </a:xfrm>
          <a:custGeom>
            <a:avLst/>
            <a:gdLst/>
            <a:ahLst/>
            <a:cxnLst/>
            <a:rect r="r" b="b" t="t" l="l"/>
            <a:pathLst>
              <a:path h="2407103" w="2407103">
                <a:moveTo>
                  <a:pt x="0" y="0"/>
                </a:moveTo>
                <a:lnTo>
                  <a:pt x="2407103" y="0"/>
                </a:lnTo>
                <a:lnTo>
                  <a:pt x="2407103" y="2407103"/>
                </a:lnTo>
                <a:lnTo>
                  <a:pt x="0" y="2407103"/>
                </a:lnTo>
                <a:lnTo>
                  <a:pt x="0" y="0"/>
                </a:lnTo>
                <a:close/>
              </a:path>
            </a:pathLst>
          </a:custGeom>
          <a:blipFill>
            <a:blip r:embed="rId4"/>
            <a:stretch>
              <a:fillRect l="0" t="0" r="0" b="0"/>
            </a:stretch>
          </a:blipFill>
        </p:spPr>
      </p:sp>
      <p:sp>
        <p:nvSpPr>
          <p:cNvPr name="Freeform 5" id="5"/>
          <p:cNvSpPr/>
          <p:nvPr/>
        </p:nvSpPr>
        <p:spPr>
          <a:xfrm flipH="false" flipV="false" rot="-2171184">
            <a:off x="16595269" y="8732057"/>
            <a:ext cx="2086788" cy="2271201"/>
          </a:xfrm>
          <a:custGeom>
            <a:avLst/>
            <a:gdLst/>
            <a:ahLst/>
            <a:cxnLst/>
            <a:rect r="r" b="b" t="t" l="l"/>
            <a:pathLst>
              <a:path h="2271201" w="2086788">
                <a:moveTo>
                  <a:pt x="0" y="0"/>
                </a:moveTo>
                <a:lnTo>
                  <a:pt x="2086788" y="0"/>
                </a:lnTo>
                <a:lnTo>
                  <a:pt x="2086788" y="2271202"/>
                </a:lnTo>
                <a:lnTo>
                  <a:pt x="0" y="2271202"/>
                </a:lnTo>
                <a:lnTo>
                  <a:pt x="0" y="0"/>
                </a:lnTo>
                <a:close/>
              </a:path>
            </a:pathLst>
          </a:custGeom>
          <a:blipFill>
            <a:blip r:embed="rId5"/>
            <a:stretch>
              <a:fillRect l="0" t="0" r="0" b="0"/>
            </a:stretch>
          </a:blipFill>
        </p:spPr>
      </p:sp>
      <p:sp>
        <p:nvSpPr>
          <p:cNvPr name="Freeform 6" id="6"/>
          <p:cNvSpPr/>
          <p:nvPr/>
        </p:nvSpPr>
        <p:spPr>
          <a:xfrm flipH="false" flipV="false" rot="0">
            <a:off x="16340526" y="-426341"/>
            <a:ext cx="2596275" cy="1856061"/>
          </a:xfrm>
          <a:custGeom>
            <a:avLst/>
            <a:gdLst/>
            <a:ahLst/>
            <a:cxnLst/>
            <a:rect r="r" b="b" t="t" l="l"/>
            <a:pathLst>
              <a:path h="1856061" w="2596275">
                <a:moveTo>
                  <a:pt x="0" y="0"/>
                </a:moveTo>
                <a:lnTo>
                  <a:pt x="2596275" y="0"/>
                </a:lnTo>
                <a:lnTo>
                  <a:pt x="2596275" y="1856060"/>
                </a:lnTo>
                <a:lnTo>
                  <a:pt x="0" y="1856060"/>
                </a:lnTo>
                <a:lnTo>
                  <a:pt x="0" y="0"/>
                </a:lnTo>
                <a:close/>
              </a:path>
            </a:pathLst>
          </a:custGeom>
          <a:blipFill>
            <a:blip r:embed="rId6"/>
            <a:stretch>
              <a:fillRect l="0" t="0" r="0" b="0"/>
            </a:stretch>
          </a:blipFill>
        </p:spPr>
      </p:sp>
      <p:sp>
        <p:nvSpPr>
          <p:cNvPr name="Freeform 7" id="7"/>
          <p:cNvSpPr/>
          <p:nvPr/>
        </p:nvSpPr>
        <p:spPr>
          <a:xfrm flipH="false" flipV="false" rot="0">
            <a:off x="-4097203" y="2500857"/>
            <a:ext cx="5828633" cy="5285286"/>
          </a:xfrm>
          <a:custGeom>
            <a:avLst/>
            <a:gdLst/>
            <a:ahLst/>
            <a:cxnLst/>
            <a:rect r="r" b="b" t="t" l="l"/>
            <a:pathLst>
              <a:path h="5285286" w="5828633">
                <a:moveTo>
                  <a:pt x="0" y="0"/>
                </a:moveTo>
                <a:lnTo>
                  <a:pt x="5828634" y="0"/>
                </a:lnTo>
                <a:lnTo>
                  <a:pt x="5828634" y="5285286"/>
                </a:lnTo>
                <a:lnTo>
                  <a:pt x="0" y="5285286"/>
                </a:lnTo>
                <a:lnTo>
                  <a:pt x="0" y="0"/>
                </a:lnTo>
                <a:close/>
              </a:path>
            </a:pathLst>
          </a:custGeom>
          <a:blipFill>
            <a:blip r:embed="rId3">
              <a:alphaModFix amt="17000"/>
            </a:blip>
            <a:stretch>
              <a:fillRect l="0" t="0" r="0" b="0"/>
            </a:stretch>
          </a:blipFill>
        </p:spPr>
      </p:sp>
      <p:sp>
        <p:nvSpPr>
          <p:cNvPr name="Freeform 8" id="8"/>
          <p:cNvSpPr/>
          <p:nvPr/>
        </p:nvSpPr>
        <p:spPr>
          <a:xfrm flipH="false" flipV="false" rot="0">
            <a:off x="6190453" y="2970169"/>
            <a:ext cx="5135813" cy="5259556"/>
          </a:xfrm>
          <a:custGeom>
            <a:avLst/>
            <a:gdLst/>
            <a:ahLst/>
            <a:cxnLst/>
            <a:rect r="r" b="b" t="t" l="l"/>
            <a:pathLst>
              <a:path h="5259556" w="5135813">
                <a:moveTo>
                  <a:pt x="0" y="0"/>
                </a:moveTo>
                <a:lnTo>
                  <a:pt x="5135813" y="0"/>
                </a:lnTo>
                <a:lnTo>
                  <a:pt x="5135813" y="5259556"/>
                </a:lnTo>
                <a:lnTo>
                  <a:pt x="0" y="5259556"/>
                </a:lnTo>
                <a:lnTo>
                  <a:pt x="0" y="0"/>
                </a:lnTo>
                <a:close/>
              </a:path>
            </a:pathLst>
          </a:custGeom>
          <a:blipFill>
            <a:blip r:embed="rId7"/>
            <a:stretch>
              <a:fillRect l="-10239" t="-8971" r="-9794" b="-8237"/>
            </a:stretch>
          </a:blipFill>
        </p:spPr>
      </p:sp>
      <p:sp>
        <p:nvSpPr>
          <p:cNvPr name="Freeform 9" id="9"/>
          <p:cNvSpPr/>
          <p:nvPr/>
        </p:nvSpPr>
        <p:spPr>
          <a:xfrm flipH="false" flipV="false" rot="0">
            <a:off x="13430247" y="1686400"/>
            <a:ext cx="2344837" cy="2220358"/>
          </a:xfrm>
          <a:custGeom>
            <a:avLst/>
            <a:gdLst/>
            <a:ahLst/>
            <a:cxnLst/>
            <a:rect r="r" b="b" t="t" l="l"/>
            <a:pathLst>
              <a:path h="2220358" w="2344837">
                <a:moveTo>
                  <a:pt x="0" y="0"/>
                </a:moveTo>
                <a:lnTo>
                  <a:pt x="2344837" y="0"/>
                </a:lnTo>
                <a:lnTo>
                  <a:pt x="2344837" y="2220357"/>
                </a:lnTo>
                <a:lnTo>
                  <a:pt x="0" y="2220357"/>
                </a:lnTo>
                <a:lnTo>
                  <a:pt x="0" y="0"/>
                </a:lnTo>
                <a:close/>
              </a:path>
            </a:pathLst>
          </a:custGeom>
          <a:blipFill>
            <a:blip r:embed="rId8"/>
            <a:stretch>
              <a:fillRect l="-15520" t="-92879" r="-15520" b="-124567"/>
            </a:stretch>
          </a:blipFill>
        </p:spPr>
      </p:sp>
      <p:sp>
        <p:nvSpPr>
          <p:cNvPr name="Freeform 10" id="10"/>
          <p:cNvSpPr/>
          <p:nvPr/>
        </p:nvSpPr>
        <p:spPr>
          <a:xfrm flipH="false" flipV="false" rot="0">
            <a:off x="2824916" y="5550787"/>
            <a:ext cx="2272051" cy="2235356"/>
          </a:xfrm>
          <a:custGeom>
            <a:avLst/>
            <a:gdLst/>
            <a:ahLst/>
            <a:cxnLst/>
            <a:rect r="r" b="b" t="t" l="l"/>
            <a:pathLst>
              <a:path h="2235356" w="2272051">
                <a:moveTo>
                  <a:pt x="0" y="0"/>
                </a:moveTo>
                <a:lnTo>
                  <a:pt x="2272051" y="0"/>
                </a:lnTo>
                <a:lnTo>
                  <a:pt x="2272051" y="2235356"/>
                </a:lnTo>
                <a:lnTo>
                  <a:pt x="0" y="2235356"/>
                </a:lnTo>
                <a:lnTo>
                  <a:pt x="0" y="0"/>
                </a:lnTo>
                <a:close/>
              </a:path>
            </a:pathLst>
          </a:custGeom>
          <a:blipFill>
            <a:blip r:embed="rId9"/>
            <a:stretch>
              <a:fillRect l="-18153" t="-141098" r="-17085" b="-74219"/>
            </a:stretch>
          </a:blipFill>
        </p:spPr>
      </p:sp>
      <p:sp>
        <p:nvSpPr>
          <p:cNvPr name="Freeform 11" id="11"/>
          <p:cNvSpPr/>
          <p:nvPr/>
        </p:nvSpPr>
        <p:spPr>
          <a:xfrm flipH="false" flipV="false" rot="0">
            <a:off x="11254500" y="7817272"/>
            <a:ext cx="2182266" cy="2155774"/>
          </a:xfrm>
          <a:custGeom>
            <a:avLst/>
            <a:gdLst/>
            <a:ahLst/>
            <a:cxnLst/>
            <a:rect r="r" b="b" t="t" l="l"/>
            <a:pathLst>
              <a:path h="2155774" w="2182266">
                <a:moveTo>
                  <a:pt x="0" y="0"/>
                </a:moveTo>
                <a:lnTo>
                  <a:pt x="2182266" y="0"/>
                </a:lnTo>
                <a:lnTo>
                  <a:pt x="2182266" y="2155774"/>
                </a:lnTo>
                <a:lnTo>
                  <a:pt x="0" y="2155774"/>
                </a:lnTo>
                <a:lnTo>
                  <a:pt x="0" y="0"/>
                </a:lnTo>
                <a:close/>
              </a:path>
            </a:pathLst>
          </a:custGeom>
          <a:blipFill>
            <a:blip r:embed="rId9"/>
            <a:stretch>
              <a:fillRect l="-17671" t="-24759" r="-23131" b="-202198"/>
            </a:stretch>
          </a:blipFill>
        </p:spPr>
      </p:sp>
      <p:sp>
        <p:nvSpPr>
          <p:cNvPr name="Freeform 12" id="12"/>
          <p:cNvSpPr/>
          <p:nvPr/>
        </p:nvSpPr>
        <p:spPr>
          <a:xfrm flipH="false" flipV="false" rot="0">
            <a:off x="12665791" y="4759889"/>
            <a:ext cx="2369099" cy="2381108"/>
          </a:xfrm>
          <a:custGeom>
            <a:avLst/>
            <a:gdLst/>
            <a:ahLst/>
            <a:cxnLst/>
            <a:rect r="r" b="b" t="t" l="l"/>
            <a:pathLst>
              <a:path h="2381108" w="2369099">
                <a:moveTo>
                  <a:pt x="0" y="0"/>
                </a:moveTo>
                <a:lnTo>
                  <a:pt x="2369099" y="0"/>
                </a:lnTo>
                <a:lnTo>
                  <a:pt x="2369099" y="2381108"/>
                </a:lnTo>
                <a:lnTo>
                  <a:pt x="0" y="2381108"/>
                </a:lnTo>
                <a:lnTo>
                  <a:pt x="0" y="0"/>
                </a:lnTo>
                <a:close/>
              </a:path>
            </a:pathLst>
          </a:custGeom>
          <a:blipFill>
            <a:blip r:embed="rId10"/>
            <a:stretch>
              <a:fillRect l="-14337" t="-105968" r="-15361" b="-90047"/>
            </a:stretch>
          </a:blipFill>
        </p:spPr>
      </p:sp>
      <p:sp>
        <p:nvSpPr>
          <p:cNvPr name="Freeform 13" id="13"/>
          <p:cNvSpPr/>
          <p:nvPr/>
        </p:nvSpPr>
        <p:spPr>
          <a:xfrm flipH="false" flipV="false" rot="1270674">
            <a:off x="8471596" y="8508743"/>
            <a:ext cx="2735686" cy="772831"/>
          </a:xfrm>
          <a:custGeom>
            <a:avLst/>
            <a:gdLst/>
            <a:ahLst/>
            <a:cxnLst/>
            <a:rect r="r" b="b" t="t" l="l"/>
            <a:pathLst>
              <a:path h="772831" w="2735686">
                <a:moveTo>
                  <a:pt x="0" y="0"/>
                </a:moveTo>
                <a:lnTo>
                  <a:pt x="2735686" y="0"/>
                </a:lnTo>
                <a:lnTo>
                  <a:pt x="2735686" y="772832"/>
                </a:lnTo>
                <a:lnTo>
                  <a:pt x="0" y="77283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645823">
            <a:off x="10977790" y="6754581"/>
            <a:ext cx="2735686" cy="772831"/>
          </a:xfrm>
          <a:custGeom>
            <a:avLst/>
            <a:gdLst/>
            <a:ahLst/>
            <a:cxnLst/>
            <a:rect r="r" b="b" t="t" l="l"/>
            <a:pathLst>
              <a:path h="772831" w="2735686">
                <a:moveTo>
                  <a:pt x="0" y="0"/>
                </a:moveTo>
                <a:lnTo>
                  <a:pt x="2735686" y="0"/>
                </a:lnTo>
                <a:lnTo>
                  <a:pt x="2735686" y="772832"/>
                </a:lnTo>
                <a:lnTo>
                  <a:pt x="0" y="77283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1432099">
            <a:off x="10964675" y="3897657"/>
            <a:ext cx="2430587" cy="686641"/>
          </a:xfrm>
          <a:custGeom>
            <a:avLst/>
            <a:gdLst/>
            <a:ahLst/>
            <a:cxnLst/>
            <a:rect r="r" b="b" t="t" l="l"/>
            <a:pathLst>
              <a:path h="686641" w="2430587">
                <a:moveTo>
                  <a:pt x="0" y="0"/>
                </a:moveTo>
                <a:lnTo>
                  <a:pt x="2430587" y="0"/>
                </a:lnTo>
                <a:lnTo>
                  <a:pt x="2430587" y="686641"/>
                </a:lnTo>
                <a:lnTo>
                  <a:pt x="0" y="6866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true" flipV="false" rot="265887">
            <a:off x="4318373" y="7703984"/>
            <a:ext cx="3492086" cy="986514"/>
          </a:xfrm>
          <a:custGeom>
            <a:avLst/>
            <a:gdLst/>
            <a:ahLst/>
            <a:cxnLst/>
            <a:rect r="r" b="b" t="t" l="l"/>
            <a:pathLst>
              <a:path h="986514" w="3492086">
                <a:moveTo>
                  <a:pt x="3492087" y="0"/>
                </a:moveTo>
                <a:lnTo>
                  <a:pt x="0" y="0"/>
                </a:lnTo>
                <a:lnTo>
                  <a:pt x="0" y="986515"/>
                </a:lnTo>
                <a:lnTo>
                  <a:pt x="3492087" y="986515"/>
                </a:lnTo>
                <a:lnTo>
                  <a:pt x="3492087"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7" id="17"/>
          <p:cNvSpPr/>
          <p:nvPr/>
        </p:nvSpPr>
        <p:spPr>
          <a:xfrm flipH="false" flipV="false" rot="0">
            <a:off x="2329936" y="2073454"/>
            <a:ext cx="2517492" cy="2611795"/>
          </a:xfrm>
          <a:custGeom>
            <a:avLst/>
            <a:gdLst/>
            <a:ahLst/>
            <a:cxnLst/>
            <a:rect r="r" b="b" t="t" l="l"/>
            <a:pathLst>
              <a:path h="2611795" w="2517492">
                <a:moveTo>
                  <a:pt x="0" y="0"/>
                </a:moveTo>
                <a:lnTo>
                  <a:pt x="2517492" y="0"/>
                </a:lnTo>
                <a:lnTo>
                  <a:pt x="2517492" y="2611796"/>
                </a:lnTo>
                <a:lnTo>
                  <a:pt x="0" y="2611796"/>
                </a:lnTo>
                <a:lnTo>
                  <a:pt x="0" y="0"/>
                </a:lnTo>
                <a:close/>
              </a:path>
            </a:pathLst>
          </a:custGeom>
          <a:blipFill>
            <a:blip r:embed="rId13"/>
            <a:stretch>
              <a:fillRect l="0" t="0" r="0" b="0"/>
            </a:stretch>
          </a:blipFill>
        </p:spPr>
      </p:sp>
      <p:sp>
        <p:nvSpPr>
          <p:cNvPr name="TextBox 18" id="18"/>
          <p:cNvSpPr txBox="true"/>
          <p:nvPr/>
        </p:nvSpPr>
        <p:spPr>
          <a:xfrm rot="0">
            <a:off x="4857197" y="607083"/>
            <a:ext cx="7488436" cy="991870"/>
          </a:xfrm>
          <a:prstGeom prst="rect">
            <a:avLst/>
          </a:prstGeom>
        </p:spPr>
        <p:txBody>
          <a:bodyPr anchor="t" rtlCol="false" tIns="0" lIns="0" bIns="0" rIns="0">
            <a:spAutoFit/>
          </a:bodyPr>
          <a:lstStyle/>
          <a:p>
            <a:pPr algn="ctr">
              <a:lnSpc>
                <a:spcPts val="7279"/>
              </a:lnSpc>
              <a:spcBef>
                <a:spcPct val="0"/>
              </a:spcBef>
            </a:pPr>
            <a:r>
              <a:rPr lang="en-US" sz="5199">
                <a:solidFill>
                  <a:srgbClr val="FF3131"/>
                </a:solidFill>
                <a:latin typeface="ITC Benguiat Bold"/>
              </a:rPr>
              <a:t>KEYWORD RESEARCH</a:t>
            </a:r>
          </a:p>
        </p:txBody>
      </p:sp>
      <p:sp>
        <p:nvSpPr>
          <p:cNvPr name="Freeform 19" id="19"/>
          <p:cNvSpPr/>
          <p:nvPr/>
        </p:nvSpPr>
        <p:spPr>
          <a:xfrm flipH="false" flipV="false" rot="-10321507">
            <a:off x="4975160" y="2703954"/>
            <a:ext cx="2430587" cy="686641"/>
          </a:xfrm>
          <a:custGeom>
            <a:avLst/>
            <a:gdLst/>
            <a:ahLst/>
            <a:cxnLst/>
            <a:rect r="r" b="b" t="t" l="l"/>
            <a:pathLst>
              <a:path h="686641" w="2430587">
                <a:moveTo>
                  <a:pt x="0" y="0"/>
                </a:moveTo>
                <a:lnTo>
                  <a:pt x="2430586" y="0"/>
                </a:lnTo>
                <a:lnTo>
                  <a:pt x="2430586" y="686641"/>
                </a:lnTo>
                <a:lnTo>
                  <a:pt x="0" y="6866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814851">
            <a:off x="-250103" y="-777114"/>
            <a:ext cx="2557607" cy="2557607"/>
          </a:xfrm>
          <a:custGeom>
            <a:avLst/>
            <a:gdLst/>
            <a:ahLst/>
            <a:cxnLst/>
            <a:rect r="r" b="b" t="t" l="l"/>
            <a:pathLst>
              <a:path h="2557607" w="2557607">
                <a:moveTo>
                  <a:pt x="0" y="0"/>
                </a:moveTo>
                <a:lnTo>
                  <a:pt x="2557606" y="0"/>
                </a:lnTo>
                <a:lnTo>
                  <a:pt x="2557606" y="2557606"/>
                </a:lnTo>
                <a:lnTo>
                  <a:pt x="0" y="2557606"/>
                </a:lnTo>
                <a:lnTo>
                  <a:pt x="0" y="0"/>
                </a:lnTo>
                <a:close/>
              </a:path>
            </a:pathLst>
          </a:custGeom>
          <a:blipFill>
            <a:blip r:embed="rId2"/>
            <a:stretch>
              <a:fillRect l="0" t="0" r="0" b="0"/>
            </a:stretch>
          </a:blipFill>
        </p:spPr>
      </p:sp>
      <p:sp>
        <p:nvSpPr>
          <p:cNvPr name="Freeform 3" id="3"/>
          <p:cNvSpPr/>
          <p:nvPr/>
        </p:nvSpPr>
        <p:spPr>
          <a:xfrm flipH="false" flipV="false" rot="0">
            <a:off x="14344983" y="2796579"/>
            <a:ext cx="5828633" cy="5285286"/>
          </a:xfrm>
          <a:custGeom>
            <a:avLst/>
            <a:gdLst/>
            <a:ahLst/>
            <a:cxnLst/>
            <a:rect r="r" b="b" t="t" l="l"/>
            <a:pathLst>
              <a:path h="5285286" w="5828633">
                <a:moveTo>
                  <a:pt x="0" y="0"/>
                </a:moveTo>
                <a:lnTo>
                  <a:pt x="5828634" y="0"/>
                </a:lnTo>
                <a:lnTo>
                  <a:pt x="5828634" y="5285286"/>
                </a:lnTo>
                <a:lnTo>
                  <a:pt x="0" y="5285286"/>
                </a:lnTo>
                <a:lnTo>
                  <a:pt x="0" y="0"/>
                </a:lnTo>
                <a:close/>
              </a:path>
            </a:pathLst>
          </a:custGeom>
          <a:blipFill>
            <a:blip r:embed="rId3">
              <a:alphaModFix amt="17000"/>
            </a:blip>
            <a:stretch>
              <a:fillRect l="0" t="0" r="0" b="0"/>
            </a:stretch>
          </a:blipFill>
        </p:spPr>
      </p:sp>
      <p:sp>
        <p:nvSpPr>
          <p:cNvPr name="Freeform 4" id="4"/>
          <p:cNvSpPr/>
          <p:nvPr/>
        </p:nvSpPr>
        <p:spPr>
          <a:xfrm flipH="false" flipV="false" rot="0">
            <a:off x="-494958" y="8335080"/>
            <a:ext cx="2407103" cy="2407103"/>
          </a:xfrm>
          <a:custGeom>
            <a:avLst/>
            <a:gdLst/>
            <a:ahLst/>
            <a:cxnLst/>
            <a:rect r="r" b="b" t="t" l="l"/>
            <a:pathLst>
              <a:path h="2407103" w="2407103">
                <a:moveTo>
                  <a:pt x="0" y="0"/>
                </a:moveTo>
                <a:lnTo>
                  <a:pt x="2407103" y="0"/>
                </a:lnTo>
                <a:lnTo>
                  <a:pt x="2407103" y="2407103"/>
                </a:lnTo>
                <a:lnTo>
                  <a:pt x="0" y="2407103"/>
                </a:lnTo>
                <a:lnTo>
                  <a:pt x="0" y="0"/>
                </a:lnTo>
                <a:close/>
              </a:path>
            </a:pathLst>
          </a:custGeom>
          <a:blipFill>
            <a:blip r:embed="rId4"/>
            <a:stretch>
              <a:fillRect l="0" t="0" r="0" b="0"/>
            </a:stretch>
          </a:blipFill>
        </p:spPr>
      </p:sp>
      <p:sp>
        <p:nvSpPr>
          <p:cNvPr name="Freeform 5" id="5"/>
          <p:cNvSpPr/>
          <p:nvPr/>
        </p:nvSpPr>
        <p:spPr>
          <a:xfrm flipH="false" flipV="false" rot="-2171184">
            <a:off x="16595269" y="8732057"/>
            <a:ext cx="2086788" cy="2271201"/>
          </a:xfrm>
          <a:custGeom>
            <a:avLst/>
            <a:gdLst/>
            <a:ahLst/>
            <a:cxnLst/>
            <a:rect r="r" b="b" t="t" l="l"/>
            <a:pathLst>
              <a:path h="2271201" w="2086788">
                <a:moveTo>
                  <a:pt x="0" y="0"/>
                </a:moveTo>
                <a:lnTo>
                  <a:pt x="2086788" y="0"/>
                </a:lnTo>
                <a:lnTo>
                  <a:pt x="2086788" y="2271202"/>
                </a:lnTo>
                <a:lnTo>
                  <a:pt x="0" y="2271202"/>
                </a:lnTo>
                <a:lnTo>
                  <a:pt x="0" y="0"/>
                </a:lnTo>
                <a:close/>
              </a:path>
            </a:pathLst>
          </a:custGeom>
          <a:blipFill>
            <a:blip r:embed="rId5"/>
            <a:stretch>
              <a:fillRect l="0" t="0" r="0" b="0"/>
            </a:stretch>
          </a:blipFill>
        </p:spPr>
      </p:sp>
      <p:sp>
        <p:nvSpPr>
          <p:cNvPr name="Freeform 6" id="6"/>
          <p:cNvSpPr/>
          <p:nvPr/>
        </p:nvSpPr>
        <p:spPr>
          <a:xfrm flipH="false" flipV="false" rot="0">
            <a:off x="16340526" y="-426341"/>
            <a:ext cx="2596275" cy="1856061"/>
          </a:xfrm>
          <a:custGeom>
            <a:avLst/>
            <a:gdLst/>
            <a:ahLst/>
            <a:cxnLst/>
            <a:rect r="r" b="b" t="t" l="l"/>
            <a:pathLst>
              <a:path h="1856061" w="2596275">
                <a:moveTo>
                  <a:pt x="0" y="0"/>
                </a:moveTo>
                <a:lnTo>
                  <a:pt x="2596275" y="0"/>
                </a:lnTo>
                <a:lnTo>
                  <a:pt x="2596275" y="1856060"/>
                </a:lnTo>
                <a:lnTo>
                  <a:pt x="0" y="1856060"/>
                </a:lnTo>
                <a:lnTo>
                  <a:pt x="0" y="0"/>
                </a:lnTo>
                <a:close/>
              </a:path>
            </a:pathLst>
          </a:custGeom>
          <a:blipFill>
            <a:blip r:embed="rId6"/>
            <a:stretch>
              <a:fillRect l="0" t="0" r="0" b="0"/>
            </a:stretch>
          </a:blipFill>
        </p:spPr>
      </p:sp>
      <p:sp>
        <p:nvSpPr>
          <p:cNvPr name="Freeform 7" id="7"/>
          <p:cNvSpPr/>
          <p:nvPr/>
        </p:nvSpPr>
        <p:spPr>
          <a:xfrm flipH="false" flipV="false" rot="0">
            <a:off x="-4097203" y="2500857"/>
            <a:ext cx="5828633" cy="5285286"/>
          </a:xfrm>
          <a:custGeom>
            <a:avLst/>
            <a:gdLst/>
            <a:ahLst/>
            <a:cxnLst/>
            <a:rect r="r" b="b" t="t" l="l"/>
            <a:pathLst>
              <a:path h="5285286" w="5828633">
                <a:moveTo>
                  <a:pt x="0" y="0"/>
                </a:moveTo>
                <a:lnTo>
                  <a:pt x="5828634" y="0"/>
                </a:lnTo>
                <a:lnTo>
                  <a:pt x="5828634" y="5285286"/>
                </a:lnTo>
                <a:lnTo>
                  <a:pt x="0" y="5285286"/>
                </a:lnTo>
                <a:lnTo>
                  <a:pt x="0" y="0"/>
                </a:lnTo>
                <a:close/>
              </a:path>
            </a:pathLst>
          </a:custGeom>
          <a:blipFill>
            <a:blip r:embed="rId3">
              <a:alphaModFix amt="17000"/>
            </a:blip>
            <a:stretch>
              <a:fillRect l="0" t="0" r="0" b="0"/>
            </a:stretch>
          </a:blipFill>
        </p:spPr>
      </p:sp>
      <p:sp>
        <p:nvSpPr>
          <p:cNvPr name="Freeform 8" id="8"/>
          <p:cNvSpPr/>
          <p:nvPr/>
        </p:nvSpPr>
        <p:spPr>
          <a:xfrm flipH="false" flipV="false" rot="0">
            <a:off x="4056131" y="1525705"/>
            <a:ext cx="8945017" cy="8761295"/>
          </a:xfrm>
          <a:custGeom>
            <a:avLst/>
            <a:gdLst/>
            <a:ahLst/>
            <a:cxnLst/>
            <a:rect r="r" b="b" t="t" l="l"/>
            <a:pathLst>
              <a:path h="8761295" w="8945017">
                <a:moveTo>
                  <a:pt x="0" y="0"/>
                </a:moveTo>
                <a:lnTo>
                  <a:pt x="8945017" y="0"/>
                </a:lnTo>
                <a:lnTo>
                  <a:pt x="8945017" y="8761295"/>
                </a:lnTo>
                <a:lnTo>
                  <a:pt x="0" y="8761295"/>
                </a:lnTo>
                <a:lnTo>
                  <a:pt x="0" y="0"/>
                </a:lnTo>
                <a:close/>
              </a:path>
            </a:pathLst>
          </a:custGeom>
          <a:blipFill>
            <a:blip r:embed="rId7"/>
            <a:stretch>
              <a:fillRect l="-50660" t="-9382" r="-52784" b="-7454"/>
            </a:stretch>
          </a:blipFill>
        </p:spPr>
      </p:sp>
      <p:sp>
        <p:nvSpPr>
          <p:cNvPr name="TextBox 9" id="9"/>
          <p:cNvSpPr txBox="true"/>
          <p:nvPr/>
        </p:nvSpPr>
        <p:spPr>
          <a:xfrm rot="0">
            <a:off x="3749201" y="607083"/>
            <a:ext cx="10428327" cy="991870"/>
          </a:xfrm>
          <a:prstGeom prst="rect">
            <a:avLst/>
          </a:prstGeom>
        </p:spPr>
        <p:txBody>
          <a:bodyPr anchor="t" rtlCol="false" tIns="0" lIns="0" bIns="0" rIns="0">
            <a:spAutoFit/>
          </a:bodyPr>
          <a:lstStyle/>
          <a:p>
            <a:pPr algn="ctr">
              <a:lnSpc>
                <a:spcPts val="7279"/>
              </a:lnSpc>
              <a:spcBef>
                <a:spcPct val="0"/>
              </a:spcBef>
            </a:pPr>
            <a:r>
              <a:rPr lang="en-US" sz="5199">
                <a:solidFill>
                  <a:srgbClr val="FF3131"/>
                </a:solidFill>
                <a:latin typeface="ITC Benguiat Bold"/>
              </a:rPr>
              <a:t>Long-tail keyword exploration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78692" y="1619264"/>
            <a:ext cx="12530617" cy="7048472"/>
          </a:xfrm>
          <a:custGeom>
            <a:avLst/>
            <a:gdLst/>
            <a:ahLst/>
            <a:cxnLst/>
            <a:rect r="r" b="b" t="t" l="l"/>
            <a:pathLst>
              <a:path h="7048472" w="12530617">
                <a:moveTo>
                  <a:pt x="0" y="0"/>
                </a:moveTo>
                <a:lnTo>
                  <a:pt x="12530616" y="0"/>
                </a:lnTo>
                <a:lnTo>
                  <a:pt x="12530616" y="7048472"/>
                </a:lnTo>
                <a:lnTo>
                  <a:pt x="0" y="7048472"/>
                </a:lnTo>
                <a:lnTo>
                  <a:pt x="0" y="0"/>
                </a:lnTo>
                <a:close/>
              </a:path>
            </a:pathLst>
          </a:custGeom>
          <a:blipFill>
            <a:blip r:embed="rId2"/>
            <a:stretch>
              <a:fillRect l="0" t="0" r="0" b="0"/>
            </a:stretch>
          </a:blipFill>
        </p:spPr>
      </p:sp>
      <p:sp>
        <p:nvSpPr>
          <p:cNvPr name="Freeform 3" id="3"/>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814851">
            <a:off x="-250103" y="-777114"/>
            <a:ext cx="2557607" cy="2557607"/>
          </a:xfrm>
          <a:custGeom>
            <a:avLst/>
            <a:gdLst/>
            <a:ahLst/>
            <a:cxnLst/>
            <a:rect r="r" b="b" t="t" l="l"/>
            <a:pathLst>
              <a:path h="2557607" w="2557607">
                <a:moveTo>
                  <a:pt x="0" y="0"/>
                </a:moveTo>
                <a:lnTo>
                  <a:pt x="2557606" y="0"/>
                </a:lnTo>
                <a:lnTo>
                  <a:pt x="2557606" y="2557606"/>
                </a:lnTo>
                <a:lnTo>
                  <a:pt x="0" y="2557606"/>
                </a:lnTo>
                <a:lnTo>
                  <a:pt x="0" y="0"/>
                </a:lnTo>
                <a:close/>
              </a:path>
            </a:pathLst>
          </a:custGeom>
          <a:blipFill>
            <a:blip r:embed="rId2"/>
            <a:stretch>
              <a:fillRect l="0" t="0" r="0" b="0"/>
            </a:stretch>
          </a:blipFill>
        </p:spPr>
      </p:sp>
      <p:sp>
        <p:nvSpPr>
          <p:cNvPr name="Freeform 3" id="3"/>
          <p:cNvSpPr/>
          <p:nvPr/>
        </p:nvSpPr>
        <p:spPr>
          <a:xfrm flipH="false" flipV="false" rot="0">
            <a:off x="14344983" y="2796579"/>
            <a:ext cx="5828633" cy="5285286"/>
          </a:xfrm>
          <a:custGeom>
            <a:avLst/>
            <a:gdLst/>
            <a:ahLst/>
            <a:cxnLst/>
            <a:rect r="r" b="b" t="t" l="l"/>
            <a:pathLst>
              <a:path h="5285286" w="5828633">
                <a:moveTo>
                  <a:pt x="0" y="0"/>
                </a:moveTo>
                <a:lnTo>
                  <a:pt x="5828634" y="0"/>
                </a:lnTo>
                <a:lnTo>
                  <a:pt x="5828634" y="5285286"/>
                </a:lnTo>
                <a:lnTo>
                  <a:pt x="0" y="5285286"/>
                </a:lnTo>
                <a:lnTo>
                  <a:pt x="0" y="0"/>
                </a:lnTo>
                <a:close/>
              </a:path>
            </a:pathLst>
          </a:custGeom>
          <a:blipFill>
            <a:blip r:embed="rId3">
              <a:alphaModFix amt="17000"/>
            </a:blip>
            <a:stretch>
              <a:fillRect l="0" t="0" r="0" b="0"/>
            </a:stretch>
          </a:blipFill>
        </p:spPr>
      </p:sp>
      <p:sp>
        <p:nvSpPr>
          <p:cNvPr name="Freeform 4" id="4"/>
          <p:cNvSpPr/>
          <p:nvPr/>
        </p:nvSpPr>
        <p:spPr>
          <a:xfrm flipH="false" flipV="false" rot="0">
            <a:off x="-494958" y="8335080"/>
            <a:ext cx="2407103" cy="2407103"/>
          </a:xfrm>
          <a:custGeom>
            <a:avLst/>
            <a:gdLst/>
            <a:ahLst/>
            <a:cxnLst/>
            <a:rect r="r" b="b" t="t" l="l"/>
            <a:pathLst>
              <a:path h="2407103" w="2407103">
                <a:moveTo>
                  <a:pt x="0" y="0"/>
                </a:moveTo>
                <a:lnTo>
                  <a:pt x="2407103" y="0"/>
                </a:lnTo>
                <a:lnTo>
                  <a:pt x="2407103" y="2407103"/>
                </a:lnTo>
                <a:lnTo>
                  <a:pt x="0" y="2407103"/>
                </a:lnTo>
                <a:lnTo>
                  <a:pt x="0" y="0"/>
                </a:lnTo>
                <a:close/>
              </a:path>
            </a:pathLst>
          </a:custGeom>
          <a:blipFill>
            <a:blip r:embed="rId4"/>
            <a:stretch>
              <a:fillRect l="0" t="0" r="0" b="0"/>
            </a:stretch>
          </a:blipFill>
        </p:spPr>
      </p:sp>
      <p:sp>
        <p:nvSpPr>
          <p:cNvPr name="Freeform 5" id="5"/>
          <p:cNvSpPr/>
          <p:nvPr/>
        </p:nvSpPr>
        <p:spPr>
          <a:xfrm flipH="false" flipV="false" rot="-2171184">
            <a:off x="16595269" y="8732057"/>
            <a:ext cx="2086788" cy="2271201"/>
          </a:xfrm>
          <a:custGeom>
            <a:avLst/>
            <a:gdLst/>
            <a:ahLst/>
            <a:cxnLst/>
            <a:rect r="r" b="b" t="t" l="l"/>
            <a:pathLst>
              <a:path h="2271201" w="2086788">
                <a:moveTo>
                  <a:pt x="0" y="0"/>
                </a:moveTo>
                <a:lnTo>
                  <a:pt x="2086788" y="0"/>
                </a:lnTo>
                <a:lnTo>
                  <a:pt x="2086788" y="2271202"/>
                </a:lnTo>
                <a:lnTo>
                  <a:pt x="0" y="2271202"/>
                </a:lnTo>
                <a:lnTo>
                  <a:pt x="0" y="0"/>
                </a:lnTo>
                <a:close/>
              </a:path>
            </a:pathLst>
          </a:custGeom>
          <a:blipFill>
            <a:blip r:embed="rId5"/>
            <a:stretch>
              <a:fillRect l="0" t="0" r="0" b="0"/>
            </a:stretch>
          </a:blipFill>
        </p:spPr>
      </p:sp>
      <p:sp>
        <p:nvSpPr>
          <p:cNvPr name="Freeform 6" id="6"/>
          <p:cNvSpPr/>
          <p:nvPr/>
        </p:nvSpPr>
        <p:spPr>
          <a:xfrm flipH="false" flipV="false" rot="0">
            <a:off x="16340526" y="-426341"/>
            <a:ext cx="2596275" cy="1856061"/>
          </a:xfrm>
          <a:custGeom>
            <a:avLst/>
            <a:gdLst/>
            <a:ahLst/>
            <a:cxnLst/>
            <a:rect r="r" b="b" t="t" l="l"/>
            <a:pathLst>
              <a:path h="1856061" w="2596275">
                <a:moveTo>
                  <a:pt x="0" y="0"/>
                </a:moveTo>
                <a:lnTo>
                  <a:pt x="2596275" y="0"/>
                </a:lnTo>
                <a:lnTo>
                  <a:pt x="2596275" y="1856060"/>
                </a:lnTo>
                <a:lnTo>
                  <a:pt x="0" y="1856060"/>
                </a:lnTo>
                <a:lnTo>
                  <a:pt x="0" y="0"/>
                </a:lnTo>
                <a:close/>
              </a:path>
            </a:pathLst>
          </a:custGeom>
          <a:blipFill>
            <a:blip r:embed="rId6"/>
            <a:stretch>
              <a:fillRect l="0" t="0" r="0" b="0"/>
            </a:stretch>
          </a:blipFill>
        </p:spPr>
      </p:sp>
      <p:sp>
        <p:nvSpPr>
          <p:cNvPr name="Freeform 7" id="7"/>
          <p:cNvSpPr/>
          <p:nvPr/>
        </p:nvSpPr>
        <p:spPr>
          <a:xfrm flipH="false" flipV="false" rot="0">
            <a:off x="-4097203" y="2500857"/>
            <a:ext cx="5828633" cy="5285286"/>
          </a:xfrm>
          <a:custGeom>
            <a:avLst/>
            <a:gdLst/>
            <a:ahLst/>
            <a:cxnLst/>
            <a:rect r="r" b="b" t="t" l="l"/>
            <a:pathLst>
              <a:path h="5285286" w="5828633">
                <a:moveTo>
                  <a:pt x="0" y="0"/>
                </a:moveTo>
                <a:lnTo>
                  <a:pt x="5828634" y="0"/>
                </a:lnTo>
                <a:lnTo>
                  <a:pt x="5828634" y="5285286"/>
                </a:lnTo>
                <a:lnTo>
                  <a:pt x="0" y="5285286"/>
                </a:lnTo>
                <a:lnTo>
                  <a:pt x="0" y="0"/>
                </a:lnTo>
                <a:close/>
              </a:path>
            </a:pathLst>
          </a:custGeom>
          <a:blipFill>
            <a:blip r:embed="rId3">
              <a:alphaModFix amt="17000"/>
            </a:blip>
            <a:stretch>
              <a:fillRect l="0" t="0" r="0" b="0"/>
            </a:stretch>
          </a:blipFill>
        </p:spPr>
      </p:sp>
      <p:sp>
        <p:nvSpPr>
          <p:cNvPr name="TextBox 8" id="8"/>
          <p:cNvSpPr txBox="true"/>
          <p:nvPr/>
        </p:nvSpPr>
        <p:spPr>
          <a:xfrm rot="0">
            <a:off x="5202097" y="716773"/>
            <a:ext cx="7883805" cy="1289231"/>
          </a:xfrm>
          <a:prstGeom prst="rect">
            <a:avLst/>
          </a:prstGeom>
        </p:spPr>
        <p:txBody>
          <a:bodyPr anchor="t" rtlCol="false" tIns="0" lIns="0" bIns="0" rIns="0">
            <a:spAutoFit/>
          </a:bodyPr>
          <a:lstStyle/>
          <a:p>
            <a:pPr algn="ctr">
              <a:lnSpc>
                <a:spcPts val="9488"/>
              </a:lnSpc>
              <a:spcBef>
                <a:spcPct val="0"/>
              </a:spcBef>
            </a:pPr>
            <a:r>
              <a:rPr lang="en-US" sz="6777">
                <a:solidFill>
                  <a:srgbClr val="FF3131"/>
                </a:solidFill>
                <a:latin typeface="ITC Benguiat Bold"/>
              </a:rPr>
              <a:t>Content creation </a:t>
            </a:r>
          </a:p>
        </p:txBody>
      </p:sp>
      <p:sp>
        <p:nvSpPr>
          <p:cNvPr name="TextBox 9" id="9"/>
          <p:cNvSpPr txBox="true"/>
          <p:nvPr/>
        </p:nvSpPr>
        <p:spPr>
          <a:xfrm rot="0">
            <a:off x="1912145" y="2596554"/>
            <a:ext cx="8377952" cy="991870"/>
          </a:xfrm>
          <a:prstGeom prst="rect">
            <a:avLst/>
          </a:prstGeom>
        </p:spPr>
        <p:txBody>
          <a:bodyPr anchor="t" rtlCol="false" tIns="0" lIns="0" bIns="0" rIns="0">
            <a:spAutoFit/>
          </a:bodyPr>
          <a:lstStyle/>
          <a:p>
            <a:pPr algn="ctr">
              <a:lnSpc>
                <a:spcPts val="7279"/>
              </a:lnSpc>
              <a:spcBef>
                <a:spcPct val="0"/>
              </a:spcBef>
            </a:pPr>
            <a:r>
              <a:rPr lang="en-US" sz="5199" u="sng">
                <a:solidFill>
                  <a:srgbClr val="FF3131"/>
                </a:solidFill>
                <a:latin typeface="ITC Benguiat"/>
                <a:hlinkClick r:id="rId7" tooltip="https://www.instagram.com/p/CyVXki4vTxD/?igshid=NTc4MTIwNjQ2YQ=="/>
              </a:rPr>
              <a:t>Carousel - Instagram post </a:t>
            </a:r>
          </a:p>
        </p:txBody>
      </p:sp>
      <p:sp>
        <p:nvSpPr>
          <p:cNvPr name="TextBox 10" id="10"/>
          <p:cNvSpPr txBox="true"/>
          <p:nvPr/>
        </p:nvSpPr>
        <p:spPr>
          <a:xfrm rot="0">
            <a:off x="1934868" y="3997999"/>
            <a:ext cx="9814274" cy="991870"/>
          </a:xfrm>
          <a:prstGeom prst="rect">
            <a:avLst/>
          </a:prstGeom>
        </p:spPr>
        <p:txBody>
          <a:bodyPr anchor="t" rtlCol="false" tIns="0" lIns="0" bIns="0" rIns="0">
            <a:spAutoFit/>
          </a:bodyPr>
          <a:lstStyle/>
          <a:p>
            <a:pPr>
              <a:lnSpc>
                <a:spcPts val="7279"/>
              </a:lnSpc>
              <a:spcBef>
                <a:spcPct val="0"/>
              </a:spcBef>
            </a:pPr>
            <a:r>
              <a:rPr lang="en-US" sz="5199" u="sng">
                <a:solidFill>
                  <a:srgbClr val="FF3131"/>
                </a:solidFill>
                <a:latin typeface="ITC Benguiat"/>
                <a:hlinkClick r:id="rId8" tooltip="https://www.instagram.com/reel/CyVLBWCvv-M/?igshid=NTc4MTIwNjQ2YQ=="/>
              </a:rPr>
              <a:t>Reel on Amul - Instagram post</a:t>
            </a:r>
          </a:p>
        </p:txBody>
      </p:sp>
      <p:sp>
        <p:nvSpPr>
          <p:cNvPr name="TextBox 11" id="11"/>
          <p:cNvSpPr txBox="true"/>
          <p:nvPr/>
        </p:nvSpPr>
        <p:spPr>
          <a:xfrm rot="0">
            <a:off x="1934868" y="5501342"/>
            <a:ext cx="8008144" cy="991870"/>
          </a:xfrm>
          <a:prstGeom prst="rect">
            <a:avLst/>
          </a:prstGeom>
        </p:spPr>
        <p:txBody>
          <a:bodyPr anchor="t" rtlCol="false" tIns="0" lIns="0" bIns="0" rIns="0">
            <a:spAutoFit/>
          </a:bodyPr>
          <a:lstStyle/>
          <a:p>
            <a:pPr algn="ctr">
              <a:lnSpc>
                <a:spcPts val="7279"/>
              </a:lnSpc>
              <a:spcBef>
                <a:spcPct val="0"/>
              </a:spcBef>
            </a:pPr>
            <a:r>
              <a:rPr lang="en-US" sz="5199" u="sng">
                <a:solidFill>
                  <a:srgbClr val="FF3131"/>
                </a:solidFill>
                <a:latin typeface="ITC Benguiat"/>
                <a:hlinkClick r:id="rId9" tooltip="https://www.instagram.com/p/CyU0U5EPRN_/?igshid=NTc4MTIwNjQ2YQ=="/>
              </a:rPr>
              <a:t>Post on Amul - Instagram</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814851">
            <a:off x="-250103" y="-777114"/>
            <a:ext cx="2557607" cy="2557607"/>
          </a:xfrm>
          <a:custGeom>
            <a:avLst/>
            <a:gdLst/>
            <a:ahLst/>
            <a:cxnLst/>
            <a:rect r="r" b="b" t="t" l="l"/>
            <a:pathLst>
              <a:path h="2557607" w="2557607">
                <a:moveTo>
                  <a:pt x="0" y="0"/>
                </a:moveTo>
                <a:lnTo>
                  <a:pt x="2557606" y="0"/>
                </a:lnTo>
                <a:lnTo>
                  <a:pt x="2557606" y="2557606"/>
                </a:lnTo>
                <a:lnTo>
                  <a:pt x="0" y="2557606"/>
                </a:lnTo>
                <a:lnTo>
                  <a:pt x="0" y="0"/>
                </a:lnTo>
                <a:close/>
              </a:path>
            </a:pathLst>
          </a:custGeom>
          <a:blipFill>
            <a:blip r:embed="rId2"/>
            <a:stretch>
              <a:fillRect l="0" t="0" r="0" b="0"/>
            </a:stretch>
          </a:blipFill>
        </p:spPr>
      </p:sp>
      <p:sp>
        <p:nvSpPr>
          <p:cNvPr name="Freeform 3" id="3"/>
          <p:cNvSpPr/>
          <p:nvPr/>
        </p:nvSpPr>
        <p:spPr>
          <a:xfrm flipH="false" flipV="false" rot="0">
            <a:off x="14344983" y="2796579"/>
            <a:ext cx="5828633" cy="5285286"/>
          </a:xfrm>
          <a:custGeom>
            <a:avLst/>
            <a:gdLst/>
            <a:ahLst/>
            <a:cxnLst/>
            <a:rect r="r" b="b" t="t" l="l"/>
            <a:pathLst>
              <a:path h="5285286" w="5828633">
                <a:moveTo>
                  <a:pt x="0" y="0"/>
                </a:moveTo>
                <a:lnTo>
                  <a:pt x="5828634" y="0"/>
                </a:lnTo>
                <a:lnTo>
                  <a:pt x="5828634" y="5285286"/>
                </a:lnTo>
                <a:lnTo>
                  <a:pt x="0" y="5285286"/>
                </a:lnTo>
                <a:lnTo>
                  <a:pt x="0" y="0"/>
                </a:lnTo>
                <a:close/>
              </a:path>
            </a:pathLst>
          </a:custGeom>
          <a:blipFill>
            <a:blip r:embed="rId3">
              <a:alphaModFix amt="17000"/>
            </a:blip>
            <a:stretch>
              <a:fillRect l="0" t="0" r="0" b="0"/>
            </a:stretch>
          </a:blipFill>
        </p:spPr>
      </p:sp>
      <p:sp>
        <p:nvSpPr>
          <p:cNvPr name="Freeform 4" id="4"/>
          <p:cNvSpPr/>
          <p:nvPr/>
        </p:nvSpPr>
        <p:spPr>
          <a:xfrm flipH="false" flipV="false" rot="0">
            <a:off x="-494958" y="8335080"/>
            <a:ext cx="2407103" cy="2407103"/>
          </a:xfrm>
          <a:custGeom>
            <a:avLst/>
            <a:gdLst/>
            <a:ahLst/>
            <a:cxnLst/>
            <a:rect r="r" b="b" t="t" l="l"/>
            <a:pathLst>
              <a:path h="2407103" w="2407103">
                <a:moveTo>
                  <a:pt x="0" y="0"/>
                </a:moveTo>
                <a:lnTo>
                  <a:pt x="2407103" y="0"/>
                </a:lnTo>
                <a:lnTo>
                  <a:pt x="2407103" y="2407103"/>
                </a:lnTo>
                <a:lnTo>
                  <a:pt x="0" y="2407103"/>
                </a:lnTo>
                <a:lnTo>
                  <a:pt x="0" y="0"/>
                </a:lnTo>
                <a:close/>
              </a:path>
            </a:pathLst>
          </a:custGeom>
          <a:blipFill>
            <a:blip r:embed="rId4"/>
            <a:stretch>
              <a:fillRect l="0" t="0" r="0" b="0"/>
            </a:stretch>
          </a:blipFill>
        </p:spPr>
      </p:sp>
      <p:sp>
        <p:nvSpPr>
          <p:cNvPr name="Freeform 5" id="5"/>
          <p:cNvSpPr/>
          <p:nvPr/>
        </p:nvSpPr>
        <p:spPr>
          <a:xfrm flipH="false" flipV="false" rot="-2171184">
            <a:off x="16595269" y="8732057"/>
            <a:ext cx="2086788" cy="2271201"/>
          </a:xfrm>
          <a:custGeom>
            <a:avLst/>
            <a:gdLst/>
            <a:ahLst/>
            <a:cxnLst/>
            <a:rect r="r" b="b" t="t" l="l"/>
            <a:pathLst>
              <a:path h="2271201" w="2086788">
                <a:moveTo>
                  <a:pt x="0" y="0"/>
                </a:moveTo>
                <a:lnTo>
                  <a:pt x="2086788" y="0"/>
                </a:lnTo>
                <a:lnTo>
                  <a:pt x="2086788" y="2271202"/>
                </a:lnTo>
                <a:lnTo>
                  <a:pt x="0" y="2271202"/>
                </a:lnTo>
                <a:lnTo>
                  <a:pt x="0" y="0"/>
                </a:lnTo>
                <a:close/>
              </a:path>
            </a:pathLst>
          </a:custGeom>
          <a:blipFill>
            <a:blip r:embed="rId5"/>
            <a:stretch>
              <a:fillRect l="0" t="0" r="0" b="0"/>
            </a:stretch>
          </a:blipFill>
        </p:spPr>
      </p:sp>
      <p:sp>
        <p:nvSpPr>
          <p:cNvPr name="Freeform 6" id="6"/>
          <p:cNvSpPr/>
          <p:nvPr/>
        </p:nvSpPr>
        <p:spPr>
          <a:xfrm flipH="false" flipV="false" rot="0">
            <a:off x="16340526" y="-426341"/>
            <a:ext cx="2596275" cy="1856061"/>
          </a:xfrm>
          <a:custGeom>
            <a:avLst/>
            <a:gdLst/>
            <a:ahLst/>
            <a:cxnLst/>
            <a:rect r="r" b="b" t="t" l="l"/>
            <a:pathLst>
              <a:path h="1856061" w="2596275">
                <a:moveTo>
                  <a:pt x="0" y="0"/>
                </a:moveTo>
                <a:lnTo>
                  <a:pt x="2596275" y="0"/>
                </a:lnTo>
                <a:lnTo>
                  <a:pt x="2596275" y="1856060"/>
                </a:lnTo>
                <a:lnTo>
                  <a:pt x="0" y="1856060"/>
                </a:lnTo>
                <a:lnTo>
                  <a:pt x="0" y="0"/>
                </a:lnTo>
                <a:close/>
              </a:path>
            </a:pathLst>
          </a:custGeom>
          <a:blipFill>
            <a:blip r:embed="rId6"/>
            <a:stretch>
              <a:fillRect l="0" t="0" r="0" b="0"/>
            </a:stretch>
          </a:blipFill>
        </p:spPr>
      </p:sp>
      <p:sp>
        <p:nvSpPr>
          <p:cNvPr name="Freeform 7" id="7"/>
          <p:cNvSpPr/>
          <p:nvPr/>
        </p:nvSpPr>
        <p:spPr>
          <a:xfrm flipH="false" flipV="false" rot="0">
            <a:off x="-4097203" y="2500857"/>
            <a:ext cx="5828633" cy="5285286"/>
          </a:xfrm>
          <a:custGeom>
            <a:avLst/>
            <a:gdLst/>
            <a:ahLst/>
            <a:cxnLst/>
            <a:rect r="r" b="b" t="t" l="l"/>
            <a:pathLst>
              <a:path h="5285286" w="5828633">
                <a:moveTo>
                  <a:pt x="0" y="0"/>
                </a:moveTo>
                <a:lnTo>
                  <a:pt x="5828634" y="0"/>
                </a:lnTo>
                <a:lnTo>
                  <a:pt x="5828634" y="5285286"/>
                </a:lnTo>
                <a:lnTo>
                  <a:pt x="0" y="5285286"/>
                </a:lnTo>
                <a:lnTo>
                  <a:pt x="0" y="0"/>
                </a:lnTo>
                <a:close/>
              </a:path>
            </a:pathLst>
          </a:custGeom>
          <a:blipFill>
            <a:blip r:embed="rId3">
              <a:alphaModFix amt="17000"/>
            </a:blip>
            <a:stretch>
              <a:fillRect l="0" t="0" r="0" b="0"/>
            </a:stretch>
          </a:blipFill>
        </p:spPr>
      </p:sp>
      <p:sp>
        <p:nvSpPr>
          <p:cNvPr name="TextBox 8" id="8"/>
          <p:cNvSpPr txBox="true"/>
          <p:nvPr/>
        </p:nvSpPr>
        <p:spPr>
          <a:xfrm rot="0">
            <a:off x="5374057" y="477147"/>
            <a:ext cx="7539885" cy="1289268"/>
          </a:xfrm>
          <a:prstGeom prst="rect">
            <a:avLst/>
          </a:prstGeom>
        </p:spPr>
        <p:txBody>
          <a:bodyPr anchor="t" rtlCol="false" tIns="0" lIns="0" bIns="0" rIns="0">
            <a:spAutoFit/>
          </a:bodyPr>
          <a:lstStyle/>
          <a:p>
            <a:pPr algn="ctr">
              <a:lnSpc>
                <a:spcPts val="9488"/>
              </a:lnSpc>
              <a:spcBef>
                <a:spcPct val="0"/>
              </a:spcBef>
            </a:pPr>
            <a:r>
              <a:rPr lang="en-US" sz="6777">
                <a:solidFill>
                  <a:srgbClr val="FF3131"/>
                </a:solidFill>
                <a:latin typeface="ITC Benguiat Bold"/>
              </a:rPr>
              <a:t>Instagram Story </a:t>
            </a:r>
          </a:p>
        </p:txBody>
      </p:sp>
      <p:sp>
        <p:nvSpPr>
          <p:cNvPr name="TextBox 9" id="9"/>
          <p:cNvSpPr txBox="true"/>
          <p:nvPr/>
        </p:nvSpPr>
        <p:spPr>
          <a:xfrm rot="0">
            <a:off x="3221764" y="3501292"/>
            <a:ext cx="8741093" cy="991870"/>
          </a:xfrm>
          <a:prstGeom prst="rect">
            <a:avLst/>
          </a:prstGeom>
        </p:spPr>
        <p:txBody>
          <a:bodyPr anchor="t" rtlCol="false" tIns="0" lIns="0" bIns="0" rIns="0">
            <a:spAutoFit/>
          </a:bodyPr>
          <a:lstStyle/>
          <a:p>
            <a:pPr algn="ctr">
              <a:lnSpc>
                <a:spcPts val="7279"/>
              </a:lnSpc>
              <a:spcBef>
                <a:spcPct val="0"/>
              </a:spcBef>
            </a:pPr>
            <a:r>
              <a:rPr lang="en-US" sz="5199" u="sng">
                <a:solidFill>
                  <a:srgbClr val="FF3131"/>
                </a:solidFill>
                <a:latin typeface="ITC Benguiat"/>
                <a:hlinkClick r:id="rId7" tooltip="https://www.instagram.com/s/aGlnaGxpZ2h0OjE3ODU5ODk4NTE1MDI0NDgx?story_media_id=3212449770110844111_62105070478&amp;igshid=NTc4MTIwNjQ2YQ=="/>
              </a:rPr>
              <a:t>Instagram story -1 highlight</a:t>
            </a:r>
          </a:p>
        </p:txBody>
      </p:sp>
      <p:sp>
        <p:nvSpPr>
          <p:cNvPr name="TextBox 10" id="10"/>
          <p:cNvSpPr txBox="true"/>
          <p:nvPr/>
        </p:nvSpPr>
        <p:spPr>
          <a:xfrm rot="0">
            <a:off x="3221764" y="4843274"/>
            <a:ext cx="8741093" cy="991870"/>
          </a:xfrm>
          <a:prstGeom prst="rect">
            <a:avLst/>
          </a:prstGeom>
        </p:spPr>
        <p:txBody>
          <a:bodyPr anchor="t" rtlCol="false" tIns="0" lIns="0" bIns="0" rIns="0">
            <a:spAutoFit/>
          </a:bodyPr>
          <a:lstStyle/>
          <a:p>
            <a:pPr algn="ctr">
              <a:lnSpc>
                <a:spcPts val="7279"/>
              </a:lnSpc>
              <a:spcBef>
                <a:spcPct val="0"/>
              </a:spcBef>
            </a:pPr>
            <a:r>
              <a:rPr lang="en-US" sz="5199" u="sng">
                <a:solidFill>
                  <a:srgbClr val="FF3131"/>
                </a:solidFill>
                <a:latin typeface="ITC Benguiat"/>
                <a:hlinkClick r:id="rId8" tooltip="https://www.instagram.com/s/aGlnaGxpZ2h0OjE4MDMzMzkwNDkwNTI4MDQw?story_media_id=3212428418452671772_62105070478&amp;igshid=NTc4MTIwNjQ2YQ=="/>
              </a:rPr>
              <a:t>Instagram story -2 highlight</a:t>
            </a:r>
          </a:p>
        </p:txBody>
      </p:sp>
      <p:sp>
        <p:nvSpPr>
          <p:cNvPr name="TextBox 11" id="11"/>
          <p:cNvSpPr txBox="true"/>
          <p:nvPr/>
        </p:nvSpPr>
        <p:spPr>
          <a:xfrm rot="0">
            <a:off x="3194609" y="6327548"/>
            <a:ext cx="11747063" cy="991870"/>
          </a:xfrm>
          <a:prstGeom prst="rect">
            <a:avLst/>
          </a:prstGeom>
        </p:spPr>
        <p:txBody>
          <a:bodyPr anchor="t" rtlCol="false" tIns="0" lIns="0" bIns="0" rIns="0">
            <a:spAutoFit/>
          </a:bodyPr>
          <a:lstStyle/>
          <a:p>
            <a:pPr algn="ctr">
              <a:lnSpc>
                <a:spcPts val="7279"/>
              </a:lnSpc>
              <a:spcBef>
                <a:spcPct val="0"/>
              </a:spcBef>
            </a:pPr>
            <a:r>
              <a:rPr lang="en-US" sz="5199" u="sng">
                <a:solidFill>
                  <a:srgbClr val="FF3131"/>
                </a:solidFill>
                <a:latin typeface="ITC Benguiat"/>
                <a:hlinkClick r:id="rId9" tooltip="https://instagram.com/amul_333_3?igshid=OGQ5ZDc2ODk2ZA=="/>
              </a:rPr>
              <a:t>Instagram Account link: amul_333_3</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814851">
            <a:off x="-250103" y="-777114"/>
            <a:ext cx="2557607" cy="2557607"/>
          </a:xfrm>
          <a:custGeom>
            <a:avLst/>
            <a:gdLst/>
            <a:ahLst/>
            <a:cxnLst/>
            <a:rect r="r" b="b" t="t" l="l"/>
            <a:pathLst>
              <a:path h="2557607" w="2557607">
                <a:moveTo>
                  <a:pt x="0" y="0"/>
                </a:moveTo>
                <a:lnTo>
                  <a:pt x="2557606" y="0"/>
                </a:lnTo>
                <a:lnTo>
                  <a:pt x="2557606" y="2557606"/>
                </a:lnTo>
                <a:lnTo>
                  <a:pt x="0" y="2557606"/>
                </a:lnTo>
                <a:lnTo>
                  <a:pt x="0" y="0"/>
                </a:lnTo>
                <a:close/>
              </a:path>
            </a:pathLst>
          </a:custGeom>
          <a:blipFill>
            <a:blip r:embed="rId2"/>
            <a:stretch>
              <a:fillRect l="0" t="0" r="0" b="0"/>
            </a:stretch>
          </a:blipFill>
        </p:spPr>
      </p:sp>
      <p:sp>
        <p:nvSpPr>
          <p:cNvPr name="Freeform 3" id="3"/>
          <p:cNvSpPr/>
          <p:nvPr/>
        </p:nvSpPr>
        <p:spPr>
          <a:xfrm flipH="false" flipV="false" rot="0">
            <a:off x="14344983" y="2796579"/>
            <a:ext cx="5828633" cy="5285286"/>
          </a:xfrm>
          <a:custGeom>
            <a:avLst/>
            <a:gdLst/>
            <a:ahLst/>
            <a:cxnLst/>
            <a:rect r="r" b="b" t="t" l="l"/>
            <a:pathLst>
              <a:path h="5285286" w="5828633">
                <a:moveTo>
                  <a:pt x="0" y="0"/>
                </a:moveTo>
                <a:lnTo>
                  <a:pt x="5828634" y="0"/>
                </a:lnTo>
                <a:lnTo>
                  <a:pt x="5828634" y="5285286"/>
                </a:lnTo>
                <a:lnTo>
                  <a:pt x="0" y="5285286"/>
                </a:lnTo>
                <a:lnTo>
                  <a:pt x="0" y="0"/>
                </a:lnTo>
                <a:close/>
              </a:path>
            </a:pathLst>
          </a:custGeom>
          <a:blipFill>
            <a:blip r:embed="rId3">
              <a:alphaModFix amt="17000"/>
            </a:blip>
            <a:stretch>
              <a:fillRect l="0" t="0" r="0" b="0"/>
            </a:stretch>
          </a:blipFill>
        </p:spPr>
      </p:sp>
      <p:sp>
        <p:nvSpPr>
          <p:cNvPr name="Freeform 4" id="4"/>
          <p:cNvSpPr/>
          <p:nvPr/>
        </p:nvSpPr>
        <p:spPr>
          <a:xfrm flipH="false" flipV="false" rot="0">
            <a:off x="-494958" y="8335080"/>
            <a:ext cx="2407103" cy="2407103"/>
          </a:xfrm>
          <a:custGeom>
            <a:avLst/>
            <a:gdLst/>
            <a:ahLst/>
            <a:cxnLst/>
            <a:rect r="r" b="b" t="t" l="l"/>
            <a:pathLst>
              <a:path h="2407103" w="2407103">
                <a:moveTo>
                  <a:pt x="0" y="0"/>
                </a:moveTo>
                <a:lnTo>
                  <a:pt x="2407103" y="0"/>
                </a:lnTo>
                <a:lnTo>
                  <a:pt x="2407103" y="2407103"/>
                </a:lnTo>
                <a:lnTo>
                  <a:pt x="0" y="2407103"/>
                </a:lnTo>
                <a:lnTo>
                  <a:pt x="0" y="0"/>
                </a:lnTo>
                <a:close/>
              </a:path>
            </a:pathLst>
          </a:custGeom>
          <a:blipFill>
            <a:blip r:embed="rId4"/>
            <a:stretch>
              <a:fillRect l="0" t="0" r="0" b="0"/>
            </a:stretch>
          </a:blipFill>
        </p:spPr>
      </p:sp>
      <p:sp>
        <p:nvSpPr>
          <p:cNvPr name="Freeform 5" id="5"/>
          <p:cNvSpPr/>
          <p:nvPr/>
        </p:nvSpPr>
        <p:spPr>
          <a:xfrm flipH="false" flipV="false" rot="-2171184">
            <a:off x="16595269" y="8732057"/>
            <a:ext cx="2086788" cy="2271201"/>
          </a:xfrm>
          <a:custGeom>
            <a:avLst/>
            <a:gdLst/>
            <a:ahLst/>
            <a:cxnLst/>
            <a:rect r="r" b="b" t="t" l="l"/>
            <a:pathLst>
              <a:path h="2271201" w="2086788">
                <a:moveTo>
                  <a:pt x="0" y="0"/>
                </a:moveTo>
                <a:lnTo>
                  <a:pt x="2086788" y="0"/>
                </a:lnTo>
                <a:lnTo>
                  <a:pt x="2086788" y="2271202"/>
                </a:lnTo>
                <a:lnTo>
                  <a:pt x="0" y="2271202"/>
                </a:lnTo>
                <a:lnTo>
                  <a:pt x="0" y="0"/>
                </a:lnTo>
                <a:close/>
              </a:path>
            </a:pathLst>
          </a:custGeom>
          <a:blipFill>
            <a:blip r:embed="rId5"/>
            <a:stretch>
              <a:fillRect l="0" t="0" r="0" b="0"/>
            </a:stretch>
          </a:blipFill>
        </p:spPr>
      </p:sp>
      <p:sp>
        <p:nvSpPr>
          <p:cNvPr name="Freeform 6" id="6"/>
          <p:cNvSpPr/>
          <p:nvPr/>
        </p:nvSpPr>
        <p:spPr>
          <a:xfrm flipH="false" flipV="false" rot="0">
            <a:off x="16340526" y="-426341"/>
            <a:ext cx="2596275" cy="1856061"/>
          </a:xfrm>
          <a:custGeom>
            <a:avLst/>
            <a:gdLst/>
            <a:ahLst/>
            <a:cxnLst/>
            <a:rect r="r" b="b" t="t" l="l"/>
            <a:pathLst>
              <a:path h="1856061" w="2596275">
                <a:moveTo>
                  <a:pt x="0" y="0"/>
                </a:moveTo>
                <a:lnTo>
                  <a:pt x="2596275" y="0"/>
                </a:lnTo>
                <a:lnTo>
                  <a:pt x="2596275" y="1856060"/>
                </a:lnTo>
                <a:lnTo>
                  <a:pt x="0" y="1856060"/>
                </a:lnTo>
                <a:lnTo>
                  <a:pt x="0" y="0"/>
                </a:lnTo>
                <a:close/>
              </a:path>
            </a:pathLst>
          </a:custGeom>
          <a:blipFill>
            <a:blip r:embed="rId6"/>
            <a:stretch>
              <a:fillRect l="0" t="0" r="0" b="0"/>
            </a:stretch>
          </a:blipFill>
        </p:spPr>
      </p:sp>
      <p:sp>
        <p:nvSpPr>
          <p:cNvPr name="Freeform 7" id="7"/>
          <p:cNvSpPr/>
          <p:nvPr/>
        </p:nvSpPr>
        <p:spPr>
          <a:xfrm flipH="false" flipV="false" rot="0">
            <a:off x="-4097203" y="2500857"/>
            <a:ext cx="5828633" cy="5285286"/>
          </a:xfrm>
          <a:custGeom>
            <a:avLst/>
            <a:gdLst/>
            <a:ahLst/>
            <a:cxnLst/>
            <a:rect r="r" b="b" t="t" l="l"/>
            <a:pathLst>
              <a:path h="5285286" w="5828633">
                <a:moveTo>
                  <a:pt x="0" y="0"/>
                </a:moveTo>
                <a:lnTo>
                  <a:pt x="5828634" y="0"/>
                </a:lnTo>
                <a:lnTo>
                  <a:pt x="5828634" y="5285286"/>
                </a:lnTo>
                <a:lnTo>
                  <a:pt x="0" y="5285286"/>
                </a:lnTo>
                <a:lnTo>
                  <a:pt x="0" y="0"/>
                </a:lnTo>
                <a:close/>
              </a:path>
            </a:pathLst>
          </a:custGeom>
          <a:blipFill>
            <a:blip r:embed="rId3">
              <a:alphaModFix amt="17000"/>
            </a:blip>
            <a:stretch>
              <a:fillRect l="0" t="0" r="0" b="0"/>
            </a:stretch>
          </a:blipFill>
        </p:spPr>
      </p:sp>
      <p:grpSp>
        <p:nvGrpSpPr>
          <p:cNvPr name="Group 8" id="8"/>
          <p:cNvGrpSpPr/>
          <p:nvPr/>
        </p:nvGrpSpPr>
        <p:grpSpPr>
          <a:xfrm rot="0">
            <a:off x="3114395" y="1478918"/>
            <a:ext cx="10828489" cy="7329165"/>
            <a:chOff x="0" y="0"/>
            <a:chExt cx="14437985" cy="9772219"/>
          </a:xfrm>
        </p:grpSpPr>
        <p:sp>
          <p:nvSpPr>
            <p:cNvPr name="TextBox 9" id="9"/>
            <p:cNvSpPr txBox="true"/>
            <p:nvPr/>
          </p:nvSpPr>
          <p:spPr>
            <a:xfrm rot="-592460">
              <a:off x="321423" y="1551946"/>
              <a:ext cx="13634597" cy="4125035"/>
            </a:xfrm>
            <a:prstGeom prst="rect">
              <a:avLst/>
            </a:prstGeom>
          </p:spPr>
          <p:txBody>
            <a:bodyPr anchor="t" rtlCol="false" tIns="0" lIns="0" bIns="0" rIns="0">
              <a:spAutoFit/>
            </a:bodyPr>
            <a:lstStyle/>
            <a:p>
              <a:pPr algn="ctr">
                <a:lnSpc>
                  <a:spcPts val="22455"/>
                </a:lnSpc>
                <a:spcBef>
                  <a:spcPct val="0"/>
                </a:spcBef>
              </a:pPr>
              <a:r>
                <a:rPr lang="en-US" sz="22455">
                  <a:solidFill>
                    <a:srgbClr val="F3070F"/>
                  </a:solidFill>
                  <a:latin typeface="Bukhari Script Bold"/>
                </a:rPr>
                <a:t>Thank</a:t>
              </a:r>
            </a:p>
          </p:txBody>
        </p:sp>
        <p:sp>
          <p:nvSpPr>
            <p:cNvPr name="TextBox 10" id="10"/>
            <p:cNvSpPr txBox="true"/>
            <p:nvPr/>
          </p:nvSpPr>
          <p:spPr>
            <a:xfrm rot="-515361">
              <a:off x="1792625" y="5132967"/>
              <a:ext cx="12434519" cy="3731897"/>
            </a:xfrm>
            <a:prstGeom prst="rect">
              <a:avLst/>
            </a:prstGeom>
          </p:spPr>
          <p:txBody>
            <a:bodyPr anchor="t" rtlCol="false" tIns="0" lIns="0" bIns="0" rIns="0">
              <a:spAutoFit/>
            </a:bodyPr>
            <a:lstStyle/>
            <a:p>
              <a:pPr algn="ctr">
                <a:lnSpc>
                  <a:spcPts val="20210"/>
                </a:lnSpc>
                <a:spcBef>
                  <a:spcPct val="0"/>
                </a:spcBef>
              </a:pPr>
              <a:r>
                <a:rPr lang="en-US" sz="20210">
                  <a:solidFill>
                    <a:srgbClr val="F3070F"/>
                  </a:solidFill>
                  <a:latin typeface="Bukhari Script Bold"/>
                </a:rPr>
                <a:t>you!</a:t>
              </a:r>
            </a:p>
          </p:txBody>
        </p:sp>
      </p:grpSp>
      <p:sp>
        <p:nvSpPr>
          <p:cNvPr name="Freeform 11" id="11"/>
          <p:cNvSpPr/>
          <p:nvPr/>
        </p:nvSpPr>
        <p:spPr>
          <a:xfrm flipH="false" flipV="false" rot="9229798">
            <a:off x="7251489" y="-1582083"/>
            <a:ext cx="2907247" cy="3164167"/>
          </a:xfrm>
          <a:custGeom>
            <a:avLst/>
            <a:gdLst/>
            <a:ahLst/>
            <a:cxnLst/>
            <a:rect r="r" b="b" t="t" l="l"/>
            <a:pathLst>
              <a:path h="3164167" w="2907247">
                <a:moveTo>
                  <a:pt x="0" y="0"/>
                </a:moveTo>
                <a:lnTo>
                  <a:pt x="2907247" y="0"/>
                </a:lnTo>
                <a:lnTo>
                  <a:pt x="2907247" y="3164166"/>
                </a:lnTo>
                <a:lnTo>
                  <a:pt x="0" y="3164166"/>
                </a:lnTo>
                <a:lnTo>
                  <a:pt x="0" y="0"/>
                </a:lnTo>
                <a:close/>
              </a:path>
            </a:pathLst>
          </a:custGeom>
          <a:blipFill>
            <a:blip r:embed="rId5"/>
            <a:stretch>
              <a:fillRect l="0" t="0" r="0" b="0"/>
            </a:stretch>
          </a:blipFill>
        </p:spPr>
      </p:sp>
      <p:sp>
        <p:nvSpPr>
          <p:cNvPr name="Freeform 12" id="12"/>
          <p:cNvSpPr/>
          <p:nvPr/>
        </p:nvSpPr>
        <p:spPr>
          <a:xfrm flipH="false" flipV="false" rot="5054470">
            <a:off x="-2067382" y="3330479"/>
            <a:ext cx="3626042" cy="3626042"/>
          </a:xfrm>
          <a:custGeom>
            <a:avLst/>
            <a:gdLst/>
            <a:ahLst/>
            <a:cxnLst/>
            <a:rect r="r" b="b" t="t" l="l"/>
            <a:pathLst>
              <a:path h="3626042" w="3626042">
                <a:moveTo>
                  <a:pt x="0" y="0"/>
                </a:moveTo>
                <a:lnTo>
                  <a:pt x="3626042" y="0"/>
                </a:lnTo>
                <a:lnTo>
                  <a:pt x="3626042" y="3626042"/>
                </a:lnTo>
                <a:lnTo>
                  <a:pt x="0" y="3626042"/>
                </a:lnTo>
                <a:lnTo>
                  <a:pt x="0" y="0"/>
                </a:lnTo>
                <a:close/>
              </a:path>
            </a:pathLst>
          </a:custGeom>
          <a:blipFill>
            <a:blip r:embed="rId4"/>
            <a:stretch>
              <a:fillRect l="0" t="0" r="0" b="0"/>
            </a:stretch>
          </a:blipFill>
        </p:spPr>
      </p:sp>
      <p:sp>
        <p:nvSpPr>
          <p:cNvPr name="Freeform 13" id="13"/>
          <p:cNvSpPr/>
          <p:nvPr/>
        </p:nvSpPr>
        <p:spPr>
          <a:xfrm flipH="false" flipV="false" rot="-2981060">
            <a:off x="17092353" y="3864697"/>
            <a:ext cx="2557607" cy="2557607"/>
          </a:xfrm>
          <a:custGeom>
            <a:avLst/>
            <a:gdLst/>
            <a:ahLst/>
            <a:cxnLst/>
            <a:rect r="r" b="b" t="t" l="l"/>
            <a:pathLst>
              <a:path h="2557607" w="2557607">
                <a:moveTo>
                  <a:pt x="0" y="0"/>
                </a:moveTo>
                <a:lnTo>
                  <a:pt x="2557607" y="0"/>
                </a:lnTo>
                <a:lnTo>
                  <a:pt x="2557607" y="2557606"/>
                </a:lnTo>
                <a:lnTo>
                  <a:pt x="0" y="2557606"/>
                </a:lnTo>
                <a:lnTo>
                  <a:pt x="0" y="0"/>
                </a:lnTo>
                <a:close/>
              </a:path>
            </a:pathLst>
          </a:custGeom>
          <a:blipFill>
            <a:blip r:embed="rId2"/>
            <a:stretch>
              <a:fillRect l="0" t="0" r="0" b="0"/>
            </a:stretch>
          </a:blipFill>
        </p:spPr>
      </p:sp>
      <p:sp>
        <p:nvSpPr>
          <p:cNvPr name="Freeform 14" id="14"/>
          <p:cNvSpPr/>
          <p:nvPr/>
        </p:nvSpPr>
        <p:spPr>
          <a:xfrm flipH="false" flipV="false" rot="0">
            <a:off x="7661719" y="9606582"/>
            <a:ext cx="2086788" cy="2271201"/>
          </a:xfrm>
          <a:custGeom>
            <a:avLst/>
            <a:gdLst/>
            <a:ahLst/>
            <a:cxnLst/>
            <a:rect r="r" b="b" t="t" l="l"/>
            <a:pathLst>
              <a:path h="2271201" w="2086788">
                <a:moveTo>
                  <a:pt x="0" y="0"/>
                </a:moveTo>
                <a:lnTo>
                  <a:pt x="2086787" y="0"/>
                </a:lnTo>
                <a:lnTo>
                  <a:pt x="2086787" y="2271201"/>
                </a:lnTo>
                <a:lnTo>
                  <a:pt x="0" y="2271201"/>
                </a:lnTo>
                <a:lnTo>
                  <a:pt x="0" y="0"/>
                </a:lnTo>
                <a:close/>
              </a:path>
            </a:pathLst>
          </a:custGeom>
          <a:blipFill>
            <a:blip r:embed="rId5"/>
            <a:stretch>
              <a:fillRect l="0" t="0" r="0" b="0"/>
            </a:stretch>
          </a:blipFill>
        </p:spPr>
      </p:sp>
      <p:sp>
        <p:nvSpPr>
          <p:cNvPr name="Freeform 15" id="15"/>
          <p:cNvSpPr/>
          <p:nvPr/>
        </p:nvSpPr>
        <p:spPr>
          <a:xfrm flipH="false" flipV="false" rot="0">
            <a:off x="-1182886" y="515065"/>
            <a:ext cx="5828633" cy="5285286"/>
          </a:xfrm>
          <a:custGeom>
            <a:avLst/>
            <a:gdLst/>
            <a:ahLst/>
            <a:cxnLst/>
            <a:rect r="r" b="b" t="t" l="l"/>
            <a:pathLst>
              <a:path h="5285286" w="5828633">
                <a:moveTo>
                  <a:pt x="0" y="0"/>
                </a:moveTo>
                <a:lnTo>
                  <a:pt x="5828633" y="0"/>
                </a:lnTo>
                <a:lnTo>
                  <a:pt x="5828633" y="5285286"/>
                </a:lnTo>
                <a:lnTo>
                  <a:pt x="0" y="5285286"/>
                </a:lnTo>
                <a:lnTo>
                  <a:pt x="0" y="0"/>
                </a:lnTo>
                <a:close/>
              </a:path>
            </a:pathLst>
          </a:custGeom>
          <a:blipFill>
            <a:blip r:embed="rId3">
              <a:alphaModFix amt="20999"/>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997538">
            <a:off x="17322572" y="5011976"/>
            <a:ext cx="966641" cy="2557607"/>
          </a:xfrm>
          <a:custGeom>
            <a:avLst/>
            <a:gdLst/>
            <a:ahLst/>
            <a:cxnLst/>
            <a:rect r="r" b="b" t="t" l="l"/>
            <a:pathLst>
              <a:path h="2557607" w="966641">
                <a:moveTo>
                  <a:pt x="0" y="0"/>
                </a:moveTo>
                <a:lnTo>
                  <a:pt x="966641" y="0"/>
                </a:lnTo>
                <a:lnTo>
                  <a:pt x="966641" y="2557607"/>
                </a:lnTo>
                <a:lnTo>
                  <a:pt x="0" y="2557607"/>
                </a:lnTo>
                <a:lnTo>
                  <a:pt x="0" y="0"/>
                </a:lnTo>
                <a:close/>
              </a:path>
            </a:pathLst>
          </a:custGeom>
          <a:blipFill>
            <a:blip r:embed="rId2"/>
            <a:stretch>
              <a:fillRect l="-80655" t="0" r="-83931" b="0"/>
            </a:stretch>
          </a:blipFill>
        </p:spPr>
      </p:sp>
      <p:sp>
        <p:nvSpPr>
          <p:cNvPr name="Freeform 3" id="3"/>
          <p:cNvSpPr/>
          <p:nvPr/>
        </p:nvSpPr>
        <p:spPr>
          <a:xfrm flipH="false" flipV="false" rot="0">
            <a:off x="16201906" y="-556388"/>
            <a:ext cx="2596275" cy="1856061"/>
          </a:xfrm>
          <a:custGeom>
            <a:avLst/>
            <a:gdLst/>
            <a:ahLst/>
            <a:cxnLst/>
            <a:rect r="r" b="b" t="t" l="l"/>
            <a:pathLst>
              <a:path h="1856061" w="2596275">
                <a:moveTo>
                  <a:pt x="0" y="0"/>
                </a:moveTo>
                <a:lnTo>
                  <a:pt x="2596275" y="0"/>
                </a:lnTo>
                <a:lnTo>
                  <a:pt x="2596275" y="1856060"/>
                </a:lnTo>
                <a:lnTo>
                  <a:pt x="0" y="1856060"/>
                </a:lnTo>
                <a:lnTo>
                  <a:pt x="0" y="0"/>
                </a:lnTo>
                <a:close/>
              </a:path>
            </a:pathLst>
          </a:custGeom>
          <a:blipFill>
            <a:blip r:embed="rId3"/>
            <a:stretch>
              <a:fillRect l="0" t="0" r="0" b="0"/>
            </a:stretch>
          </a:blipFill>
        </p:spPr>
      </p:sp>
      <p:sp>
        <p:nvSpPr>
          <p:cNvPr name="Freeform 4" id="4"/>
          <p:cNvSpPr/>
          <p:nvPr/>
        </p:nvSpPr>
        <p:spPr>
          <a:xfrm flipH="false" flipV="false" rot="7440235">
            <a:off x="-188945" y="-473967"/>
            <a:ext cx="2179330" cy="2407103"/>
          </a:xfrm>
          <a:custGeom>
            <a:avLst/>
            <a:gdLst/>
            <a:ahLst/>
            <a:cxnLst/>
            <a:rect r="r" b="b" t="t" l="l"/>
            <a:pathLst>
              <a:path h="2407103" w="2179330">
                <a:moveTo>
                  <a:pt x="0" y="0"/>
                </a:moveTo>
                <a:lnTo>
                  <a:pt x="2179330" y="0"/>
                </a:lnTo>
                <a:lnTo>
                  <a:pt x="2179330" y="2407104"/>
                </a:lnTo>
                <a:lnTo>
                  <a:pt x="0" y="2407104"/>
                </a:lnTo>
                <a:lnTo>
                  <a:pt x="0" y="0"/>
                </a:lnTo>
                <a:close/>
              </a:path>
            </a:pathLst>
          </a:custGeom>
          <a:blipFill>
            <a:blip r:embed="rId4"/>
            <a:stretch>
              <a:fillRect l="-24834" t="-15981" r="-21886" b="-16856"/>
            </a:stretch>
          </a:blipFill>
        </p:spPr>
      </p:sp>
      <p:sp>
        <p:nvSpPr>
          <p:cNvPr name="Freeform 5" id="5"/>
          <p:cNvSpPr/>
          <p:nvPr/>
        </p:nvSpPr>
        <p:spPr>
          <a:xfrm flipH="false" flipV="false" rot="0">
            <a:off x="5883134" y="2186613"/>
            <a:ext cx="6015790" cy="5454996"/>
          </a:xfrm>
          <a:custGeom>
            <a:avLst/>
            <a:gdLst/>
            <a:ahLst/>
            <a:cxnLst/>
            <a:rect r="r" b="b" t="t" l="l"/>
            <a:pathLst>
              <a:path h="5454996" w="6015790">
                <a:moveTo>
                  <a:pt x="0" y="0"/>
                </a:moveTo>
                <a:lnTo>
                  <a:pt x="6015790" y="0"/>
                </a:lnTo>
                <a:lnTo>
                  <a:pt x="6015790" y="5454996"/>
                </a:lnTo>
                <a:lnTo>
                  <a:pt x="0" y="5454996"/>
                </a:lnTo>
                <a:lnTo>
                  <a:pt x="0" y="0"/>
                </a:lnTo>
                <a:close/>
              </a:path>
            </a:pathLst>
          </a:custGeom>
          <a:blipFill>
            <a:blip r:embed="rId5">
              <a:alphaModFix amt="20999"/>
            </a:blip>
            <a:stretch>
              <a:fillRect l="0" t="0" r="0" b="0"/>
            </a:stretch>
          </a:blipFill>
        </p:spPr>
      </p:sp>
      <p:sp>
        <p:nvSpPr>
          <p:cNvPr name="Freeform 6" id="6"/>
          <p:cNvSpPr/>
          <p:nvPr/>
        </p:nvSpPr>
        <p:spPr>
          <a:xfrm flipH="false" flipV="false" rot="1715875">
            <a:off x="-970235" y="9358491"/>
            <a:ext cx="2086788" cy="2271201"/>
          </a:xfrm>
          <a:custGeom>
            <a:avLst/>
            <a:gdLst/>
            <a:ahLst/>
            <a:cxnLst/>
            <a:rect r="r" b="b" t="t" l="l"/>
            <a:pathLst>
              <a:path h="2271201" w="2086788">
                <a:moveTo>
                  <a:pt x="0" y="0"/>
                </a:moveTo>
                <a:lnTo>
                  <a:pt x="2086787" y="0"/>
                </a:lnTo>
                <a:lnTo>
                  <a:pt x="2086787" y="2271201"/>
                </a:lnTo>
                <a:lnTo>
                  <a:pt x="0" y="2271201"/>
                </a:lnTo>
                <a:lnTo>
                  <a:pt x="0" y="0"/>
                </a:lnTo>
                <a:close/>
              </a:path>
            </a:pathLst>
          </a:custGeom>
          <a:blipFill>
            <a:blip r:embed="rId6"/>
            <a:stretch>
              <a:fillRect l="0" t="0" r="0" b="0"/>
            </a:stretch>
          </a:blipFill>
        </p:spPr>
      </p:sp>
      <p:sp>
        <p:nvSpPr>
          <p:cNvPr name="TextBox 7" id="7"/>
          <p:cNvSpPr txBox="true"/>
          <p:nvPr/>
        </p:nvSpPr>
        <p:spPr>
          <a:xfrm rot="0">
            <a:off x="5780803" y="-228433"/>
            <a:ext cx="5946762" cy="2976116"/>
          </a:xfrm>
          <a:prstGeom prst="rect">
            <a:avLst/>
          </a:prstGeom>
        </p:spPr>
        <p:txBody>
          <a:bodyPr anchor="t" rtlCol="false" tIns="0" lIns="0" bIns="0" rIns="0">
            <a:spAutoFit/>
          </a:bodyPr>
          <a:lstStyle/>
          <a:p>
            <a:pPr algn="ctr">
              <a:lnSpc>
                <a:spcPts val="21936"/>
              </a:lnSpc>
            </a:pPr>
            <a:r>
              <a:rPr lang="en-US" sz="15668">
                <a:solidFill>
                  <a:srgbClr val="F3070F"/>
                </a:solidFill>
                <a:latin typeface="ITC Benguiat Bold"/>
              </a:rPr>
              <a:t>Amul</a:t>
            </a:r>
          </a:p>
        </p:txBody>
      </p:sp>
      <p:sp>
        <p:nvSpPr>
          <p:cNvPr name="TextBox 8" id="8"/>
          <p:cNvSpPr txBox="true"/>
          <p:nvPr/>
        </p:nvSpPr>
        <p:spPr>
          <a:xfrm rot="0">
            <a:off x="8910340" y="4652327"/>
            <a:ext cx="467320" cy="1811020"/>
          </a:xfrm>
          <a:prstGeom prst="rect">
            <a:avLst/>
          </a:prstGeom>
        </p:spPr>
        <p:txBody>
          <a:bodyPr anchor="t" rtlCol="false" tIns="0" lIns="0" bIns="0" rIns="0">
            <a:spAutoFit/>
          </a:bodyPr>
          <a:lstStyle/>
          <a:p>
            <a:pPr algn="ctr">
              <a:lnSpc>
                <a:spcPts val="7279"/>
              </a:lnSpc>
            </a:pPr>
            <a:r>
              <a:rPr lang="en-US" sz="5199">
                <a:solidFill>
                  <a:srgbClr val="F3070F"/>
                </a:solidFill>
                <a:latin typeface="Canva Sans Bold"/>
              </a:rPr>
              <a:t> </a:t>
            </a:r>
          </a:p>
          <a:p>
            <a:pPr algn="ctr">
              <a:lnSpc>
                <a:spcPts val="7279"/>
              </a:lnSpc>
            </a:pPr>
            <a:r>
              <a:rPr lang="en-US" sz="5199">
                <a:solidFill>
                  <a:srgbClr val="F3070F"/>
                </a:solidFill>
                <a:latin typeface="Canva Sans Bold"/>
              </a:rPr>
              <a:t>   </a:t>
            </a:r>
          </a:p>
        </p:txBody>
      </p:sp>
      <p:sp>
        <p:nvSpPr>
          <p:cNvPr name="TextBox 9" id="9"/>
          <p:cNvSpPr txBox="true"/>
          <p:nvPr/>
        </p:nvSpPr>
        <p:spPr>
          <a:xfrm rot="0">
            <a:off x="2547756" y="2563017"/>
            <a:ext cx="15578319" cy="1320659"/>
          </a:xfrm>
          <a:prstGeom prst="rect">
            <a:avLst/>
          </a:prstGeom>
        </p:spPr>
        <p:txBody>
          <a:bodyPr anchor="t" rtlCol="false" tIns="0" lIns="0" bIns="0" rIns="0">
            <a:spAutoFit/>
          </a:bodyPr>
          <a:lstStyle/>
          <a:p>
            <a:pPr>
              <a:lnSpc>
                <a:spcPts val="3551"/>
              </a:lnSpc>
            </a:pPr>
            <a:r>
              <a:rPr lang="en-US" sz="2536">
                <a:solidFill>
                  <a:srgbClr val="000000"/>
                </a:solidFill>
                <a:latin typeface="Canva Sans"/>
              </a:rPr>
              <a:t>GCMMF endeavour to satisfy the taste and nutritional requirements of the customer of the world through excellence in the marketing  by the committed team. Through cooperative networking ,they are committed to offer quality product that provides best value for money.</a:t>
            </a:r>
          </a:p>
        </p:txBody>
      </p:sp>
      <p:sp>
        <p:nvSpPr>
          <p:cNvPr name="TextBox 10" id="10"/>
          <p:cNvSpPr txBox="true"/>
          <p:nvPr/>
        </p:nvSpPr>
        <p:spPr>
          <a:xfrm rot="0">
            <a:off x="232197" y="2782252"/>
            <a:ext cx="2275661" cy="580390"/>
          </a:xfrm>
          <a:prstGeom prst="rect">
            <a:avLst/>
          </a:prstGeom>
        </p:spPr>
        <p:txBody>
          <a:bodyPr anchor="t" rtlCol="false" tIns="0" lIns="0" bIns="0" rIns="0">
            <a:spAutoFit/>
          </a:bodyPr>
          <a:lstStyle/>
          <a:p>
            <a:pPr algn="ctr">
              <a:lnSpc>
                <a:spcPts val="4759"/>
              </a:lnSpc>
            </a:pPr>
            <a:r>
              <a:rPr lang="en-US" sz="3399">
                <a:solidFill>
                  <a:srgbClr val="F3070F"/>
                </a:solidFill>
                <a:latin typeface="Canva Sans Bold"/>
              </a:rPr>
              <a:t>MISSION :</a:t>
            </a:r>
          </a:p>
        </p:txBody>
      </p:sp>
      <p:sp>
        <p:nvSpPr>
          <p:cNvPr name="TextBox 11" id="11"/>
          <p:cNvSpPr txBox="true"/>
          <p:nvPr/>
        </p:nvSpPr>
        <p:spPr>
          <a:xfrm rot="0">
            <a:off x="1133475" y="4819967"/>
            <a:ext cx="1275417" cy="580390"/>
          </a:xfrm>
          <a:prstGeom prst="rect">
            <a:avLst/>
          </a:prstGeom>
        </p:spPr>
        <p:txBody>
          <a:bodyPr anchor="t" rtlCol="false" tIns="0" lIns="0" bIns="0" rIns="0">
            <a:spAutoFit/>
          </a:bodyPr>
          <a:lstStyle/>
          <a:p>
            <a:pPr algn="ctr">
              <a:lnSpc>
                <a:spcPts val="4759"/>
              </a:lnSpc>
            </a:pPr>
            <a:r>
              <a:rPr lang="en-US" sz="3399">
                <a:solidFill>
                  <a:srgbClr val="F3070F"/>
                </a:solidFill>
                <a:latin typeface="Canva Sans Bold"/>
              </a:rPr>
              <a:t>USP:</a:t>
            </a:r>
          </a:p>
        </p:txBody>
      </p:sp>
      <p:sp>
        <p:nvSpPr>
          <p:cNvPr name="TextBox 12" id="12"/>
          <p:cNvSpPr txBox="true"/>
          <p:nvPr/>
        </p:nvSpPr>
        <p:spPr>
          <a:xfrm rot="0">
            <a:off x="2538231" y="4593973"/>
            <a:ext cx="13186695" cy="1478850"/>
          </a:xfrm>
          <a:prstGeom prst="rect">
            <a:avLst/>
          </a:prstGeom>
        </p:spPr>
        <p:txBody>
          <a:bodyPr anchor="t" rtlCol="false" tIns="0" lIns="0" bIns="0" rIns="0">
            <a:spAutoFit/>
          </a:bodyPr>
          <a:lstStyle/>
          <a:p>
            <a:pPr>
              <a:lnSpc>
                <a:spcPts val="3983"/>
              </a:lnSpc>
            </a:pPr>
            <a:r>
              <a:rPr lang="en-US" sz="2845">
                <a:solidFill>
                  <a:srgbClr val="000000"/>
                </a:solidFill>
                <a:latin typeface="Canva Sans"/>
              </a:rPr>
              <a:t>The  main USP of Amul is low pricining</a:t>
            </a:r>
          </a:p>
          <a:p>
            <a:pPr>
              <a:lnSpc>
                <a:spcPts val="3983"/>
              </a:lnSpc>
            </a:pPr>
            <a:r>
              <a:rPr lang="en-US" sz="2845">
                <a:solidFill>
                  <a:srgbClr val="000000"/>
                </a:solidFill>
                <a:latin typeface="Canva Sans"/>
              </a:rPr>
              <a:t>To offer quality product at on affordable price</a:t>
            </a:r>
          </a:p>
          <a:p>
            <a:pPr>
              <a:lnSpc>
                <a:spcPts val="3983"/>
              </a:lnSpc>
            </a:pPr>
            <a:r>
              <a:rPr lang="en-US" sz="2845">
                <a:solidFill>
                  <a:srgbClr val="000000"/>
                </a:solidFill>
                <a:latin typeface="Canva Sans"/>
              </a:rPr>
              <a:t>The competitive advertising is its “Backward integration strategy” </a:t>
            </a:r>
          </a:p>
        </p:txBody>
      </p:sp>
      <p:sp>
        <p:nvSpPr>
          <p:cNvPr name="TextBox 13" id="13"/>
          <p:cNvSpPr txBox="true"/>
          <p:nvPr/>
        </p:nvSpPr>
        <p:spPr>
          <a:xfrm rot="0">
            <a:off x="628183" y="6716119"/>
            <a:ext cx="1780708" cy="1180465"/>
          </a:xfrm>
          <a:prstGeom prst="rect">
            <a:avLst/>
          </a:prstGeom>
        </p:spPr>
        <p:txBody>
          <a:bodyPr anchor="t" rtlCol="false" tIns="0" lIns="0" bIns="0" rIns="0">
            <a:spAutoFit/>
          </a:bodyPr>
          <a:lstStyle/>
          <a:p>
            <a:pPr algn="ctr">
              <a:lnSpc>
                <a:spcPts val="4759"/>
              </a:lnSpc>
            </a:pPr>
            <a:r>
              <a:rPr lang="en-US" sz="3399">
                <a:solidFill>
                  <a:srgbClr val="F3070F"/>
                </a:solidFill>
                <a:latin typeface="Canva Sans Bold"/>
              </a:rPr>
              <a:t> Brand </a:t>
            </a:r>
          </a:p>
          <a:p>
            <a:pPr algn="ctr">
              <a:lnSpc>
                <a:spcPts val="4759"/>
              </a:lnSpc>
            </a:pPr>
            <a:r>
              <a:rPr lang="en-US" sz="3399">
                <a:solidFill>
                  <a:srgbClr val="F3070F"/>
                </a:solidFill>
                <a:latin typeface="Canva Sans Bold"/>
              </a:rPr>
              <a:t>Tone:</a:t>
            </a:r>
          </a:p>
        </p:txBody>
      </p:sp>
      <p:sp>
        <p:nvSpPr>
          <p:cNvPr name="TextBox 14" id="14"/>
          <p:cNvSpPr txBox="true"/>
          <p:nvPr/>
        </p:nvSpPr>
        <p:spPr>
          <a:xfrm rot="0">
            <a:off x="2547756" y="6950321"/>
            <a:ext cx="14316056" cy="946263"/>
          </a:xfrm>
          <a:prstGeom prst="rect">
            <a:avLst/>
          </a:prstGeom>
        </p:spPr>
        <p:txBody>
          <a:bodyPr anchor="t" rtlCol="false" tIns="0" lIns="0" bIns="0" rIns="0">
            <a:spAutoFit/>
          </a:bodyPr>
          <a:lstStyle/>
          <a:p>
            <a:pPr>
              <a:lnSpc>
                <a:spcPts val="3783"/>
              </a:lnSpc>
            </a:pPr>
            <a:r>
              <a:rPr lang="en-US" sz="2702">
                <a:solidFill>
                  <a:srgbClr val="000000"/>
                </a:solidFill>
                <a:latin typeface="Canva Sans"/>
              </a:rPr>
              <a:t>Amul's tone, however, is always somewhat easygoing and friendly. They instill their brand and products by creating their own slang words.</a:t>
            </a:r>
          </a:p>
        </p:txBody>
      </p:sp>
      <p:sp>
        <p:nvSpPr>
          <p:cNvPr name="TextBox 15" id="15"/>
          <p:cNvSpPr txBox="true"/>
          <p:nvPr/>
        </p:nvSpPr>
        <p:spPr>
          <a:xfrm rot="0">
            <a:off x="1392156" y="8640733"/>
            <a:ext cx="17100369" cy="868652"/>
          </a:xfrm>
          <a:prstGeom prst="rect">
            <a:avLst/>
          </a:prstGeom>
        </p:spPr>
        <p:txBody>
          <a:bodyPr anchor="t" rtlCol="false" tIns="0" lIns="0" bIns="0" rIns="0">
            <a:spAutoFit/>
          </a:bodyPr>
          <a:lstStyle/>
          <a:p>
            <a:pPr algn="ctr">
              <a:lnSpc>
                <a:spcPts val="3501"/>
              </a:lnSpc>
            </a:pPr>
            <a:r>
              <a:rPr lang="en-US" sz="2501">
                <a:solidFill>
                  <a:srgbClr val="000000"/>
                </a:solidFill>
                <a:latin typeface="Canva Sans"/>
              </a:rPr>
              <a:t>Amul is a renowned Indian dairy brand known for its innovative and memorable brand identity. </a:t>
            </a:r>
          </a:p>
          <a:p>
            <a:pPr algn="ctr">
              <a:lnSpc>
                <a:spcPts val="3501"/>
              </a:lnSpc>
            </a:pPr>
            <a:r>
              <a:rPr lang="en-US" sz="2501">
                <a:solidFill>
                  <a:srgbClr val="000000"/>
                </a:solidFill>
                <a:latin typeface="Canva Sans"/>
              </a:rPr>
              <a:t>The Amul girl: One of the most iconic elements of Amul's brand identity is the adorable Amul girl.</a:t>
            </a:r>
          </a:p>
        </p:txBody>
      </p:sp>
      <p:sp>
        <p:nvSpPr>
          <p:cNvPr name="TextBox 16" id="16"/>
          <p:cNvSpPr txBox="true"/>
          <p:nvPr/>
        </p:nvSpPr>
        <p:spPr>
          <a:xfrm rot="0">
            <a:off x="628183" y="8374033"/>
            <a:ext cx="1809283" cy="1180465"/>
          </a:xfrm>
          <a:prstGeom prst="rect">
            <a:avLst/>
          </a:prstGeom>
        </p:spPr>
        <p:txBody>
          <a:bodyPr anchor="t" rtlCol="false" tIns="0" lIns="0" bIns="0" rIns="0">
            <a:spAutoFit/>
          </a:bodyPr>
          <a:lstStyle/>
          <a:p>
            <a:pPr>
              <a:lnSpc>
                <a:spcPts val="4759"/>
              </a:lnSpc>
            </a:pPr>
            <a:r>
              <a:rPr lang="en-US" sz="3399">
                <a:solidFill>
                  <a:srgbClr val="F3070F"/>
                </a:solidFill>
                <a:latin typeface="Canva Sans Bold"/>
              </a:rPr>
              <a:t>Brand </a:t>
            </a:r>
          </a:p>
          <a:p>
            <a:pPr>
              <a:lnSpc>
                <a:spcPts val="4759"/>
              </a:lnSpc>
            </a:pPr>
            <a:r>
              <a:rPr lang="en-US" sz="3399">
                <a:solidFill>
                  <a:srgbClr val="F3070F"/>
                </a:solidFill>
                <a:latin typeface="Canva Sans Bold"/>
              </a:rPr>
              <a:t>Identity:</a:t>
            </a:r>
          </a:p>
        </p:txBody>
      </p:sp>
      <p:sp>
        <p:nvSpPr>
          <p:cNvPr name="Freeform 17" id="17"/>
          <p:cNvSpPr/>
          <p:nvPr/>
        </p:nvSpPr>
        <p:spPr>
          <a:xfrm flipH="false" flipV="false" rot="5144353">
            <a:off x="-1224676" y="4469862"/>
            <a:ext cx="2086788" cy="2271201"/>
          </a:xfrm>
          <a:custGeom>
            <a:avLst/>
            <a:gdLst/>
            <a:ahLst/>
            <a:cxnLst/>
            <a:rect r="r" b="b" t="t" l="l"/>
            <a:pathLst>
              <a:path h="2271201" w="2086788">
                <a:moveTo>
                  <a:pt x="0" y="0"/>
                </a:moveTo>
                <a:lnTo>
                  <a:pt x="2086788" y="0"/>
                </a:lnTo>
                <a:lnTo>
                  <a:pt x="2086788" y="2271201"/>
                </a:lnTo>
                <a:lnTo>
                  <a:pt x="0" y="2271201"/>
                </a:lnTo>
                <a:lnTo>
                  <a:pt x="0" y="0"/>
                </a:lnTo>
                <a:close/>
              </a:path>
            </a:pathLst>
          </a:custGeom>
          <a:blipFill>
            <a:blip r:embed="rId6"/>
            <a:stretch>
              <a:fillRect l="0" t="0" r="0" b="0"/>
            </a:stretch>
          </a:blipFill>
        </p:spPr>
      </p:sp>
      <p:sp>
        <p:nvSpPr>
          <p:cNvPr name="Freeform 18" id="18"/>
          <p:cNvSpPr/>
          <p:nvPr/>
        </p:nvSpPr>
        <p:spPr>
          <a:xfrm flipH="false" flipV="false" rot="-1929813">
            <a:off x="16762499" y="9338219"/>
            <a:ext cx="2086788" cy="2271201"/>
          </a:xfrm>
          <a:custGeom>
            <a:avLst/>
            <a:gdLst/>
            <a:ahLst/>
            <a:cxnLst/>
            <a:rect r="r" b="b" t="t" l="l"/>
            <a:pathLst>
              <a:path h="2271201" w="2086788">
                <a:moveTo>
                  <a:pt x="0" y="0"/>
                </a:moveTo>
                <a:lnTo>
                  <a:pt x="2086787" y="0"/>
                </a:lnTo>
                <a:lnTo>
                  <a:pt x="2086787" y="2271201"/>
                </a:lnTo>
                <a:lnTo>
                  <a:pt x="0" y="2271201"/>
                </a:lnTo>
                <a:lnTo>
                  <a:pt x="0" y="0"/>
                </a:lnTo>
                <a:close/>
              </a:path>
            </a:pathLst>
          </a:custGeom>
          <a:blipFill>
            <a:blip r:embed="rId6"/>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11792" y="319153"/>
            <a:ext cx="11442386" cy="11442386"/>
          </a:xfrm>
          <a:custGeom>
            <a:avLst/>
            <a:gdLst/>
            <a:ahLst/>
            <a:cxnLst/>
            <a:rect r="r" b="b" t="t" l="l"/>
            <a:pathLst>
              <a:path h="11442386" w="11442386">
                <a:moveTo>
                  <a:pt x="0" y="0"/>
                </a:moveTo>
                <a:lnTo>
                  <a:pt x="11442386" y="0"/>
                </a:lnTo>
                <a:lnTo>
                  <a:pt x="11442386" y="11442386"/>
                </a:lnTo>
                <a:lnTo>
                  <a:pt x="0" y="11442386"/>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4319381" y="3274992"/>
            <a:ext cx="3409286" cy="2952288"/>
            <a:chOff x="0" y="0"/>
            <a:chExt cx="4282440" cy="3708400"/>
          </a:xfrm>
        </p:grpSpPr>
        <p:sp>
          <p:nvSpPr>
            <p:cNvPr name="Freeform 4" id="4"/>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3"/>
              <a:stretch>
                <a:fillRect l="-7730" t="0" r="-7730" b="0"/>
              </a:stretch>
            </a:blipFill>
          </p:spPr>
        </p:sp>
      </p:grpSp>
      <p:grpSp>
        <p:nvGrpSpPr>
          <p:cNvPr name="Group 5" id="5"/>
          <p:cNvGrpSpPr>
            <a:grpSpLocks noChangeAspect="true"/>
          </p:cNvGrpSpPr>
          <p:nvPr/>
        </p:nvGrpSpPr>
        <p:grpSpPr>
          <a:xfrm rot="0">
            <a:off x="6995017" y="4751136"/>
            <a:ext cx="3409286" cy="2952288"/>
            <a:chOff x="0" y="0"/>
            <a:chExt cx="4282440" cy="3708400"/>
          </a:xfrm>
        </p:grpSpPr>
        <p:sp>
          <p:nvSpPr>
            <p:cNvPr name="Freeform 6" id="6"/>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4"/>
              <a:stretch>
                <a:fillRect l="-26996" t="0" r="-26996" b="0"/>
              </a:stretch>
            </a:blipFill>
          </p:spPr>
        </p:sp>
      </p:grpSp>
      <p:grpSp>
        <p:nvGrpSpPr>
          <p:cNvPr name="Group 7" id="7"/>
          <p:cNvGrpSpPr>
            <a:grpSpLocks noChangeAspect="true"/>
          </p:cNvGrpSpPr>
          <p:nvPr/>
        </p:nvGrpSpPr>
        <p:grpSpPr>
          <a:xfrm rot="0">
            <a:off x="4319381" y="6306012"/>
            <a:ext cx="3409286" cy="2952288"/>
            <a:chOff x="0" y="0"/>
            <a:chExt cx="4282440" cy="3708400"/>
          </a:xfrm>
        </p:grpSpPr>
        <p:sp>
          <p:nvSpPr>
            <p:cNvPr name="Freeform 8" id="8"/>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5"/>
              <a:stretch>
                <a:fillRect l="-7730" t="0" r="-7730" b="0"/>
              </a:stretch>
            </a:blipFill>
          </p:spPr>
        </p:sp>
      </p:grpSp>
      <p:sp>
        <p:nvSpPr>
          <p:cNvPr name="Freeform 9" id="9"/>
          <p:cNvSpPr/>
          <p:nvPr/>
        </p:nvSpPr>
        <p:spPr>
          <a:xfrm flipH="false" flipV="false" rot="-3763954">
            <a:off x="16442909" y="2841846"/>
            <a:ext cx="2557607" cy="2557607"/>
          </a:xfrm>
          <a:custGeom>
            <a:avLst/>
            <a:gdLst/>
            <a:ahLst/>
            <a:cxnLst/>
            <a:rect r="r" b="b" t="t" l="l"/>
            <a:pathLst>
              <a:path h="2557607" w="2557607">
                <a:moveTo>
                  <a:pt x="0" y="0"/>
                </a:moveTo>
                <a:lnTo>
                  <a:pt x="2557607" y="0"/>
                </a:lnTo>
                <a:lnTo>
                  <a:pt x="2557607" y="2557606"/>
                </a:lnTo>
                <a:lnTo>
                  <a:pt x="0" y="2557606"/>
                </a:lnTo>
                <a:lnTo>
                  <a:pt x="0" y="0"/>
                </a:lnTo>
                <a:close/>
              </a:path>
            </a:pathLst>
          </a:custGeom>
          <a:blipFill>
            <a:blip r:embed="rId6"/>
            <a:stretch>
              <a:fillRect l="0" t="0" r="0" b="0"/>
            </a:stretch>
          </a:blipFill>
        </p:spPr>
      </p:sp>
      <p:sp>
        <p:nvSpPr>
          <p:cNvPr name="Freeform 10" id="10"/>
          <p:cNvSpPr/>
          <p:nvPr/>
        </p:nvSpPr>
        <p:spPr>
          <a:xfrm flipH="false" flipV="false" rot="0">
            <a:off x="-2419966" y="2398073"/>
            <a:ext cx="5828633" cy="5285286"/>
          </a:xfrm>
          <a:custGeom>
            <a:avLst/>
            <a:gdLst/>
            <a:ahLst/>
            <a:cxnLst/>
            <a:rect r="r" b="b" t="t" l="l"/>
            <a:pathLst>
              <a:path h="5285286" w="5828633">
                <a:moveTo>
                  <a:pt x="0" y="0"/>
                </a:moveTo>
                <a:lnTo>
                  <a:pt x="5828633" y="0"/>
                </a:lnTo>
                <a:lnTo>
                  <a:pt x="5828633" y="5285286"/>
                </a:lnTo>
                <a:lnTo>
                  <a:pt x="0" y="5285286"/>
                </a:lnTo>
                <a:lnTo>
                  <a:pt x="0" y="0"/>
                </a:lnTo>
                <a:close/>
              </a:path>
            </a:pathLst>
          </a:custGeom>
          <a:blipFill>
            <a:blip r:embed="rId7">
              <a:alphaModFix amt="19999"/>
            </a:blip>
            <a:stretch>
              <a:fillRect l="0" t="0" r="0" b="0"/>
            </a:stretch>
          </a:blipFill>
        </p:spPr>
      </p:sp>
      <p:sp>
        <p:nvSpPr>
          <p:cNvPr name="Freeform 11" id="11"/>
          <p:cNvSpPr/>
          <p:nvPr/>
        </p:nvSpPr>
        <p:spPr>
          <a:xfrm flipH="false" flipV="false" rot="3179620">
            <a:off x="-549044" y="8676075"/>
            <a:ext cx="2086788" cy="2271201"/>
          </a:xfrm>
          <a:custGeom>
            <a:avLst/>
            <a:gdLst/>
            <a:ahLst/>
            <a:cxnLst/>
            <a:rect r="r" b="b" t="t" l="l"/>
            <a:pathLst>
              <a:path h="2271201" w="2086788">
                <a:moveTo>
                  <a:pt x="0" y="0"/>
                </a:moveTo>
                <a:lnTo>
                  <a:pt x="2086788" y="0"/>
                </a:lnTo>
                <a:lnTo>
                  <a:pt x="2086788" y="2271201"/>
                </a:lnTo>
                <a:lnTo>
                  <a:pt x="0" y="2271201"/>
                </a:lnTo>
                <a:lnTo>
                  <a:pt x="0" y="0"/>
                </a:lnTo>
                <a:close/>
              </a:path>
            </a:pathLst>
          </a:custGeom>
          <a:blipFill>
            <a:blip r:embed="rId8"/>
            <a:stretch>
              <a:fillRect l="0" t="0" r="0" b="0"/>
            </a:stretch>
          </a:blipFill>
        </p:spPr>
      </p:sp>
      <p:sp>
        <p:nvSpPr>
          <p:cNvPr name="Freeform 12" id="12"/>
          <p:cNvSpPr/>
          <p:nvPr/>
        </p:nvSpPr>
        <p:spPr>
          <a:xfrm flipH="false" flipV="false" rot="7913279">
            <a:off x="-544510" y="-652181"/>
            <a:ext cx="2407103" cy="2407103"/>
          </a:xfrm>
          <a:custGeom>
            <a:avLst/>
            <a:gdLst/>
            <a:ahLst/>
            <a:cxnLst/>
            <a:rect r="r" b="b" t="t" l="l"/>
            <a:pathLst>
              <a:path h="2407103" w="2407103">
                <a:moveTo>
                  <a:pt x="0" y="0"/>
                </a:moveTo>
                <a:lnTo>
                  <a:pt x="2407103" y="0"/>
                </a:lnTo>
                <a:lnTo>
                  <a:pt x="2407103" y="2407103"/>
                </a:lnTo>
                <a:lnTo>
                  <a:pt x="0" y="2407103"/>
                </a:lnTo>
                <a:lnTo>
                  <a:pt x="0" y="0"/>
                </a:lnTo>
                <a:close/>
              </a:path>
            </a:pathLst>
          </a:custGeom>
          <a:blipFill>
            <a:blip r:embed="rId9"/>
            <a:stretch>
              <a:fillRect l="0" t="0" r="0" b="0"/>
            </a:stretch>
          </a:blipFill>
        </p:spPr>
      </p:sp>
      <p:sp>
        <p:nvSpPr>
          <p:cNvPr name="Freeform 13" id="13"/>
          <p:cNvSpPr/>
          <p:nvPr/>
        </p:nvSpPr>
        <p:spPr>
          <a:xfrm flipH="false" flipV="false" rot="0">
            <a:off x="16147188" y="-376660"/>
            <a:ext cx="2596275" cy="1856061"/>
          </a:xfrm>
          <a:custGeom>
            <a:avLst/>
            <a:gdLst/>
            <a:ahLst/>
            <a:cxnLst/>
            <a:rect r="r" b="b" t="t" l="l"/>
            <a:pathLst>
              <a:path h="1856061" w="2596275">
                <a:moveTo>
                  <a:pt x="0" y="0"/>
                </a:moveTo>
                <a:lnTo>
                  <a:pt x="2596275" y="0"/>
                </a:lnTo>
                <a:lnTo>
                  <a:pt x="2596275" y="1856060"/>
                </a:lnTo>
                <a:lnTo>
                  <a:pt x="0" y="1856060"/>
                </a:lnTo>
                <a:lnTo>
                  <a:pt x="0" y="0"/>
                </a:lnTo>
                <a:close/>
              </a:path>
            </a:pathLst>
          </a:custGeom>
          <a:blipFill>
            <a:blip r:embed="rId10"/>
            <a:stretch>
              <a:fillRect l="0" t="0" r="0" b="0"/>
            </a:stretch>
          </a:blipFill>
        </p:spPr>
      </p:sp>
      <p:sp>
        <p:nvSpPr>
          <p:cNvPr name="TextBox 14" id="14"/>
          <p:cNvSpPr txBox="true"/>
          <p:nvPr/>
        </p:nvSpPr>
        <p:spPr>
          <a:xfrm rot="0">
            <a:off x="2559651" y="462370"/>
            <a:ext cx="12835782" cy="1691162"/>
          </a:xfrm>
          <a:prstGeom prst="rect">
            <a:avLst/>
          </a:prstGeom>
        </p:spPr>
        <p:txBody>
          <a:bodyPr anchor="t" rtlCol="false" tIns="0" lIns="0" bIns="0" rIns="0">
            <a:spAutoFit/>
          </a:bodyPr>
          <a:lstStyle/>
          <a:p>
            <a:pPr algn="ctr">
              <a:lnSpc>
                <a:spcPts val="12455"/>
              </a:lnSpc>
            </a:pPr>
            <a:r>
              <a:rPr lang="en-US" sz="8897">
                <a:solidFill>
                  <a:srgbClr val="F3070F"/>
                </a:solidFill>
                <a:latin typeface="ITC Benguiat Bold"/>
              </a:rPr>
              <a:t> Competitor Analysis </a:t>
            </a:r>
          </a:p>
        </p:txBody>
      </p:sp>
      <p:sp>
        <p:nvSpPr>
          <p:cNvPr name="Freeform 15" id="15"/>
          <p:cNvSpPr/>
          <p:nvPr/>
        </p:nvSpPr>
        <p:spPr>
          <a:xfrm flipH="false" flipV="false" rot="0">
            <a:off x="13486797" y="3584637"/>
            <a:ext cx="5828633" cy="5285286"/>
          </a:xfrm>
          <a:custGeom>
            <a:avLst/>
            <a:gdLst/>
            <a:ahLst/>
            <a:cxnLst/>
            <a:rect r="r" b="b" t="t" l="l"/>
            <a:pathLst>
              <a:path h="5285286" w="5828633">
                <a:moveTo>
                  <a:pt x="0" y="0"/>
                </a:moveTo>
                <a:lnTo>
                  <a:pt x="5828633" y="0"/>
                </a:lnTo>
                <a:lnTo>
                  <a:pt x="5828633" y="5285286"/>
                </a:lnTo>
                <a:lnTo>
                  <a:pt x="0" y="5285286"/>
                </a:lnTo>
                <a:lnTo>
                  <a:pt x="0" y="0"/>
                </a:lnTo>
                <a:close/>
              </a:path>
            </a:pathLst>
          </a:custGeom>
          <a:blipFill>
            <a:blip r:embed="rId7">
              <a:alphaModFix amt="8999"/>
            </a:blip>
            <a:stretch>
              <a:fillRect l="0" t="0" r="0" b="0"/>
            </a:stretch>
          </a:blipFill>
        </p:spPr>
      </p:sp>
      <p:sp>
        <p:nvSpPr>
          <p:cNvPr name="Freeform 16" id="16"/>
          <p:cNvSpPr/>
          <p:nvPr/>
        </p:nvSpPr>
        <p:spPr>
          <a:xfrm flipH="false" flipV="false" rot="-3222026">
            <a:off x="16890634" y="9112749"/>
            <a:ext cx="2086788" cy="2271201"/>
          </a:xfrm>
          <a:custGeom>
            <a:avLst/>
            <a:gdLst/>
            <a:ahLst/>
            <a:cxnLst/>
            <a:rect r="r" b="b" t="t" l="l"/>
            <a:pathLst>
              <a:path h="2271201" w="2086788">
                <a:moveTo>
                  <a:pt x="0" y="0"/>
                </a:moveTo>
                <a:lnTo>
                  <a:pt x="2086787" y="0"/>
                </a:lnTo>
                <a:lnTo>
                  <a:pt x="2086787" y="2271202"/>
                </a:lnTo>
                <a:lnTo>
                  <a:pt x="0" y="2271202"/>
                </a:lnTo>
                <a:lnTo>
                  <a:pt x="0" y="0"/>
                </a:lnTo>
                <a:close/>
              </a:path>
            </a:pathLst>
          </a:custGeom>
          <a:blipFill>
            <a:blip r:embed="rId8"/>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986744" y="0"/>
            <a:ext cx="4272556" cy="3107313"/>
          </a:xfrm>
          <a:custGeom>
            <a:avLst/>
            <a:gdLst/>
            <a:ahLst/>
            <a:cxnLst/>
            <a:rect r="r" b="b" t="t" l="l"/>
            <a:pathLst>
              <a:path h="3107313" w="4272556">
                <a:moveTo>
                  <a:pt x="0" y="0"/>
                </a:moveTo>
                <a:lnTo>
                  <a:pt x="4272556" y="0"/>
                </a:lnTo>
                <a:lnTo>
                  <a:pt x="4272556" y="3107313"/>
                </a:lnTo>
                <a:lnTo>
                  <a:pt x="0" y="3107313"/>
                </a:lnTo>
                <a:lnTo>
                  <a:pt x="0" y="0"/>
                </a:lnTo>
                <a:close/>
              </a:path>
            </a:pathLst>
          </a:custGeom>
          <a:blipFill>
            <a:blip r:embed="rId2"/>
            <a:stretch>
              <a:fillRect l="0" t="0" r="0" b="0"/>
            </a:stretch>
          </a:blipFill>
        </p:spPr>
      </p:sp>
      <p:sp>
        <p:nvSpPr>
          <p:cNvPr name="Freeform 3" id="3"/>
          <p:cNvSpPr/>
          <p:nvPr/>
        </p:nvSpPr>
        <p:spPr>
          <a:xfrm flipH="false" flipV="false" rot="0">
            <a:off x="3301406" y="4904865"/>
            <a:ext cx="11607211" cy="4797752"/>
          </a:xfrm>
          <a:custGeom>
            <a:avLst/>
            <a:gdLst/>
            <a:ahLst/>
            <a:cxnLst/>
            <a:rect r="r" b="b" t="t" l="l"/>
            <a:pathLst>
              <a:path h="4797752" w="11607211">
                <a:moveTo>
                  <a:pt x="0" y="0"/>
                </a:moveTo>
                <a:lnTo>
                  <a:pt x="11607211" y="0"/>
                </a:lnTo>
                <a:lnTo>
                  <a:pt x="11607211" y="4797752"/>
                </a:lnTo>
                <a:lnTo>
                  <a:pt x="0" y="4797752"/>
                </a:lnTo>
                <a:lnTo>
                  <a:pt x="0" y="0"/>
                </a:lnTo>
                <a:close/>
              </a:path>
            </a:pathLst>
          </a:custGeom>
          <a:blipFill>
            <a:blip r:embed="rId3"/>
            <a:stretch>
              <a:fillRect l="0" t="-20743" r="0" b="-15342"/>
            </a:stretch>
          </a:blipFill>
        </p:spPr>
      </p:sp>
      <p:sp>
        <p:nvSpPr>
          <p:cNvPr name="TextBox 4" id="4"/>
          <p:cNvSpPr txBox="true"/>
          <p:nvPr/>
        </p:nvSpPr>
        <p:spPr>
          <a:xfrm rot="0">
            <a:off x="1028700" y="2867009"/>
            <a:ext cx="13879917" cy="1548635"/>
          </a:xfrm>
          <a:prstGeom prst="rect">
            <a:avLst/>
          </a:prstGeom>
        </p:spPr>
        <p:txBody>
          <a:bodyPr anchor="t" rtlCol="false" tIns="0" lIns="0" bIns="0" rIns="0">
            <a:spAutoFit/>
          </a:bodyPr>
          <a:lstStyle/>
          <a:p>
            <a:pPr>
              <a:lnSpc>
                <a:spcPts val="4142"/>
              </a:lnSpc>
            </a:pPr>
            <a:r>
              <a:rPr lang="en-US" sz="2958">
                <a:solidFill>
                  <a:srgbClr val="000000"/>
                </a:solidFill>
                <a:latin typeface="Canva Sans"/>
              </a:rPr>
              <a:t>Unique Selling Nestlé has concentrated all its nutrition, health and wellness of the society, and has been working towards enhancing the quality of life of people all around the world.</a:t>
            </a:r>
          </a:p>
        </p:txBody>
      </p:sp>
      <p:sp>
        <p:nvSpPr>
          <p:cNvPr name="TextBox 5" id="5"/>
          <p:cNvSpPr txBox="true"/>
          <p:nvPr/>
        </p:nvSpPr>
        <p:spPr>
          <a:xfrm rot="0">
            <a:off x="1028700" y="2037064"/>
            <a:ext cx="1335643" cy="887095"/>
          </a:xfrm>
          <a:prstGeom prst="rect">
            <a:avLst/>
          </a:prstGeom>
        </p:spPr>
        <p:txBody>
          <a:bodyPr anchor="t" rtlCol="false" tIns="0" lIns="0" bIns="0" rIns="0">
            <a:spAutoFit/>
          </a:bodyPr>
          <a:lstStyle/>
          <a:p>
            <a:pPr algn="ctr">
              <a:lnSpc>
                <a:spcPts val="7279"/>
              </a:lnSpc>
            </a:pPr>
            <a:r>
              <a:rPr lang="en-US" sz="5199">
                <a:solidFill>
                  <a:srgbClr val="F3070F"/>
                </a:solidFill>
                <a:latin typeface="Canva Sans Bold"/>
              </a:rPr>
              <a:t>USP</a:t>
            </a:r>
          </a:p>
        </p:txBody>
      </p:sp>
      <p:sp>
        <p:nvSpPr>
          <p:cNvPr name="TextBox 6" id="6"/>
          <p:cNvSpPr txBox="true"/>
          <p:nvPr/>
        </p:nvSpPr>
        <p:spPr>
          <a:xfrm rot="0">
            <a:off x="6713992" y="558423"/>
            <a:ext cx="3768191" cy="1252409"/>
          </a:xfrm>
          <a:prstGeom prst="rect">
            <a:avLst/>
          </a:prstGeom>
        </p:spPr>
        <p:txBody>
          <a:bodyPr anchor="t" rtlCol="false" tIns="0" lIns="0" bIns="0" rIns="0">
            <a:spAutoFit/>
          </a:bodyPr>
          <a:lstStyle/>
          <a:p>
            <a:pPr algn="ctr">
              <a:lnSpc>
                <a:spcPts val="9149"/>
              </a:lnSpc>
              <a:spcBef>
                <a:spcPct val="0"/>
              </a:spcBef>
            </a:pPr>
            <a:r>
              <a:rPr lang="en-US" sz="6535">
                <a:solidFill>
                  <a:srgbClr val="FF3131"/>
                </a:solidFill>
                <a:latin typeface="ITC Benguiat Bold"/>
              </a:rPr>
              <a:t>NESTLÉ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655164" y="4211527"/>
            <a:ext cx="7878683" cy="5909012"/>
          </a:xfrm>
          <a:custGeom>
            <a:avLst/>
            <a:gdLst/>
            <a:ahLst/>
            <a:cxnLst/>
            <a:rect r="r" b="b" t="t" l="l"/>
            <a:pathLst>
              <a:path h="5909012" w="7878683">
                <a:moveTo>
                  <a:pt x="0" y="0"/>
                </a:moveTo>
                <a:lnTo>
                  <a:pt x="7878683" y="0"/>
                </a:lnTo>
                <a:lnTo>
                  <a:pt x="7878683" y="5909013"/>
                </a:lnTo>
                <a:lnTo>
                  <a:pt x="0" y="5909013"/>
                </a:lnTo>
                <a:lnTo>
                  <a:pt x="0" y="0"/>
                </a:lnTo>
                <a:close/>
              </a:path>
            </a:pathLst>
          </a:custGeom>
          <a:blipFill>
            <a:blip r:embed="rId2"/>
            <a:stretch>
              <a:fillRect l="0" t="0" r="0" b="0"/>
            </a:stretch>
          </a:blipFill>
        </p:spPr>
      </p:sp>
      <p:sp>
        <p:nvSpPr>
          <p:cNvPr name="TextBox 3" id="3"/>
          <p:cNvSpPr txBox="true"/>
          <p:nvPr/>
        </p:nvSpPr>
        <p:spPr>
          <a:xfrm rot="0">
            <a:off x="723857" y="2500916"/>
            <a:ext cx="16840286" cy="1553364"/>
          </a:xfrm>
          <a:prstGeom prst="rect">
            <a:avLst/>
          </a:prstGeom>
        </p:spPr>
        <p:txBody>
          <a:bodyPr anchor="t" rtlCol="false" tIns="0" lIns="0" bIns="0" rIns="0">
            <a:spAutoFit/>
          </a:bodyPr>
          <a:lstStyle/>
          <a:p>
            <a:pPr algn="just">
              <a:lnSpc>
                <a:spcPts val="4156"/>
              </a:lnSpc>
            </a:pPr>
            <a:r>
              <a:rPr lang="en-US" sz="2968">
                <a:solidFill>
                  <a:srgbClr val="000000"/>
                </a:solidFill>
                <a:latin typeface="Canva Sans"/>
              </a:rPr>
              <a:t>The Cadbury chocolate bar USP is the creaminess of the milk chocolate and the use of the finest possible ingredients to create the product, making it as high quality as possible.</a:t>
            </a:r>
          </a:p>
          <a:p>
            <a:pPr algn="ctr">
              <a:lnSpc>
                <a:spcPts val="4156"/>
              </a:lnSpc>
            </a:pPr>
          </a:p>
        </p:txBody>
      </p:sp>
      <p:sp>
        <p:nvSpPr>
          <p:cNvPr name="TextBox 4" id="4"/>
          <p:cNvSpPr txBox="true"/>
          <p:nvPr/>
        </p:nvSpPr>
        <p:spPr>
          <a:xfrm rot="0">
            <a:off x="723857" y="1427998"/>
            <a:ext cx="1335643" cy="887095"/>
          </a:xfrm>
          <a:prstGeom prst="rect">
            <a:avLst/>
          </a:prstGeom>
        </p:spPr>
        <p:txBody>
          <a:bodyPr anchor="t" rtlCol="false" tIns="0" lIns="0" bIns="0" rIns="0">
            <a:spAutoFit/>
          </a:bodyPr>
          <a:lstStyle/>
          <a:p>
            <a:pPr algn="ctr">
              <a:lnSpc>
                <a:spcPts val="7279"/>
              </a:lnSpc>
            </a:pPr>
            <a:r>
              <a:rPr lang="en-US" sz="5199">
                <a:solidFill>
                  <a:srgbClr val="F3070F"/>
                </a:solidFill>
                <a:latin typeface="Canva Sans Bold"/>
              </a:rPr>
              <a:t>USP</a:t>
            </a:r>
          </a:p>
        </p:txBody>
      </p:sp>
      <p:sp>
        <p:nvSpPr>
          <p:cNvPr name="TextBox 5" id="5"/>
          <p:cNvSpPr txBox="true"/>
          <p:nvPr/>
        </p:nvSpPr>
        <p:spPr>
          <a:xfrm rot="0">
            <a:off x="6833520" y="467935"/>
            <a:ext cx="3312803" cy="1102938"/>
          </a:xfrm>
          <a:prstGeom prst="rect">
            <a:avLst/>
          </a:prstGeom>
        </p:spPr>
        <p:txBody>
          <a:bodyPr anchor="t" rtlCol="false" tIns="0" lIns="0" bIns="0" rIns="0">
            <a:spAutoFit/>
          </a:bodyPr>
          <a:lstStyle/>
          <a:p>
            <a:pPr algn="ctr">
              <a:lnSpc>
                <a:spcPts val="8192"/>
              </a:lnSpc>
              <a:spcBef>
                <a:spcPct val="0"/>
              </a:spcBef>
            </a:pPr>
            <a:r>
              <a:rPr lang="en-US" sz="5851">
                <a:solidFill>
                  <a:srgbClr val="FF3131"/>
                </a:solidFill>
                <a:latin typeface="ITC Benguiat Bold"/>
              </a:rPr>
              <a:t>Cadbury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06202" y="-160980"/>
            <a:ext cx="4530596" cy="2379360"/>
          </a:xfrm>
          <a:custGeom>
            <a:avLst/>
            <a:gdLst/>
            <a:ahLst/>
            <a:cxnLst/>
            <a:rect r="r" b="b" t="t" l="l"/>
            <a:pathLst>
              <a:path h="2379360" w="4530596">
                <a:moveTo>
                  <a:pt x="0" y="0"/>
                </a:moveTo>
                <a:lnTo>
                  <a:pt x="4530596" y="0"/>
                </a:lnTo>
                <a:lnTo>
                  <a:pt x="4530596" y="2379360"/>
                </a:lnTo>
                <a:lnTo>
                  <a:pt x="0" y="2379360"/>
                </a:lnTo>
                <a:lnTo>
                  <a:pt x="0" y="0"/>
                </a:lnTo>
                <a:close/>
              </a:path>
            </a:pathLst>
          </a:custGeom>
          <a:blipFill>
            <a:blip r:embed="rId2"/>
            <a:stretch>
              <a:fillRect l="0" t="-7074" r="0" b="0"/>
            </a:stretch>
          </a:blipFill>
        </p:spPr>
      </p:sp>
      <p:sp>
        <p:nvSpPr>
          <p:cNvPr name="Freeform 3" id="3"/>
          <p:cNvSpPr/>
          <p:nvPr/>
        </p:nvSpPr>
        <p:spPr>
          <a:xfrm flipH="false" flipV="false" rot="0">
            <a:off x="7172756" y="2027880"/>
            <a:ext cx="9264238" cy="7854556"/>
          </a:xfrm>
          <a:custGeom>
            <a:avLst/>
            <a:gdLst/>
            <a:ahLst/>
            <a:cxnLst/>
            <a:rect r="r" b="b" t="t" l="l"/>
            <a:pathLst>
              <a:path h="7854556" w="9264238">
                <a:moveTo>
                  <a:pt x="0" y="0"/>
                </a:moveTo>
                <a:lnTo>
                  <a:pt x="9264238" y="0"/>
                </a:lnTo>
                <a:lnTo>
                  <a:pt x="9264238" y="7854556"/>
                </a:lnTo>
                <a:lnTo>
                  <a:pt x="0" y="7854556"/>
                </a:lnTo>
                <a:lnTo>
                  <a:pt x="0" y="0"/>
                </a:lnTo>
                <a:close/>
              </a:path>
            </a:pathLst>
          </a:custGeom>
          <a:blipFill>
            <a:blip r:embed="rId3"/>
            <a:stretch>
              <a:fillRect l="0" t="-2622" r="0" b="-7230"/>
            </a:stretch>
          </a:blipFill>
        </p:spPr>
      </p:sp>
      <p:sp>
        <p:nvSpPr>
          <p:cNvPr name="TextBox 4" id="4"/>
          <p:cNvSpPr txBox="true"/>
          <p:nvPr/>
        </p:nvSpPr>
        <p:spPr>
          <a:xfrm rot="0">
            <a:off x="538861" y="2967737"/>
            <a:ext cx="5035187" cy="4262973"/>
          </a:xfrm>
          <a:prstGeom prst="rect">
            <a:avLst/>
          </a:prstGeom>
        </p:spPr>
        <p:txBody>
          <a:bodyPr anchor="t" rtlCol="false" tIns="0" lIns="0" bIns="0" rIns="0">
            <a:spAutoFit/>
          </a:bodyPr>
          <a:lstStyle/>
          <a:p>
            <a:pPr>
              <a:lnSpc>
                <a:spcPts val="3382"/>
              </a:lnSpc>
              <a:spcBef>
                <a:spcPct val="0"/>
              </a:spcBef>
            </a:pPr>
            <a:r>
              <a:rPr lang="en-US" sz="2416">
                <a:solidFill>
                  <a:srgbClr val="000000"/>
                </a:solidFill>
                <a:latin typeface="Canva Sans"/>
              </a:rPr>
              <a:t>Through the use of the premium ice cream, Baskin Robins will place its products in the grocery stores and shelves to differentiate them from the products from the ice cream stores. It will use the different 31 flavors as well as the premium ice creams to get the desired market share</a:t>
            </a:r>
          </a:p>
        </p:txBody>
      </p:sp>
      <p:sp>
        <p:nvSpPr>
          <p:cNvPr name="TextBox 5" id="5"/>
          <p:cNvSpPr txBox="true"/>
          <p:nvPr/>
        </p:nvSpPr>
        <p:spPr>
          <a:xfrm rot="0">
            <a:off x="586486" y="1932630"/>
            <a:ext cx="1335643" cy="887095"/>
          </a:xfrm>
          <a:prstGeom prst="rect">
            <a:avLst/>
          </a:prstGeom>
        </p:spPr>
        <p:txBody>
          <a:bodyPr anchor="t" rtlCol="false" tIns="0" lIns="0" bIns="0" rIns="0">
            <a:spAutoFit/>
          </a:bodyPr>
          <a:lstStyle/>
          <a:p>
            <a:pPr algn="ctr">
              <a:lnSpc>
                <a:spcPts val="7279"/>
              </a:lnSpc>
            </a:pPr>
            <a:r>
              <a:rPr lang="en-US" sz="5199">
                <a:solidFill>
                  <a:srgbClr val="F3070F"/>
                </a:solidFill>
                <a:latin typeface="Canva Sans Bold"/>
              </a:rPr>
              <a:t>USP</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146734" y="2483999"/>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139238" y="4632937"/>
            <a:ext cx="9525" cy="887095"/>
          </a:xfrm>
          <a:prstGeom prst="rect">
            <a:avLst/>
          </a:prstGeom>
        </p:spPr>
        <p:txBody>
          <a:bodyPr anchor="t" rtlCol="false" tIns="0" lIns="0" bIns="0" rIns="0">
            <a:spAutoFit/>
          </a:bodyPr>
          <a:lstStyle/>
          <a:p>
            <a:pPr algn="ctr">
              <a:lnSpc>
                <a:spcPts val="7279"/>
              </a:lnSpc>
            </a:pPr>
          </a:p>
        </p:txBody>
      </p:sp>
      <p:sp>
        <p:nvSpPr>
          <p:cNvPr name="TextBox 4" id="4"/>
          <p:cNvSpPr txBox="true"/>
          <p:nvPr/>
        </p:nvSpPr>
        <p:spPr>
          <a:xfrm rot="0">
            <a:off x="3474051" y="719213"/>
            <a:ext cx="11278791" cy="991870"/>
          </a:xfrm>
          <a:prstGeom prst="rect">
            <a:avLst/>
          </a:prstGeom>
        </p:spPr>
        <p:txBody>
          <a:bodyPr anchor="t" rtlCol="false" tIns="0" lIns="0" bIns="0" rIns="0">
            <a:spAutoFit/>
          </a:bodyPr>
          <a:lstStyle/>
          <a:p>
            <a:pPr algn="ctr">
              <a:lnSpc>
                <a:spcPts val="7279"/>
              </a:lnSpc>
            </a:pPr>
            <a:r>
              <a:rPr lang="en-US" sz="5199">
                <a:solidFill>
                  <a:srgbClr val="F3070F"/>
                </a:solidFill>
                <a:latin typeface="ITC Benguiat Bold"/>
              </a:rPr>
              <a:t>Online Communication Channels</a:t>
            </a:r>
          </a:p>
        </p:txBody>
      </p:sp>
      <p:sp>
        <p:nvSpPr>
          <p:cNvPr name="TextBox 5" id="5"/>
          <p:cNvSpPr txBox="true"/>
          <p:nvPr/>
        </p:nvSpPr>
        <p:spPr>
          <a:xfrm rot="0">
            <a:off x="1677932" y="3319122"/>
            <a:ext cx="2363281" cy="949345"/>
          </a:xfrm>
          <a:prstGeom prst="rect">
            <a:avLst/>
          </a:prstGeom>
        </p:spPr>
        <p:txBody>
          <a:bodyPr anchor="t" rtlCol="false" tIns="0" lIns="0" bIns="0" rIns="0">
            <a:spAutoFit/>
          </a:bodyPr>
          <a:lstStyle/>
          <a:p>
            <a:pPr algn="ctr">
              <a:lnSpc>
                <a:spcPts val="6998"/>
              </a:lnSpc>
            </a:pPr>
            <a:r>
              <a:rPr lang="en-US" sz="4999">
                <a:solidFill>
                  <a:srgbClr val="F3070F"/>
                </a:solidFill>
                <a:latin typeface="ITC Benguiat Bold"/>
              </a:rPr>
              <a:t>Nestle:  </a:t>
            </a:r>
          </a:p>
        </p:txBody>
      </p:sp>
      <p:sp>
        <p:nvSpPr>
          <p:cNvPr name="TextBox 6" id="6"/>
          <p:cNvSpPr txBox="true"/>
          <p:nvPr/>
        </p:nvSpPr>
        <p:spPr>
          <a:xfrm rot="0">
            <a:off x="4268418" y="3442947"/>
            <a:ext cx="12531482"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Face book,  You tube, Twitter,Instagram, Pintrest, Linkedin </a:t>
            </a:r>
          </a:p>
        </p:txBody>
      </p:sp>
      <p:sp>
        <p:nvSpPr>
          <p:cNvPr name="TextBox 7" id="7"/>
          <p:cNvSpPr txBox="true"/>
          <p:nvPr/>
        </p:nvSpPr>
        <p:spPr>
          <a:xfrm rot="0">
            <a:off x="1093810" y="6216134"/>
            <a:ext cx="3174608" cy="1844675"/>
          </a:xfrm>
          <a:prstGeom prst="rect">
            <a:avLst/>
          </a:prstGeom>
        </p:spPr>
        <p:txBody>
          <a:bodyPr anchor="t" rtlCol="false" tIns="0" lIns="0" bIns="0" rIns="0">
            <a:spAutoFit/>
          </a:bodyPr>
          <a:lstStyle/>
          <a:p>
            <a:pPr algn="ctr">
              <a:lnSpc>
                <a:spcPts val="7000"/>
              </a:lnSpc>
            </a:pPr>
            <a:r>
              <a:rPr lang="en-US" sz="5000">
                <a:solidFill>
                  <a:srgbClr val="F3070F"/>
                </a:solidFill>
                <a:latin typeface="ITC Benguiat Bold"/>
              </a:rPr>
              <a:t>Baskin-Robbins: </a:t>
            </a:r>
          </a:p>
        </p:txBody>
      </p:sp>
      <p:sp>
        <p:nvSpPr>
          <p:cNvPr name="TextBox 8" id="8"/>
          <p:cNvSpPr txBox="true"/>
          <p:nvPr/>
        </p:nvSpPr>
        <p:spPr>
          <a:xfrm rot="0">
            <a:off x="4417683" y="6712704"/>
            <a:ext cx="586954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Baskin - Robbins mobile app</a:t>
            </a:r>
          </a:p>
        </p:txBody>
      </p:sp>
      <p:sp>
        <p:nvSpPr>
          <p:cNvPr name="TextBox 9" id="9"/>
          <p:cNvSpPr txBox="true"/>
          <p:nvPr/>
        </p:nvSpPr>
        <p:spPr>
          <a:xfrm rot="0">
            <a:off x="772595" y="4761984"/>
            <a:ext cx="3495822" cy="958850"/>
          </a:xfrm>
          <a:prstGeom prst="rect">
            <a:avLst/>
          </a:prstGeom>
        </p:spPr>
        <p:txBody>
          <a:bodyPr anchor="t" rtlCol="false" tIns="0" lIns="0" bIns="0" rIns="0">
            <a:spAutoFit/>
          </a:bodyPr>
          <a:lstStyle/>
          <a:p>
            <a:pPr algn="ctr">
              <a:lnSpc>
                <a:spcPts val="7000"/>
              </a:lnSpc>
            </a:pPr>
            <a:r>
              <a:rPr lang="en-US" sz="5000">
                <a:solidFill>
                  <a:srgbClr val="F3070F"/>
                </a:solidFill>
                <a:latin typeface="ITC Benguiat Bold"/>
              </a:rPr>
              <a:t>Cadbury:</a:t>
            </a:r>
          </a:p>
        </p:txBody>
      </p:sp>
      <p:sp>
        <p:nvSpPr>
          <p:cNvPr name="TextBox 10" id="10"/>
          <p:cNvSpPr txBox="true"/>
          <p:nvPr/>
        </p:nvSpPr>
        <p:spPr>
          <a:xfrm rot="0">
            <a:off x="4344618" y="4960739"/>
            <a:ext cx="491954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 Face Book  &amp; Instagram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2549" y="1464145"/>
            <a:ext cx="8273878" cy="8946680"/>
          </a:xfrm>
          <a:custGeom>
            <a:avLst/>
            <a:gdLst/>
            <a:ahLst/>
            <a:cxnLst/>
            <a:rect r="r" b="b" t="t" l="l"/>
            <a:pathLst>
              <a:path h="8946680" w="8273878">
                <a:moveTo>
                  <a:pt x="0" y="0"/>
                </a:moveTo>
                <a:lnTo>
                  <a:pt x="8273878" y="0"/>
                </a:lnTo>
                <a:lnTo>
                  <a:pt x="8273878" y="8946680"/>
                </a:lnTo>
                <a:lnTo>
                  <a:pt x="0" y="8946680"/>
                </a:lnTo>
                <a:lnTo>
                  <a:pt x="0" y="0"/>
                </a:lnTo>
                <a:close/>
              </a:path>
            </a:pathLst>
          </a:custGeom>
          <a:blipFill>
            <a:blip r:embed="rId2"/>
            <a:stretch>
              <a:fillRect l="-1716" t="-26406" r="-2403" b="-94475"/>
            </a:stretch>
          </a:blipFill>
        </p:spPr>
      </p:sp>
      <p:sp>
        <p:nvSpPr>
          <p:cNvPr name="Freeform 3" id="3"/>
          <p:cNvSpPr/>
          <p:nvPr/>
        </p:nvSpPr>
        <p:spPr>
          <a:xfrm flipH="false" flipV="false" rot="0">
            <a:off x="9653500" y="2454385"/>
            <a:ext cx="7360146" cy="7290050"/>
          </a:xfrm>
          <a:custGeom>
            <a:avLst/>
            <a:gdLst/>
            <a:ahLst/>
            <a:cxnLst/>
            <a:rect r="r" b="b" t="t" l="l"/>
            <a:pathLst>
              <a:path h="7290050" w="7360146">
                <a:moveTo>
                  <a:pt x="0" y="0"/>
                </a:moveTo>
                <a:lnTo>
                  <a:pt x="7360145" y="0"/>
                </a:lnTo>
                <a:lnTo>
                  <a:pt x="7360145" y="7290050"/>
                </a:lnTo>
                <a:lnTo>
                  <a:pt x="0" y="7290050"/>
                </a:lnTo>
                <a:lnTo>
                  <a:pt x="0" y="0"/>
                </a:lnTo>
                <a:close/>
              </a:path>
            </a:pathLst>
          </a:custGeom>
          <a:blipFill>
            <a:blip r:embed="rId2"/>
            <a:stretch>
              <a:fillRect l="-1378" t="-134877" r="-2367" b="-5396"/>
            </a:stretch>
          </a:blipFill>
        </p:spPr>
      </p:sp>
      <p:sp>
        <p:nvSpPr>
          <p:cNvPr name="TextBox 4" id="4"/>
          <p:cNvSpPr txBox="true"/>
          <p:nvPr/>
        </p:nvSpPr>
        <p:spPr>
          <a:xfrm rot="0">
            <a:off x="5244078" y="385488"/>
            <a:ext cx="7208401" cy="887095"/>
          </a:xfrm>
          <a:prstGeom prst="rect">
            <a:avLst/>
          </a:prstGeom>
        </p:spPr>
        <p:txBody>
          <a:bodyPr anchor="t" rtlCol="false" tIns="0" lIns="0" bIns="0" rIns="0">
            <a:spAutoFit/>
          </a:bodyPr>
          <a:lstStyle/>
          <a:p>
            <a:pPr algn="ctr">
              <a:lnSpc>
                <a:spcPts val="7279"/>
              </a:lnSpc>
              <a:spcBef>
                <a:spcPct val="0"/>
              </a:spcBef>
            </a:pPr>
            <a:r>
              <a:rPr lang="en-US" sz="5199">
                <a:solidFill>
                  <a:srgbClr val="FF3131"/>
                </a:solidFill>
                <a:latin typeface="Canva Sans Bold"/>
              </a:rPr>
              <a:t>SEO Audit ( amul.com)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3462" y="1028700"/>
            <a:ext cx="7783881" cy="8542623"/>
          </a:xfrm>
          <a:custGeom>
            <a:avLst/>
            <a:gdLst/>
            <a:ahLst/>
            <a:cxnLst/>
            <a:rect r="r" b="b" t="t" l="l"/>
            <a:pathLst>
              <a:path h="8542623" w="7783881">
                <a:moveTo>
                  <a:pt x="0" y="0"/>
                </a:moveTo>
                <a:lnTo>
                  <a:pt x="7783882" y="0"/>
                </a:lnTo>
                <a:lnTo>
                  <a:pt x="7783882" y="8542623"/>
                </a:lnTo>
                <a:lnTo>
                  <a:pt x="0" y="8542623"/>
                </a:lnTo>
                <a:lnTo>
                  <a:pt x="0" y="0"/>
                </a:lnTo>
                <a:close/>
              </a:path>
            </a:pathLst>
          </a:custGeom>
          <a:blipFill>
            <a:blip r:embed="rId2"/>
            <a:stretch>
              <a:fillRect l="-2442" t="-15963" r="-1870" b="-102067"/>
            </a:stretch>
          </a:blipFill>
        </p:spPr>
      </p:sp>
      <p:sp>
        <p:nvSpPr>
          <p:cNvPr name="Freeform 3" id="3"/>
          <p:cNvSpPr/>
          <p:nvPr/>
        </p:nvSpPr>
        <p:spPr>
          <a:xfrm flipH="false" flipV="false" rot="0">
            <a:off x="8921409" y="1682546"/>
            <a:ext cx="9045830" cy="7575754"/>
          </a:xfrm>
          <a:custGeom>
            <a:avLst/>
            <a:gdLst/>
            <a:ahLst/>
            <a:cxnLst/>
            <a:rect r="r" b="b" t="t" l="l"/>
            <a:pathLst>
              <a:path h="7575754" w="9045830">
                <a:moveTo>
                  <a:pt x="0" y="0"/>
                </a:moveTo>
                <a:lnTo>
                  <a:pt x="9045830" y="0"/>
                </a:lnTo>
                <a:lnTo>
                  <a:pt x="9045830" y="7575754"/>
                </a:lnTo>
                <a:lnTo>
                  <a:pt x="0" y="7575754"/>
                </a:lnTo>
                <a:lnTo>
                  <a:pt x="0" y="0"/>
                </a:lnTo>
                <a:close/>
              </a:path>
            </a:pathLst>
          </a:custGeom>
          <a:blipFill>
            <a:blip r:embed="rId2"/>
            <a:stretch>
              <a:fillRect l="-2389" t="-148744" r="-1761" b="-36529"/>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DAFxHAsIT0U</dc:identifier>
  <dcterms:modified xsi:type="dcterms:W3CDTF">2011-08-01T06:04:30Z</dcterms:modified>
  <cp:revision>1</cp:revision>
  <dc:title>DIGITAL MARKETING PROJECT FOR AMUL</dc:title>
</cp:coreProperties>
</file>