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4F32-B046-4996-8852-6EE4B6CA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6DED-C19B-4C30-8BAF-EF0F2FE4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B00A-FE54-4C39-B4FF-7CA571C8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1A1B-9D7C-4BE5-B0F2-49197DB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6083-0965-4F59-B5BE-E4560C7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E5D-3FA5-4CEC-8800-951DB6C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00AD-7A51-4948-8BA3-ADA53B90A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A3E1-BD2D-46E0-9697-8986652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1963-E49C-4056-99C5-AA3351F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E72-6E9A-407C-99D0-DB7A1C6F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FCA1-FA45-409B-9A69-63C7D955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ECA7-9459-4544-BC32-B8607B34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A960-7F4B-4E11-81BF-0969B7C3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7EA8-9010-4391-BBE6-56024BBC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74FB-E2C7-4CEB-8DEC-3A15D8C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FFC-97FA-4048-950C-BBC6664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3302-540F-4730-8513-1AE9B212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48E3-3AFB-42C9-AADB-0BB45360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2C04-E82A-418C-AA60-BEE8131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66EB-2E1E-4F0A-94C3-0311B0E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9CFA-EC3B-4580-B135-D297107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E161-5E36-49E1-9CF4-847B986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3EA6-3B89-4088-AB56-8875752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8D2A-7E0F-4969-B568-1D90AB1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2398-979B-4B65-A97C-921D8DF5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729-DAEF-4CCF-92BE-455BEAE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541-8737-4972-9C3B-7C643CD4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C8B8-EDED-4BE2-9E76-66DD6FA4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D3A9-6BEE-4744-B4DA-30BC379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0B10-5154-429C-B931-6BE98BFC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3463-CA5D-4D47-A435-B7F7595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42C-2DF8-4540-B29D-3C7BB96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9E35-9896-4C71-85AE-82AF82C8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1FBC-C448-41AF-815F-E4D28B01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B80CC-49F1-44DB-A61E-4CEC2F97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EF518-ABB8-4A8A-8618-2AE91389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A8325-C639-4B27-BE4C-A3393641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6EC7B-24B4-4977-88CA-C7AA7BF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18050-D067-4FD9-99AF-638ED9B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9F9-E9B5-4BBE-B028-D85E366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0CF86-B5F0-468B-817B-A148912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598CB-0FDC-413C-A45A-1B57E37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4AB54-0F15-4BA6-B0D0-2802311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F359D-210E-4864-A767-4873886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13D75-066A-4542-B66D-284A960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A0A7C-638B-42D1-9AEF-55B220F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C264-F858-4405-B482-F0199718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67F-A97B-4D98-A209-CFD776D0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F304-1849-4C9A-931F-7272FD58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83FA-A127-4349-8CF0-498EE89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BF93-8DEB-4D4E-B976-EAA5C03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43BE-E09A-4DEA-BBB5-749061E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676F-95DA-4666-AF3E-8F7B0A10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94632-8593-40D6-9C42-9C69ADFE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4198-92DC-41F0-8D11-4EAECE88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2452-2172-4CCA-A565-ED3693E8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6837-176B-44E7-8C01-04533435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52EC-4222-4EA1-B79E-116D7BF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5FB88-B064-4CD0-918F-B236537C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D36B-0F92-40D8-9236-FF113A0A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F16D-7E7B-4B80-9318-6FDD4B71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7598-0707-45E1-AC52-4B888B585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12AE-ACAB-49F8-9B50-54BB22F7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ructure and Function of the Heart">
            <a:extLst>
              <a:ext uri="{FF2B5EF4-FFF2-40B4-BE49-F238E27FC236}">
                <a16:creationId xmlns:a16="http://schemas.microsoft.com/office/drawing/2014/main" id="{9193F24D-9263-40F8-8F6B-3159C7F3E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C3395-7F36-47CA-8DD4-BD311471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CAC3-B0FB-44E8-9CAB-B415F485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Team: </a:t>
            </a:r>
          </a:p>
        </p:txBody>
      </p:sp>
    </p:spTree>
    <p:extLst>
      <p:ext uri="{BB962C8B-B14F-4D97-AF65-F5344CB8AC3E}">
        <p14:creationId xmlns:p14="http://schemas.microsoft.com/office/powerpoint/2010/main" val="147590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ructure and Function of the Heart">
            <a:extLst>
              <a:ext uri="{FF2B5EF4-FFF2-40B4-BE49-F238E27FC236}">
                <a16:creationId xmlns:a16="http://schemas.microsoft.com/office/drawing/2014/main" id="{3FA0F744-7EFE-4405-960A-58F87F8C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07A-6187-4929-89A3-930E514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Goal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CB9F-090A-4971-BBF2-AE593A9C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835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ackground with a monitor heartbeat, heart Stock Vector Image by ©Alkestida  #7935926">
            <a:extLst>
              <a:ext uri="{FF2B5EF4-FFF2-40B4-BE49-F238E27FC236}">
                <a16:creationId xmlns:a16="http://schemas.microsoft.com/office/drawing/2014/main" id="{82FE2C9E-7992-4879-9E01-3C283BF1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r="9090" b="38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D29817E-5388-45CB-8BBB-A3265035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29810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130E7-C32B-4455-887B-FE07045D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130E7-C32B-4455-887B-FE07045D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Heart Failure Prediction</vt:lpstr>
      <vt:lpstr>Goal</vt:lpstr>
      <vt:lpstr>Process</vt:lpstr>
      <vt:lpstr>Findings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Asel Connolly</dc:creator>
  <cp:lastModifiedBy>Asel Connolly</cp:lastModifiedBy>
  <cp:revision>3</cp:revision>
  <dcterms:created xsi:type="dcterms:W3CDTF">2021-11-12T00:41:06Z</dcterms:created>
  <dcterms:modified xsi:type="dcterms:W3CDTF">2021-11-12T00:43:36Z</dcterms:modified>
</cp:coreProperties>
</file>