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 analysis 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3913"/>
            <a:ext cx="10820400" cy="1603514"/>
          </a:xfrm>
        </p:spPr>
        <p:txBody>
          <a:bodyPr>
            <a:normAutofit/>
          </a:bodyPr>
          <a:lstStyle/>
          <a:p>
            <a:r>
              <a:rPr lang="en-US" sz="2400" dirty="0"/>
              <a:t>6. Determine the total quantity of each product line sold.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0742" y="2597426"/>
            <a:ext cx="10130516" cy="31407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product_line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sum(quantity) as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total_quantity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product_line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33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724625"/>
          </a:xfrm>
        </p:spPr>
        <p:txBody>
          <a:bodyPr>
            <a:normAutofit/>
          </a:bodyPr>
          <a:lstStyle/>
          <a:p>
            <a:r>
              <a:rPr lang="en-US" sz="2400" dirty="0"/>
              <a:t>7. List the top 5 products by unit price.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478157"/>
            <a:ext cx="10130516" cy="32600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distinct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product_line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as product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unit_price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unit_price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8. Find sales transactions with a gross income greater than 30.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31700" y="2562454"/>
            <a:ext cx="10372403" cy="28974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&gt;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total;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274051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sz="2400" dirty="0" smtClean="0"/>
              <a:t>9. Retrieve </a:t>
            </a:r>
            <a:r>
              <a:rPr lang="en-US" sz="2400" dirty="0"/>
              <a:t>sales transactions that occurred on weekends.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0742" y="1775791"/>
            <a:ext cx="10130516" cy="44659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 ADD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COLUMN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day_name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VARCHAR(9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walmartSET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day_name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dayname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(date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 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day_name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="Saturday" or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day_name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="Sunday";</a:t>
            </a:r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/>
            <a:r>
              <a:rPr lang="en-US" sz="2400" dirty="0" smtClean="0"/>
              <a:t>10. Calculate </a:t>
            </a:r>
            <a:r>
              <a:rPr lang="en-US" sz="2400" dirty="0"/>
              <a:t>the total sales and gross income for each month.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544417"/>
            <a:ext cx="10054350" cy="3737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  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DATE_FORMAT(date, '%Y-%m') AS month,    SUM(total) AS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total_sales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   SUM(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gross_income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 </a:t>
            </a:r>
            <a:r>
              <a:rPr lang="en-US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total_gross_income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Walmart</a:t>
            </a: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DATE_FORMAT(date, '%Y-%m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month;</a:t>
            </a:r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11.  Find the number of sales transactions that occurred after 6 PM.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0742" y="2588959"/>
            <a:ext cx="10130516" cy="3255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count (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Invoice_ID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 </a:t>
            </a:r>
            <a:r>
              <a:rPr lang="en-US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total_transactions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Walmart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time&gt;'18:00:00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12.  List the sales transactions that have a higher total than the average total of all transactions.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0742" y="2734733"/>
            <a:ext cx="10130516" cy="3268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total&gt; (select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(total) 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13. Calculate the cumulative gross income for each branch by date.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584174"/>
            <a:ext cx="10130516" cy="359133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distinct branch, date,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SUM(</a:t>
            </a:r>
            <a:r>
              <a:rPr lang="en-US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gross_income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(PARTITION BY branch ORDER BY date) AS 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cumulative_gross_income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Walmart</a:t>
            </a: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branch, date;</a:t>
            </a:r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the dataset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dataset consists of the following columns: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Invoice_ID</a:t>
            </a:r>
            <a:r>
              <a:rPr lang="en-US" dirty="0"/>
              <a:t>: Unique identifier for each invoice.</a:t>
            </a:r>
          </a:p>
          <a:p>
            <a:pPr marL="0" indent="0">
              <a:buNone/>
            </a:pPr>
            <a:r>
              <a:rPr lang="en-US" dirty="0"/>
              <a:t>• Branch: Branch of the store where the sale took place.</a:t>
            </a:r>
          </a:p>
          <a:p>
            <a:pPr marL="0" indent="0">
              <a:buNone/>
            </a:pPr>
            <a:r>
              <a:rPr lang="en-US" dirty="0"/>
              <a:t>• City: City where the store branch is located.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Customer_type</a:t>
            </a:r>
            <a:r>
              <a:rPr lang="en-US" dirty="0"/>
              <a:t>: Type of customer (e.g., Member, Normal).</a:t>
            </a:r>
          </a:p>
          <a:p>
            <a:pPr marL="0" indent="0">
              <a:buNone/>
            </a:pPr>
            <a:r>
              <a:rPr lang="en-US" dirty="0"/>
              <a:t>• Gender: Gender of the customer.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Product_line</a:t>
            </a:r>
            <a:r>
              <a:rPr lang="en-US" dirty="0"/>
              <a:t>: Category of the product sold.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Unit_price</a:t>
            </a:r>
            <a:r>
              <a:rPr lang="en-US" dirty="0"/>
              <a:t>: Price per unit of the product.</a:t>
            </a:r>
          </a:p>
          <a:p>
            <a:pPr marL="0" indent="0">
              <a:buNone/>
            </a:pPr>
            <a:r>
              <a:rPr lang="en-US" dirty="0"/>
              <a:t>• Quantity: Quantity of the product sold.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6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Tax_5%: Tax applied on the sale.</a:t>
            </a:r>
          </a:p>
          <a:p>
            <a:pPr marL="0" indent="0">
              <a:buNone/>
            </a:pPr>
            <a:r>
              <a:rPr lang="en-US" dirty="0"/>
              <a:t>• Total: Total amount of the sale.</a:t>
            </a:r>
          </a:p>
          <a:p>
            <a:pPr marL="0" indent="0">
              <a:buNone/>
            </a:pPr>
            <a:r>
              <a:rPr lang="en-US" dirty="0"/>
              <a:t>• Date: Date of the transaction.</a:t>
            </a:r>
          </a:p>
          <a:p>
            <a:pPr marL="0" indent="0">
              <a:buNone/>
            </a:pPr>
            <a:r>
              <a:rPr lang="en-US" dirty="0"/>
              <a:t>• Time: Time of the transaction.</a:t>
            </a:r>
          </a:p>
          <a:p>
            <a:pPr marL="0" indent="0">
              <a:buNone/>
            </a:pPr>
            <a:r>
              <a:rPr lang="en-US" dirty="0"/>
              <a:t>• Payment: Payment method used (e.g., Cash, Credit Card).</a:t>
            </a:r>
          </a:p>
          <a:p>
            <a:pPr marL="0" indent="0">
              <a:buNone/>
            </a:pPr>
            <a:r>
              <a:rPr lang="en-US" dirty="0"/>
              <a:t>• cogs: Cost of goods sold.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gross_margin_percentage</a:t>
            </a:r>
            <a:r>
              <a:rPr lang="en-US" dirty="0"/>
              <a:t>: Gross margin percentage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gross_income</a:t>
            </a:r>
            <a:r>
              <a:rPr lang="en-US" dirty="0"/>
              <a:t>: Gross income from the sale.</a:t>
            </a:r>
          </a:p>
          <a:p>
            <a:pPr marL="0" indent="0">
              <a:buNone/>
            </a:pPr>
            <a:r>
              <a:rPr lang="en-US" dirty="0"/>
              <a:t>• Rating: Customer rating for the purchase.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solved 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5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6435"/>
            <a:ext cx="10658061" cy="1727568"/>
          </a:xfrm>
        </p:spPr>
        <p:txBody>
          <a:bodyPr/>
          <a:lstStyle/>
          <a:p>
            <a:pPr algn="ctr"/>
            <a:r>
              <a:rPr lang="en-US" sz="2400" dirty="0"/>
              <a:t>1. Retrieve all columns for sales made in a specific branch </a:t>
            </a:r>
            <a:r>
              <a:rPr lang="en-US" sz="2400" dirty="0" smtClean="0"/>
              <a:t>  (</a:t>
            </a:r>
            <a:r>
              <a:rPr lang="en-US" sz="2400" dirty="0"/>
              <a:t>e.g., Branch 'A</a:t>
            </a:r>
            <a:r>
              <a:rPr lang="en-US" sz="2400" dirty="0" smtClean="0"/>
              <a:t>')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050972" y="2854002"/>
            <a:ext cx="10130516" cy="22480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branch="A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";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486085"/>
          </a:xfrm>
        </p:spPr>
        <p:txBody>
          <a:bodyPr>
            <a:normAutofit/>
          </a:bodyPr>
          <a:lstStyle/>
          <a:p>
            <a:r>
              <a:rPr lang="en-US" sz="2400" dirty="0"/>
              <a:t>2. Find the total sales for each product </a:t>
            </a:r>
            <a:r>
              <a:rPr lang="en-US" sz="2400" dirty="0" smtClean="0"/>
              <a:t>line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24467" y="2239617"/>
            <a:ext cx="10130516" cy="304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product_line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sum(Total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Total_sales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product_line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3. List all sales transactions where the payment method was 'Cash'.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690192"/>
            <a:ext cx="10130516" cy="2597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from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payment="Cash"; 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/>
            <a:r>
              <a:rPr lang="en-US" sz="2400" dirty="0" smtClean="0"/>
              <a:t>4. Calculate </a:t>
            </a:r>
            <a:r>
              <a:rPr lang="en-US" sz="2400" dirty="0"/>
              <a:t>the total gross income generated in each city.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531165"/>
            <a:ext cx="10130516" cy="33130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City, sum(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gross_income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as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total_gross_income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Walmart 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City;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25" y="1429394"/>
            <a:ext cx="10820400" cy="1234294"/>
          </a:xfrm>
        </p:spPr>
        <p:txBody>
          <a:bodyPr>
            <a:normAutofit/>
          </a:bodyPr>
          <a:lstStyle/>
          <a:p>
            <a:r>
              <a:rPr lang="en-US" sz="2400" dirty="0"/>
              <a:t>5. Find the average rating given by customers in each branch.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2782957"/>
            <a:ext cx="10130516" cy="28889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branch,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(rating) as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avg_rating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Walmart 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branch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</TotalTime>
  <Words>569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Walmart analysis </vt:lpstr>
      <vt:lpstr>About the dataset</vt:lpstr>
      <vt:lpstr>PowerPoint Presentation</vt:lpstr>
      <vt:lpstr>Questions solved </vt:lpstr>
      <vt:lpstr>1. Retrieve all columns for sales made in a specific branch   (e.g., Branch 'A')</vt:lpstr>
      <vt:lpstr>2. Find the total sales for each product line</vt:lpstr>
      <vt:lpstr>3. List all sales transactions where the payment method was 'Cash'.</vt:lpstr>
      <vt:lpstr>4. Calculate the total gross income generated in each city.  </vt:lpstr>
      <vt:lpstr>5. Find the average rating given by customers in each branch.</vt:lpstr>
      <vt:lpstr>6. Determine the total quantity of each product line sold.</vt:lpstr>
      <vt:lpstr>7. List the top 5 products by unit price.</vt:lpstr>
      <vt:lpstr>8. Find sales transactions with a gross income greater than 30. </vt:lpstr>
      <vt:lpstr>9. Retrieve sales transactions that occurred on weekends. </vt:lpstr>
      <vt:lpstr>10. Calculate the total sales and gross income for each month. </vt:lpstr>
      <vt:lpstr>11.  Find the number of sales transactions that occurred after 6 PM.</vt:lpstr>
      <vt:lpstr>12.  List the sales transactions that have a higher total than the average total of all transactions.</vt:lpstr>
      <vt:lpstr>13. Calculate the cumulative gross income for each branch by date.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analysis</dc:title>
  <dc:creator>ADMIN</dc:creator>
  <cp:lastModifiedBy>ADMIN</cp:lastModifiedBy>
  <cp:revision>5</cp:revision>
  <dcterms:created xsi:type="dcterms:W3CDTF">2024-08-27T12:12:48Z</dcterms:created>
  <dcterms:modified xsi:type="dcterms:W3CDTF">2024-08-27T12:52:12Z</dcterms:modified>
</cp:coreProperties>
</file>