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ya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213648293963254"/>
          <c:y val="0.23423123422221384"/>
          <c:w val="0.59036351706036749"/>
          <c:h val="0.56695902595508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3-4E6E-98E5-1E9D3D53F3A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20</c:v>
                </c:pt>
                <c:pt idx="1">
                  <c:v>26</c:v>
                </c:pt>
                <c:pt idx="2">
                  <c:v>12</c:v>
                </c:pt>
                <c:pt idx="3">
                  <c:v>18</c:v>
                </c:pt>
                <c:pt idx="4">
                  <c:v>17</c:v>
                </c:pt>
                <c:pt idx="5">
                  <c:v>15</c:v>
                </c:pt>
                <c:pt idx="6">
                  <c:v>23</c:v>
                </c:pt>
                <c:pt idx="7">
                  <c:v>16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E3-4E6E-98E5-1E9D3D53F3A5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51</c:v>
                </c:pt>
                <c:pt idx="1">
                  <c:v>53</c:v>
                </c:pt>
                <c:pt idx="2">
                  <c:v>52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52</c:v>
                </c:pt>
                <c:pt idx="9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E3-4E6E-98E5-1E9D3D53F3A5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11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16</c:v>
                </c:pt>
                <c:pt idx="6">
                  <c:v>16</c:v>
                </c:pt>
                <c:pt idx="7">
                  <c:v>13</c:v>
                </c:pt>
                <c:pt idx="8">
                  <c:v>12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E3-4E6E-98E5-1E9D3D53F3A5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16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10</c:v>
                </c:pt>
                <c:pt idx="7">
                  <c:v>13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E3-4E6E-98E5-1E9D3D53F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9839087"/>
        <c:axId val="1339845327"/>
      </c:barChart>
      <c:catAx>
        <c:axId val="133983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845327"/>
        <c:crosses val="autoZero"/>
        <c:auto val="1"/>
        <c:lblAlgn val="ctr"/>
        <c:lblOffset val="100"/>
        <c:noMultiLvlLbl val="0"/>
      </c:catAx>
      <c:valAx>
        <c:axId val="1339845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839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04849937236112"/>
          <c:y val="0.25119225251974764"/>
          <c:w val="0.13832831222184183"/>
          <c:h val="0.37987459204830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Ramya S</a:t>
            </a:r>
          </a:p>
          <a:p>
            <a:r>
              <a:rPr lang="en-US" sz="2400" dirty="0"/>
              <a:t>REGISTER NO:  312216014, asunm1621312216014</a:t>
            </a:r>
          </a:p>
          <a:p>
            <a:r>
              <a:rPr lang="en-US" sz="2400" dirty="0"/>
              <a:t>DEPARTMENT:  </a:t>
            </a:r>
            <a:r>
              <a:rPr lang="en-US" sz="2400" dirty="0" err="1"/>
              <a:t>B.Com</a:t>
            </a:r>
            <a:r>
              <a:rPr lang="en-US" sz="2400" dirty="0"/>
              <a:t>, COMMERCE</a:t>
            </a:r>
          </a:p>
          <a:p>
            <a:r>
              <a:rPr lang="en-US" sz="2400" dirty="0"/>
              <a:t>COLLEGE:  Shri </a:t>
            </a:r>
            <a:r>
              <a:rPr lang="en-US" sz="2400" dirty="0" err="1"/>
              <a:t>Shankarlal</a:t>
            </a:r>
            <a:r>
              <a:rPr lang="en-US" sz="2400" dirty="0"/>
              <a:t> </a:t>
            </a:r>
            <a:r>
              <a:rPr lang="en-US" sz="2400" dirty="0" err="1"/>
              <a:t>Sundarbai</a:t>
            </a:r>
            <a:r>
              <a:rPr lang="en-US" sz="2400" dirty="0"/>
              <a:t> </a:t>
            </a:r>
            <a:r>
              <a:rPr lang="en-US" sz="2400" dirty="0" err="1"/>
              <a:t>Shasun</a:t>
            </a:r>
            <a:r>
              <a:rPr lang="en-US" sz="2400" dirty="0"/>
              <a:t> Jain College for Women, T. Nagar.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7AA50-A4EE-3922-7528-DC05D3F13C7F}"/>
              </a:ext>
            </a:extLst>
          </p:cNvPr>
          <p:cNvSpPr txBox="1"/>
          <p:nvPr/>
        </p:nvSpPr>
        <p:spPr>
          <a:xfrm>
            <a:off x="739775" y="1143000"/>
            <a:ext cx="8411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Collection: The data is collected from the given data from the portal. </a:t>
            </a:r>
          </a:p>
          <a:p>
            <a:r>
              <a:rPr lang="en-IN" dirty="0"/>
              <a:t>Data Clearing: The data of blank values is been cleared from the given data which is analysed.</a:t>
            </a:r>
          </a:p>
          <a:p>
            <a:r>
              <a:rPr lang="en-IN" dirty="0"/>
              <a:t>Techniques: Not more than the given excel data is used</a:t>
            </a:r>
          </a:p>
          <a:p>
            <a:r>
              <a:rPr lang="en-IN" dirty="0"/>
              <a:t>Results:</a:t>
            </a:r>
          </a:p>
          <a:p>
            <a:r>
              <a:rPr lang="en-IN" dirty="0"/>
              <a:t>Pivot Table</a:t>
            </a:r>
          </a:p>
          <a:p>
            <a:r>
              <a:rPr lang="en-IN" dirty="0"/>
              <a:t>Chart and graphs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F007083-2AE4-92AD-161F-9A92DF9A39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726383"/>
              </p:ext>
            </p:extLst>
          </p:nvPr>
        </p:nvGraphicFramePr>
        <p:xfrm>
          <a:off x="914400" y="1371599"/>
          <a:ext cx="8763000" cy="399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21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2400" spc="10" dirty="0"/>
            </a:br>
            <a:r>
              <a:rPr lang="en-IN" sz="2400" spc="10" dirty="0"/>
              <a:t>* A formal business report written by either a business leader or consultant to define and describe an issue an organisation is facing.</a:t>
            </a:r>
            <a:br>
              <a:rPr lang="en-IN" sz="2400" spc="10" dirty="0"/>
            </a:br>
            <a:r>
              <a:rPr lang="en-IN" sz="2400" spc="10" dirty="0"/>
              <a:t>* Provide a system-wide analysis of workflow, talent, product quality, and other key indicators of organizational success.</a:t>
            </a:r>
            <a:br>
              <a:rPr lang="en-IN" sz="2400" spc="10" dirty="0"/>
            </a:br>
            <a:r>
              <a:rPr lang="en-IN" sz="2400" spc="10" dirty="0"/>
              <a:t>* You have high support ticket turnaround times.  Gather data by tracking how the time has lengthened in the past few months and talking to customers about inconsistencies in wait times</a:t>
            </a:r>
            <a:endParaRPr sz="24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our project we did analysis of the employees about the performance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iven data the analysis of the data we created the pivot table and chart for the data analysis of the employees given data.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072948" cy="3956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br>
              <a:rPr lang="en-IN" sz="3200" spc="5" dirty="0"/>
            </a:br>
            <a:r>
              <a:rPr lang="en-IN" sz="3200" spc="5" dirty="0"/>
              <a:t>Using this given data the end users are benefited like</a:t>
            </a:r>
            <a:br>
              <a:rPr lang="en-IN" sz="3200" spc="5" dirty="0"/>
            </a:br>
            <a:r>
              <a:rPr lang="en-IN" sz="3200" spc="5" dirty="0"/>
              <a:t>. IT sectors</a:t>
            </a:r>
            <a:br>
              <a:rPr lang="en-IN" sz="3200" spc="5" dirty="0"/>
            </a:br>
            <a:r>
              <a:rPr lang="en-IN" sz="3200" spc="5" dirty="0"/>
              <a:t>. Business Organization</a:t>
            </a:r>
            <a:br>
              <a:rPr lang="en-IN" sz="3200" spc="5" dirty="0"/>
            </a:br>
            <a:r>
              <a:rPr lang="en-IN" sz="3200" spc="5" dirty="0"/>
              <a:t>. Employers and </a:t>
            </a:r>
            <a:br>
              <a:rPr lang="en-IN" sz="3200" spc="5" dirty="0"/>
            </a:br>
            <a:r>
              <a:rPr lang="en-IN" sz="3200" spc="5" dirty="0"/>
              <a:t>. Employees.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D42BB-9568-C75D-7F7E-1B7BD39DF96D}"/>
              </a:ext>
            </a:extLst>
          </p:cNvPr>
          <p:cNvSpPr txBox="1"/>
          <p:nvPr/>
        </p:nvSpPr>
        <p:spPr>
          <a:xfrm>
            <a:off x="3124200" y="1828800"/>
            <a:ext cx="739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Filtering : Using filtering we used to removed the blank column.</a:t>
            </a:r>
          </a:p>
          <a:p>
            <a:endParaRPr lang="en-IN" dirty="0"/>
          </a:p>
          <a:p>
            <a:r>
              <a:rPr lang="en-IN" dirty="0"/>
              <a:t>Graph: Using graph chart we did the analysed chart that used to the employer and employees benefit.</a:t>
            </a:r>
          </a:p>
          <a:p>
            <a:endParaRPr lang="en-IN" dirty="0"/>
          </a:p>
          <a:p>
            <a:r>
              <a:rPr lang="en-IN" dirty="0"/>
              <a:t>Conditional formatting: Blank values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63D1E-D9A0-2F24-5330-45D58BB8C144}"/>
              </a:ext>
            </a:extLst>
          </p:cNvPr>
          <p:cNvSpPr txBox="1"/>
          <p:nvPr/>
        </p:nvSpPr>
        <p:spPr>
          <a:xfrm>
            <a:off x="755332" y="1295400"/>
            <a:ext cx="83960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Employee data set – Kaggle</a:t>
            </a:r>
          </a:p>
          <a:p>
            <a:r>
              <a:rPr lang="en-IN" dirty="0"/>
              <a:t>26 features</a:t>
            </a:r>
          </a:p>
          <a:p>
            <a:r>
              <a:rPr lang="en-IN" dirty="0"/>
              <a:t>Features 9 features</a:t>
            </a:r>
          </a:p>
          <a:p>
            <a:r>
              <a:rPr lang="en-IN" dirty="0"/>
              <a:t>Employee ID</a:t>
            </a:r>
          </a:p>
          <a:p>
            <a:r>
              <a:rPr lang="en-IN" dirty="0"/>
              <a:t>First Name</a:t>
            </a:r>
          </a:p>
          <a:p>
            <a:r>
              <a:rPr lang="en-IN" dirty="0"/>
              <a:t>Last Name</a:t>
            </a:r>
          </a:p>
          <a:p>
            <a:r>
              <a:rPr lang="en-IN" dirty="0"/>
              <a:t>Gender</a:t>
            </a:r>
          </a:p>
          <a:p>
            <a:r>
              <a:rPr lang="en-IN" dirty="0"/>
              <a:t>Performance</a:t>
            </a:r>
          </a:p>
          <a:p>
            <a:r>
              <a:rPr lang="en-IN" dirty="0"/>
              <a:t>Business Unit</a:t>
            </a:r>
          </a:p>
          <a:p>
            <a:r>
              <a:rPr lang="en-IN" dirty="0"/>
              <a:t>Performance core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374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* A formal business report written by either a business leader or consultant to define and describe an issue an organisation is facing. * Provide a system-wide analysis of workflow, talent, product quality, and other key indicators of organizational success. * You have high support ticket turnaround times.  Gather data by tracking how the time has lengthened in the past few months and talking to customers about inconsistencies in wait times</vt:lpstr>
      <vt:lpstr>PROJECT OVERVIEW</vt:lpstr>
      <vt:lpstr>WHO ARE THE END USERS?  Using this given data the end users are benefited like . IT sectors . Business Organization . Employers and  . Employees.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Ramya Senthilkumar</cp:lastModifiedBy>
  <cp:revision>15</cp:revision>
  <dcterms:created xsi:type="dcterms:W3CDTF">2024-03-29T15:07:22Z</dcterms:created>
  <dcterms:modified xsi:type="dcterms:W3CDTF">2024-09-01T14:38:24Z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