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4" r:id="rId13"/>
    <p:sldId id="325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47" d="100"/>
          <a:sy n="47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6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7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8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7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3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14738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992575" y="3066504"/>
            <a:ext cx="8610599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S.RAMYA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122204030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B.COM(corporate secritetaryship)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:Shri krishnaswamy college for women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矩形"/>
          <p:cNvSpPr/>
          <p:nvPr/>
        </p:nvSpPr>
        <p:spPr>
          <a:xfrm rot="0">
            <a:off x="739774" y="291147"/>
            <a:ext cx="3303904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0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5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6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</a:t>
            </a: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5" cy="3238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384424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 txBox="1"/>
          <p:nvPr/>
        </p:nvSpPr>
        <p:spPr>
          <a:xfrm rot="0">
            <a:off x="1418021" y="479805"/>
            <a:ext cx="7199092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hangingPunct="1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8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3" name="矩形"/>
          <p:cNvSpPr/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17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8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1080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矩形"/>
          <p:cNvSpPr/>
          <p:nvPr/>
        </p:nvSpPr>
        <p:spPr>
          <a:xfrm rot="0">
            <a:off x="752474" y="6486037"/>
            <a:ext cx="1773555" cy="3238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矩形"/>
          <p:cNvSpPr/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2024-09-03T17:42:38Z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97e89bcb87374996a9c48cea711257c0</vt:lpwstr>
  </property>
</Properties>
</file>