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6"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70" d="100"/>
          <a:sy n="70" d="100"/>
        </p:scale>
        <p:origin x="-828" y="-3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rath\Desktop\b.com%20%20project%20(salary%20state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18000.0</c:v>
                </c:pt>
                <c:pt idx="1">
                  <c:v>15000.0</c:v>
                </c:pt>
                <c:pt idx="2">
                  <c:v>16000.0</c:v>
                </c:pt>
                <c:pt idx="3">
                  <c:v>20000.0</c:v>
                </c:pt>
                <c:pt idx="4">
                  <c:v>14000.0</c:v>
                </c:pt>
                <c:pt idx="5">
                  <c:v>14000.0</c:v>
                </c:pt>
                <c:pt idx="6">
                  <c:v>16000.0</c:v>
                </c:pt>
                <c:pt idx="7">
                  <c:v>14000.0</c:v>
                </c:pt>
                <c:pt idx="8">
                  <c:v>17000.0</c:v>
                </c:pt>
                <c:pt idx="9">
                  <c:v>26000.0</c:v>
                </c:pt>
                <c:pt idx="10">
                  <c:v>10000.0</c:v>
                </c:pt>
                <c:pt idx="11">
                  <c:v>12000.0</c:v>
                </c:pt>
                <c:pt idx="12">
                  <c:v>24000.0</c:v>
                </c:pt>
                <c:pt idx="13">
                  <c:v>22000.0</c:v>
                </c:pt>
              </c:numCache>
            </c:numRef>
          </c:val>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21960.0</c:v>
                </c:pt>
                <c:pt idx="1">
                  <c:v>18300.0</c:v>
                </c:pt>
                <c:pt idx="2">
                  <c:v>19520.0</c:v>
                </c:pt>
                <c:pt idx="3">
                  <c:v>24400.0</c:v>
                </c:pt>
                <c:pt idx="4">
                  <c:v>17080.0</c:v>
                </c:pt>
                <c:pt idx="5">
                  <c:v>17080.0</c:v>
                </c:pt>
                <c:pt idx="6">
                  <c:v>19520.0</c:v>
                </c:pt>
                <c:pt idx="7">
                  <c:v>17080.0</c:v>
                </c:pt>
                <c:pt idx="8">
                  <c:v>20740.0</c:v>
                </c:pt>
                <c:pt idx="9">
                  <c:v>31720.0</c:v>
                </c:pt>
                <c:pt idx="10">
                  <c:v>12200.0</c:v>
                </c:pt>
                <c:pt idx="11">
                  <c:v>14640.0</c:v>
                </c:pt>
                <c:pt idx="12">
                  <c:v>29280.0</c:v>
                </c:pt>
                <c:pt idx="13">
                  <c:v>26840.0</c:v>
                </c:pt>
              </c:numCache>
            </c:numRef>
          </c:val>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16836.0</c:v>
                </c:pt>
                <c:pt idx="2">
                  <c:v>17958.4</c:v>
                </c:pt>
                <c:pt idx="3">
                  <c:v>22448.0</c:v>
                </c:pt>
                <c:pt idx="4">
                  <c:v>15713.6</c:v>
                </c:pt>
                <c:pt idx="5">
                  <c:v>15713.6</c:v>
                </c:pt>
                <c:pt idx="6">
                  <c:v>17958.4</c:v>
                </c:pt>
                <c:pt idx="7">
                  <c:v>15713.6</c:v>
                </c:pt>
                <c:pt idx="8">
                  <c:v>19080.8</c:v>
                </c:pt>
                <c:pt idx="9">
                  <c:v>29182.4</c:v>
                </c:pt>
                <c:pt idx="10">
                  <c:v>11224.0</c:v>
                </c:pt>
                <c:pt idx="11">
                  <c:v>13468.8</c:v>
                </c:pt>
                <c:pt idx="12">
                  <c:v>26937.6</c:v>
                </c:pt>
                <c:pt idx="13">
                  <c:v>24692.8</c:v>
                </c:pt>
              </c:numCache>
            </c:numRef>
          </c:val>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9"/>
          <c:y val="0.37116411502545216"/>
          <c:w val="0.28726291683659066"/>
          <c:h val="0.21918682891911237"/>
        </c:manualLayout>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8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9" name=""/>
        <p:cNvGrpSpPr/>
        <p:nvPr/>
      </p:nvGrpSpPr>
      <p:grpSpPr>
        <a:xfrm>
          <a:off x="0" y="0"/>
          <a:ext cx="0" cy="0"/>
          <a:chOff x="0" y="0"/>
          <a:chExt cx="0" cy="0"/>
        </a:xfrm>
      </p:grpSpPr>
      <p:sp>
        <p:nvSpPr>
          <p:cNvPr id="1048626" name="Rectangle 7"/>
          <p:cNvSpPr/>
          <p:nvPr/>
        </p:nvSpPr>
        <p:spPr>
          <a:xfrm flipH="1">
            <a:off x="2667000" y="0"/>
            <a:ext cx="6477000" cy="6858000"/>
          </a:xfrm>
          <a:prstGeom prst="rect"/>
          <a:blipFill>
            <a:blip xmlns:r="http://schemas.openxmlformats.org/officeDocument/2006/relationships" r:embed="rId1">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gradFill>
            </a:fillOverlay>
            <a:innerShdw blurRad="63500" dir="10800000" dist="4445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27" name="Straight Connector 8"/>
          <p:cNvSpPr>
            <a:spLocks noChangeShapeType="1"/>
          </p:cNvSpPr>
          <p:nvPr/>
        </p:nvSpPr>
        <p:spPr bwMode="auto">
          <a:xfrm rot="16200000">
            <a:off x="-762000" y="3429000"/>
            <a:ext cx="6858000" cy="0"/>
          </a:xfrm>
          <a:prstGeom prst="line"/>
          <a:noFill/>
          <a:ln w="11430" cap="flat" cmpd="sng" algn="ctr">
            <a:solidFill>
              <a:schemeClr val="bg1">
                <a:shade val="95000"/>
              </a:schemeClr>
            </a:solidFill>
            <a:prstDash val="solid"/>
            <a:miter lim="800000"/>
            <a:headEnd type="none" w="med" len="med"/>
            <a:tailEnd type="none" w="med" len="med"/>
          </a:ln>
          <a:effectLst/>
        </p:spPr>
        <p:txBody>
          <a:bodyPr anchor="t" bIns="45720" compatLnSpc="1" lIns="91440" rIns="91440" tIns="45720" vert="horz" wrap="square"/>
          <a:p>
            <a:endParaRPr dirty="0" kumimoji="0" lang="en-US"/>
          </a:p>
        </p:txBody>
      </p:sp>
      <p:sp>
        <p:nvSpPr>
          <p:cNvPr id="1048628" name="Title 11"/>
          <p:cNvSpPr>
            <a:spLocks noGrp="1"/>
          </p:cNvSpPr>
          <p:nvPr>
            <p:ph type="ctrTitle"/>
          </p:nvPr>
        </p:nvSpPr>
        <p:spPr>
          <a:xfrm>
            <a:off x="3366868" y="533400"/>
            <a:ext cx="5105400" cy="2868168"/>
          </a:xfrm>
        </p:spPr>
        <p:txBody>
          <a:bodyPr lIns="45720" rIns="45720" tIns="0">
            <a:noAutofit/>
          </a:bodyPr>
          <a:lstStyle>
            <a:lvl1pPr algn="r">
              <a:defRPr b="1" sz="4200"/>
            </a:lvl1pPr>
          </a:lstStyle>
          <a:p>
            <a:r>
              <a:rPr kumimoji="0" lang="en-US" smtClean="0"/>
              <a:t>Click to edit Master title style</a:t>
            </a:r>
            <a:endParaRPr kumimoji="0" lang="en-US"/>
          </a:p>
        </p:txBody>
      </p:sp>
      <p:sp>
        <p:nvSpPr>
          <p:cNvPr id="1048629" name="Subtitle 24"/>
          <p:cNvSpPr>
            <a:spLocks noGrp="1"/>
          </p:cNvSpPr>
          <p:nvPr>
            <p:ph type="subTitle" idx="1"/>
          </p:nvPr>
        </p:nvSpPr>
        <p:spPr>
          <a:xfrm>
            <a:off x="3354442" y="3539864"/>
            <a:ext cx="5114778" cy="1101248"/>
          </a:xfrm>
        </p:spPr>
        <p:txBody>
          <a:bodyPr bIns="0" lIns="45720" rIns="45720" tIns="0"/>
          <a:lstStyle>
            <a:lvl1pPr algn="r" indent="0" marL="0">
              <a:buNone/>
              <a:defRPr sz="2200">
                <a:solidFill>
                  <a:srgbClr val="FFFFFF"/>
                </a:solidFill>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30"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DF144B33-252D-42E9-BE79-22E778E8DD4E}" type="datetimeFigureOut">
              <a:rPr lang="en-US" smtClean="0"/>
              <a:t>8/30/2024</a:t>
            </a:fld>
            <a:endParaRPr dirty="0" lang="en-GB"/>
          </a:p>
        </p:txBody>
      </p:sp>
      <p:sp>
        <p:nvSpPr>
          <p:cNvPr id="1048631" name="Footer Placeholder 17"/>
          <p:cNvSpPr>
            <a:spLocks noGrp="1"/>
          </p:cNvSpPr>
          <p:nvPr>
            <p:ph type="ftr" sz="quarter" idx="11"/>
          </p:nvPr>
        </p:nvSpPr>
        <p:spPr>
          <a:xfrm>
            <a:off x="2819400" y="6557946"/>
            <a:ext cx="2927722" cy="228600"/>
          </a:xfrm>
        </p:spPr>
        <p:txBody>
          <a:bodyPr/>
          <a:lstStyle>
            <a:lvl1pPr>
              <a:defRPr dirty="0" lang="en-US">
                <a:solidFill>
                  <a:srgbClr val="FFFFFF"/>
                </a:solidFill>
              </a:defRPr>
            </a:lvl1pPr>
          </a:lstStyle>
          <a:p>
            <a:endParaRPr dirty="0" lang="en-GB"/>
          </a:p>
        </p:txBody>
      </p:sp>
      <p:sp>
        <p:nvSpPr>
          <p:cNvPr id="1048632"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0A534193-AFCB-4671-85C0-2985B31D070E}" type="slidenum">
              <a:rPr lang="en-GB" smtClean="0"/>
              <a:t>‹#›</a:t>
            </a:fld>
            <a:endParaRPr dirty="0"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55" name="Title 1"/>
          <p:cNvSpPr>
            <a:spLocks noGrp="1"/>
          </p:cNvSpPr>
          <p:nvPr>
            <p:ph type="title"/>
          </p:nvPr>
        </p:nvSpPr>
        <p:spPr/>
        <p:txBody>
          <a:bodyPr/>
          <a:p>
            <a:r>
              <a:rPr kumimoji="0" lang="en-US" smtClean="0"/>
              <a:t>Click to edit Master title style</a:t>
            </a:r>
            <a:endParaRPr kumimoji="0" lang="en-US"/>
          </a:p>
        </p:txBody>
      </p:sp>
      <p:sp>
        <p:nvSpPr>
          <p:cNvPr id="104865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58" name="Footer Placeholder 4"/>
          <p:cNvSpPr>
            <a:spLocks noGrp="1"/>
          </p:cNvSpPr>
          <p:nvPr>
            <p:ph type="ftr" sz="quarter" idx="11"/>
          </p:nvPr>
        </p:nvSpPr>
        <p:spPr/>
        <p:txBody>
          <a:bodyPr/>
          <a:p>
            <a:endParaRPr dirty="0" lang="en-GB"/>
          </a:p>
        </p:txBody>
      </p:sp>
      <p:sp>
        <p:nvSpPr>
          <p:cNvPr id="1048659"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37" name="Vertical Title 1"/>
          <p:cNvSpPr>
            <a:spLocks noGrp="1"/>
          </p:cNvSpPr>
          <p:nvPr>
            <p:ph type="title" orient="vert"/>
          </p:nvPr>
        </p:nvSpPr>
        <p:spPr>
          <a:xfrm>
            <a:off x="6553200" y="274955"/>
            <a:ext cx="1524000" cy="5851525"/>
          </a:xfrm>
        </p:spPr>
        <p:txBody>
          <a:bodyPr anchor="t" vert="eaVert"/>
          <a:p>
            <a:r>
              <a:rPr kumimoji="0" lang="en-US" smtClean="0"/>
              <a:t>Click to edit Master title style</a:t>
            </a:r>
            <a:endParaRPr kumimoji="0" lang="en-US"/>
          </a:p>
        </p:txBody>
      </p:sp>
      <p:sp>
        <p:nvSpPr>
          <p:cNvPr id="1048638" name="Vertical Text Placeholder 2"/>
          <p:cNvSpPr>
            <a:spLocks noGrp="1"/>
          </p:cNvSpPr>
          <p:nvPr>
            <p:ph type="body" orient="vert" idx="1"/>
          </p:nvPr>
        </p:nvSpPr>
        <p:spPr>
          <a:xfrm>
            <a:off x="457200" y="274642"/>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9" name="Date Placeholder 3"/>
          <p:cNvSpPr>
            <a:spLocks noGrp="1"/>
          </p:cNvSpPr>
          <p:nvPr>
            <p:ph type="dt" sz="half" idx="10"/>
          </p:nvPr>
        </p:nvSpPr>
        <p:spPr>
          <a:xfrm>
            <a:off x="4242816" y="6557946"/>
            <a:ext cx="2002464" cy="226902"/>
          </a:xfrm>
        </p:spPr>
        <p:txBody>
          <a:bodyPr/>
          <a:p>
            <a:fld id="{DF144B33-252D-42E9-BE79-22E778E8DD4E}" type="datetimeFigureOut">
              <a:rPr lang="en-US" smtClean="0"/>
              <a:t>8/30/2024</a:t>
            </a:fld>
            <a:endParaRPr dirty="0" lang="en-GB"/>
          </a:p>
        </p:txBody>
      </p:sp>
      <p:sp>
        <p:nvSpPr>
          <p:cNvPr id="1048640" name="Footer Placeholder 4"/>
          <p:cNvSpPr>
            <a:spLocks noGrp="1"/>
          </p:cNvSpPr>
          <p:nvPr>
            <p:ph type="ftr" sz="quarter" idx="11"/>
          </p:nvPr>
        </p:nvSpPr>
        <p:spPr>
          <a:xfrm>
            <a:off x="457200" y="6556248"/>
            <a:ext cx="3657600" cy="228600"/>
          </a:xfrm>
        </p:spPr>
        <p:txBody>
          <a:bodyPr/>
          <a:p>
            <a:endParaRPr dirty="0" lang="en-GB"/>
          </a:p>
        </p:txBody>
      </p:sp>
      <p:sp>
        <p:nvSpPr>
          <p:cNvPr id="1048641"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0A534193-AFCB-4671-85C0-2985B31D070E}" type="slidenum">
              <a:rPr lang="en-GB" smtClean="0"/>
              <a:t>‹#›</a:t>
            </a:fld>
            <a:endParaRPr dirty="0"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42" name="Title 1"/>
          <p:cNvSpPr>
            <a:spLocks noGrp="1"/>
          </p:cNvSpPr>
          <p:nvPr>
            <p:ph type="title"/>
          </p:nvPr>
        </p:nvSpPr>
        <p:spPr/>
        <p:txBody>
          <a:bodyPr/>
          <a:p>
            <a:r>
              <a:rPr kumimoji="0" lang="en-US" smtClean="0"/>
              <a:t>Click to edit Master title style</a:t>
            </a:r>
            <a:endParaRPr kumimoji="0" lang="en-US"/>
          </a:p>
        </p:txBody>
      </p:sp>
      <p:sp>
        <p:nvSpPr>
          <p:cNvPr id="1048643"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45" name="Footer Placeholder 4"/>
          <p:cNvSpPr>
            <a:spLocks noGrp="1"/>
          </p:cNvSpPr>
          <p:nvPr>
            <p:ph type="ftr" sz="quarter" idx="11"/>
          </p:nvPr>
        </p:nvSpPr>
        <p:spPr/>
        <p:txBody>
          <a:bodyPr/>
          <a:p>
            <a:endParaRPr dirty="0" lang="en-GB"/>
          </a:p>
        </p:txBody>
      </p:sp>
      <p:sp>
        <p:nvSpPr>
          <p:cNvPr id="1048646"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60" name="Title 1"/>
          <p:cNvSpPr>
            <a:spLocks noGrp="1"/>
          </p:cNvSpPr>
          <p:nvPr>
            <p:ph type="title"/>
          </p:nvPr>
        </p:nvSpPr>
        <p:spPr>
          <a:xfrm>
            <a:off x="1066800" y="2821837"/>
            <a:ext cx="6255488" cy="1362075"/>
          </a:xfrm>
        </p:spPr>
        <p:txBody>
          <a:bodyPr anchor="t" tIns="0"/>
          <a:lstStyle>
            <a:lvl1pPr algn="r">
              <a:buNone/>
              <a:defRPr b="1" cap="all" sz="4200"/>
            </a:lvl1pPr>
          </a:lstStyle>
          <a:p>
            <a:r>
              <a:rPr kumimoji="0" lang="en-US" smtClean="0"/>
              <a:t>Click to edit Master title style</a:t>
            </a:r>
            <a:endParaRPr kumimoji="0" lang="en-US"/>
          </a:p>
        </p:txBody>
      </p:sp>
      <p:sp>
        <p:nvSpPr>
          <p:cNvPr id="1048661" name="Text Placeholder 2"/>
          <p:cNvSpPr>
            <a:spLocks noGrp="1"/>
          </p:cNvSpPr>
          <p:nvPr>
            <p:ph type="body" idx="1"/>
          </p:nvPr>
        </p:nvSpPr>
        <p:spPr>
          <a:xfrm>
            <a:off x="1066800" y="1905000"/>
            <a:ext cx="6255488" cy="743507"/>
          </a:xfrm>
        </p:spPr>
        <p:txBody>
          <a:bodyPr anchor="b"/>
          <a:lstStyle>
            <a:lvl1pPr algn="r" indent="0" marL="0">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62" name="Date Placeholder 3"/>
          <p:cNvSpPr>
            <a:spLocks noGrp="1"/>
          </p:cNvSpPr>
          <p:nvPr>
            <p:ph type="dt" sz="half" idx="10"/>
          </p:nvPr>
        </p:nvSpPr>
        <p:spPr>
          <a:xfrm>
            <a:off x="4724238" y="6556810"/>
            <a:ext cx="2002464" cy="226902"/>
          </a:xfrm>
        </p:spPr>
        <p:txBody>
          <a:bodyPr anchor="b" bIns="0"/>
          <a:lstStyle>
            <a:lvl1pPr>
              <a:defRPr>
                <a:solidFill>
                  <a:schemeClr val="tx2"/>
                </a:solidFill>
              </a:defRPr>
            </a:lvl1pPr>
          </a:lstStyle>
          <a:p>
            <a:fld id="{DF144B33-252D-42E9-BE79-22E778E8DD4E}" type="datetimeFigureOut">
              <a:rPr lang="en-US" smtClean="0"/>
              <a:t>8/30/2024</a:t>
            </a:fld>
            <a:endParaRPr dirty="0" lang="en-GB"/>
          </a:p>
        </p:txBody>
      </p:sp>
      <p:sp>
        <p:nvSpPr>
          <p:cNvPr id="1048663" name="Footer Placeholder 4"/>
          <p:cNvSpPr>
            <a:spLocks noGrp="1"/>
          </p:cNvSpPr>
          <p:nvPr>
            <p:ph type="ftr" sz="quarter" idx="11"/>
          </p:nvPr>
        </p:nvSpPr>
        <p:spPr>
          <a:xfrm>
            <a:off x="1735358" y="6556810"/>
            <a:ext cx="2895600" cy="228600"/>
          </a:xfrm>
        </p:spPr>
        <p:txBody>
          <a:bodyPr anchor="b" bIns="0"/>
          <a:lstStyle>
            <a:lvl1pPr>
              <a:defRPr>
                <a:solidFill>
                  <a:schemeClr val="tx2"/>
                </a:solidFill>
              </a:defRPr>
            </a:lvl1pPr>
          </a:lstStyle>
          <a:p>
            <a:endParaRPr dirty="0" lang="en-GB"/>
          </a:p>
        </p:txBody>
      </p:sp>
      <p:sp>
        <p:nvSpPr>
          <p:cNvPr id="1048664" name="Slide Number Placeholder 5"/>
          <p:cNvSpPr>
            <a:spLocks noGrp="1"/>
          </p:cNvSpPr>
          <p:nvPr>
            <p:ph type="sldNum" sz="quarter" idx="12"/>
          </p:nvPr>
        </p:nvSpPr>
        <p:spPr>
          <a:xfrm>
            <a:off x="6733952" y="6555112"/>
            <a:ext cx="588336" cy="228600"/>
          </a:xfrm>
        </p:spPr>
        <p:txBody>
          <a:bodyPr/>
          <a:p>
            <a:fld id="{0A534193-AFCB-4671-85C0-2985B31D070E}" type="slidenum">
              <a:rPr lang="en-GB" smtClean="0"/>
              <a:t>‹#›</a:t>
            </a:fld>
            <a:endParaRPr dirty="0"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65"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66"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7"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8"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69" name="Footer Placeholder 5"/>
          <p:cNvSpPr>
            <a:spLocks noGrp="1"/>
          </p:cNvSpPr>
          <p:nvPr>
            <p:ph type="ftr" sz="quarter" idx="11"/>
          </p:nvPr>
        </p:nvSpPr>
        <p:spPr/>
        <p:txBody>
          <a:bodyPr/>
          <a:p>
            <a:endParaRPr dirty="0" lang="en-GB"/>
          </a:p>
        </p:txBody>
      </p:sp>
      <p:sp>
        <p:nvSpPr>
          <p:cNvPr id="1048670"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71" name="Title 1"/>
          <p:cNvSpPr>
            <a:spLocks noGrp="1"/>
          </p:cNvSpPr>
          <p:nvPr>
            <p:ph type="title"/>
          </p:nvPr>
        </p:nvSpPr>
        <p:spPr>
          <a:xfrm>
            <a:off x="457200" y="320040"/>
            <a:ext cx="7242048" cy="1143000"/>
          </a:xfrm>
        </p:spPr>
        <p:txBody>
          <a:bodyPr anchor="b"/>
          <a:p>
            <a:r>
              <a:rPr kumimoji="0" lang="en-US" smtClean="0"/>
              <a:t>Click to edit Master title style</a:t>
            </a:r>
            <a:endParaRPr kumimoji="0" lang="en-US"/>
          </a:p>
        </p:txBody>
      </p:sp>
      <p:sp>
        <p:nvSpPr>
          <p:cNvPr id="1048672"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73"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74"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5"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6" name="Date Placeholder 6"/>
          <p:cNvSpPr>
            <a:spLocks noGrp="1"/>
          </p:cNvSpPr>
          <p:nvPr>
            <p:ph type="dt" sz="half" idx="10"/>
          </p:nvPr>
        </p:nvSpPr>
        <p:spPr/>
        <p:txBody>
          <a:bodyPr/>
          <a:p>
            <a:fld id="{DF144B33-252D-42E9-BE79-22E778E8DD4E}" type="datetimeFigureOut">
              <a:rPr lang="en-US" smtClean="0"/>
              <a:t>8/30/2024</a:t>
            </a:fld>
            <a:endParaRPr dirty="0" lang="en-GB"/>
          </a:p>
        </p:txBody>
      </p:sp>
      <p:sp>
        <p:nvSpPr>
          <p:cNvPr id="1048677" name="Footer Placeholder 7"/>
          <p:cNvSpPr>
            <a:spLocks noGrp="1"/>
          </p:cNvSpPr>
          <p:nvPr>
            <p:ph type="ftr" sz="quarter" idx="11"/>
          </p:nvPr>
        </p:nvSpPr>
        <p:spPr/>
        <p:txBody>
          <a:bodyPr/>
          <a:p>
            <a:endParaRPr dirty="0" lang="en-GB"/>
          </a:p>
        </p:txBody>
      </p:sp>
      <p:sp>
        <p:nvSpPr>
          <p:cNvPr id="1048678" name="Slide Number Placeholder 8"/>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33"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34" name="Date Placeholder 2"/>
          <p:cNvSpPr>
            <a:spLocks noGrp="1"/>
          </p:cNvSpPr>
          <p:nvPr>
            <p:ph type="dt" sz="half" idx="10"/>
          </p:nvPr>
        </p:nvSpPr>
        <p:spPr/>
        <p:txBody>
          <a:bodyPr/>
          <a:p>
            <a:fld id="{DF144B33-252D-42E9-BE79-22E778E8DD4E}" type="datetimeFigureOut">
              <a:rPr lang="en-US" smtClean="0"/>
              <a:t>8/30/2024</a:t>
            </a:fld>
            <a:endParaRPr dirty="0" lang="en-GB"/>
          </a:p>
        </p:txBody>
      </p:sp>
      <p:sp>
        <p:nvSpPr>
          <p:cNvPr id="1048635" name="Footer Placeholder 3"/>
          <p:cNvSpPr>
            <a:spLocks noGrp="1"/>
          </p:cNvSpPr>
          <p:nvPr>
            <p:ph type="ftr" sz="quarter" idx="11"/>
          </p:nvPr>
        </p:nvSpPr>
        <p:spPr/>
        <p:txBody>
          <a:bodyPr/>
          <a:p>
            <a:endParaRPr dirty="0" lang="en-GB"/>
          </a:p>
        </p:txBody>
      </p:sp>
      <p:sp>
        <p:nvSpPr>
          <p:cNvPr id="1048636" name="Slide Number Placeholder 4"/>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2" name="Date Placeholder 1"/>
          <p:cNvSpPr>
            <a:spLocks noGrp="1"/>
          </p:cNvSpPr>
          <p:nvPr>
            <p:ph type="dt" sz="half" idx="10"/>
          </p:nvPr>
        </p:nvSpPr>
        <p:spPr/>
        <p:txBody>
          <a:bodyPr/>
          <a:lstStyle>
            <a:lvl1pPr>
              <a:defRPr>
                <a:solidFill>
                  <a:schemeClr val="tx2"/>
                </a:solidFill>
              </a:defRPr>
            </a:lvl1pPr>
          </a:lstStyle>
          <a:p>
            <a:fld id="{DF144B33-252D-42E9-BE79-22E778E8DD4E}" type="datetimeFigureOut">
              <a:rPr lang="en-US" smtClean="0"/>
              <a:t>8/30/2024</a:t>
            </a:fld>
            <a:endParaRPr dirty="0" lang="en-GB"/>
          </a:p>
        </p:txBody>
      </p:sp>
      <p:sp>
        <p:nvSpPr>
          <p:cNvPr id="1048583" name="Footer Placeholder 2"/>
          <p:cNvSpPr>
            <a:spLocks noGrp="1"/>
          </p:cNvSpPr>
          <p:nvPr>
            <p:ph type="ftr" sz="quarter" idx="11"/>
          </p:nvPr>
        </p:nvSpPr>
        <p:spPr/>
        <p:txBody>
          <a:bodyPr/>
          <a:lstStyle>
            <a:lvl1pPr>
              <a:defRPr>
                <a:solidFill>
                  <a:schemeClr val="tx2"/>
                </a:solidFill>
              </a:defRPr>
            </a:lvl1pPr>
          </a:lstStyle>
          <a:p>
            <a:endParaRPr dirty="0" lang="en-GB"/>
          </a:p>
        </p:txBody>
      </p:sp>
      <p:sp>
        <p:nvSpPr>
          <p:cNvPr id="1048584" name="Slide Number Placeholder 3"/>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79" name="Title 1"/>
          <p:cNvSpPr>
            <a:spLocks noGrp="1"/>
          </p:cNvSpPr>
          <p:nvPr>
            <p:ph type="title"/>
          </p:nvPr>
        </p:nvSpPr>
        <p:spPr>
          <a:xfrm>
            <a:off x="457200" y="228600"/>
            <a:ext cx="5897880" cy="1173480"/>
          </a:xfrm>
        </p:spPr>
        <p:txBody>
          <a:bodyPr anchor="b" wrap="square"/>
          <a:lstStyle>
            <a:lvl1pPr algn="l">
              <a:buNone/>
              <a:defRPr baseline="0" sz="2400" lang="en-US" smtClean="0"/>
            </a:lvl1pPr>
          </a:lstStyle>
          <a:p>
            <a:r>
              <a:rPr kumimoji="0" lang="en-US" smtClean="0"/>
              <a:t>Click to edit Master title style</a:t>
            </a:r>
            <a:endParaRPr kumimoji="0" lang="en-US"/>
          </a:p>
        </p:txBody>
      </p:sp>
      <p:sp>
        <p:nvSpPr>
          <p:cNvPr id="1048680" name="Text Placeholder 2"/>
          <p:cNvSpPr>
            <a:spLocks noGrp="1"/>
          </p:cNvSpPr>
          <p:nvPr>
            <p:ph type="body" idx="2"/>
          </p:nvPr>
        </p:nvSpPr>
        <p:spPr>
          <a:xfrm>
            <a:off x="457200" y="1497416"/>
            <a:ext cx="5897880" cy="602512"/>
          </a:xfrm>
        </p:spPr>
        <p:txBody>
          <a:bodyPr anchor="t" anchorCtr="0" bIns="0" compatLnSpc="1" forceAA="0" fromWordArt="0" horzOverflow="overflow" lIns="45720" numCol="1" rIns="0" rot="0" rtlCol="0" spcCol="0" spcFirstLastPara="0" tIns="0" vert="horz" vertOverflow="overflow" wrap="square">
            <a:normAutofit/>
          </a:bodyPr>
          <a:lstStyle>
            <a:lvl1pPr indent="0" marL="0">
              <a:spcBef>
                <a:spcPts val="0"/>
              </a:spcBef>
              <a:spcAft>
                <a:spcPts val="0"/>
              </a:spcAft>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81"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2"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83" name="Footer Placeholder 5"/>
          <p:cNvSpPr>
            <a:spLocks noGrp="1"/>
          </p:cNvSpPr>
          <p:nvPr>
            <p:ph type="ftr" sz="quarter" idx="11"/>
          </p:nvPr>
        </p:nvSpPr>
        <p:spPr/>
        <p:txBody>
          <a:bodyPr/>
          <a:p>
            <a:endParaRPr dirty="0" lang="en-GB"/>
          </a:p>
        </p:txBody>
      </p:sp>
      <p:sp>
        <p:nvSpPr>
          <p:cNvPr id="1048684"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3" name=""/>
        <p:cNvGrpSpPr/>
        <p:nvPr/>
      </p:nvGrpSpPr>
      <p:grpSpPr>
        <a:xfrm>
          <a:off x="0" y="0"/>
          <a:ext cx="0" cy="0"/>
          <a:chOff x="0" y="0"/>
          <a:chExt cx="0" cy="0"/>
        </a:xfrm>
      </p:grpSpPr>
      <p:sp>
        <p:nvSpPr>
          <p:cNvPr id="1048647" name="Rectangle 7"/>
          <p:cNvSpPr/>
          <p:nvPr/>
        </p:nvSpPr>
        <p:spPr>
          <a:xfrm rot="21240000">
            <a:off x="597968" y="1004668"/>
            <a:ext cx="4319527" cy="4312573"/>
          </a:xfrm>
          <a:prstGeom prst="rect"/>
          <a:solidFill>
            <a:srgbClr val="FAFAFA"/>
          </a:solidFill>
          <a:ln w="1270" cap="rnd" cmpd="sng" algn="ctr">
            <a:solidFill>
              <a:srgbClr val="EAEAEA"/>
            </a:solidFill>
            <a:prstDash val="solid"/>
          </a:ln>
          <a:effectLst>
            <a:outerShdw algn="t" blurRad="25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48" name="Rectangle 8"/>
          <p:cNvSpPr/>
          <p:nvPr/>
        </p:nvSpPr>
        <p:spPr>
          <a:xfrm rot="21420000">
            <a:off x="596706" y="998816"/>
            <a:ext cx="4319527" cy="4312573"/>
          </a:xfrm>
          <a:prstGeom prst="rect"/>
          <a:solidFill>
            <a:srgbClr val="FAFAFA"/>
          </a:solidFill>
          <a:ln w="1270" cap="rnd" cmpd="sng" algn="ctr">
            <a:solidFill>
              <a:srgbClr val="EAEAEA"/>
            </a:solidFill>
            <a:prstDash val="solid"/>
          </a:ln>
          <a:effectLst>
            <a:outerShdw algn="tl" blurRad="28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49" name="Title 1"/>
          <p:cNvSpPr>
            <a:spLocks noGrp="1"/>
          </p:cNvSpPr>
          <p:nvPr>
            <p:ph type="title"/>
          </p:nvPr>
        </p:nvSpPr>
        <p:spPr>
          <a:xfrm>
            <a:off x="5389098" y="1143000"/>
            <a:ext cx="3429000" cy="2057400"/>
          </a:xfrm>
        </p:spPr>
        <p:txBody>
          <a:bodyPr anchor="b" vert="horz"/>
          <a:lstStyle>
            <a:lvl1pPr algn="l">
              <a:buNone/>
              <a:defRPr baseline="0" b="1" sz="300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dirty="0" kumimoji="0" lang="en-US"/>
          </a:p>
        </p:txBody>
      </p:sp>
      <p:sp>
        <p:nvSpPr>
          <p:cNvPr id="1048650" name="Text Placeholder 3"/>
          <p:cNvSpPr>
            <a:spLocks noGrp="1"/>
          </p:cNvSpPr>
          <p:nvPr>
            <p:ph type="body" sz="half" idx="2"/>
          </p:nvPr>
        </p:nvSpPr>
        <p:spPr>
          <a:xfrm>
            <a:off x="5389098" y="3283634"/>
            <a:ext cx="3429000" cy="1920240"/>
          </a:xfrm>
        </p:spPr>
        <p:txBody>
          <a:bodyPr anchor="t" anchorCtr="0" bIns="0" compatLnSpc="1" forceAA="0" fromWordArt="0" horzOverflow="overflow" lIns="82296" numCol="1" rIns="0" rot="0" rtlCol="0" spcCol="0" spcFirstLastPara="0" tIns="0" vert="horz" vertOverflow="overflow" wrap="square">
            <a:normAutofit/>
          </a:bodyPr>
          <a:lstStyle>
            <a:lvl1pPr indent="0" marL="0">
              <a:lnSpc>
                <a:spcPct val="100000"/>
              </a:lnSpc>
              <a:spcBef>
                <a:spcPts val="0"/>
              </a:spcBef>
              <a:buFontTx/>
              <a:buNone/>
              <a:defRPr baseline="0" sz="1400">
                <a:solidFill>
                  <a:schemeClr val="tx1"/>
                </a:solidFill>
              </a:defRPr>
            </a:lvl1pPr>
            <a:lvl2pPr>
              <a:defRPr sz="1200"/>
            </a:lvl2pPr>
            <a:lvl3pPr>
              <a:defRPr sz="1000"/>
            </a:lvl3pPr>
            <a:lvl4pPr>
              <a:defRPr sz="900"/>
            </a:lvl4pPr>
            <a:lvl5pPr>
              <a:defRPr sz="900"/>
            </a:lvl5pPr>
          </a:lstStyle>
          <a:p>
            <a:pPr algn="l" defTabSz="0" eaLnBrk="1" fontAlgn="auto" hangingPunct="1" indent="0" latinLnBrk="0" lvl="0" marL="0" marR="0" rtl="0">
              <a:lnSpc>
                <a:spcPct val="100000"/>
              </a:lnSpc>
              <a:spcBef>
                <a:spcPts val="0"/>
              </a:spcBef>
              <a:spcAft>
                <a:spcPts val="0"/>
              </a:spcAft>
              <a:buClr>
                <a:schemeClr val="tx2"/>
              </a:buClr>
              <a:buSzPct val="73000"/>
              <a:buFontTx/>
              <a:buNone/>
            </a:pPr>
            <a:r>
              <a:rPr kumimoji="0" lang="en-US" smtClean="0"/>
              <a:t>Click to edit Master text styles</a:t>
            </a:r>
          </a:p>
        </p:txBody>
      </p:sp>
      <p:sp>
        <p:nvSpPr>
          <p:cNvPr id="1048651"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52" name="Footer Placeholder 5"/>
          <p:cNvSpPr>
            <a:spLocks noGrp="1"/>
          </p:cNvSpPr>
          <p:nvPr>
            <p:ph type="ftr" sz="quarter" idx="11"/>
          </p:nvPr>
        </p:nvSpPr>
        <p:spPr/>
        <p:txBody>
          <a:bodyPr/>
          <a:p>
            <a:endParaRPr dirty="0" lang="en-GB"/>
          </a:p>
        </p:txBody>
      </p:sp>
      <p:sp>
        <p:nvSpPr>
          <p:cNvPr id="1048653" name="Slide Number Placeholder 6"/>
          <p:cNvSpPr>
            <a:spLocks noGrp="1"/>
          </p:cNvSpPr>
          <p:nvPr>
            <p:ph type="sldNum" sz="quarter" idx="12"/>
          </p:nvPr>
        </p:nvSpPr>
        <p:spPr/>
        <p:txBody>
          <a:bodyPr/>
          <a:p>
            <a:fld id="{0A534193-AFCB-4671-85C0-2985B31D070E}" type="slidenum">
              <a:rPr lang="en-GB" smtClean="0"/>
              <a:t>‹#›</a:t>
            </a:fld>
            <a:endParaRPr dirty="0" lang="en-GB"/>
          </a:p>
        </p:txBody>
      </p:sp>
      <p:sp>
        <p:nvSpPr>
          <p:cNvPr id="1048654"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algn="tl" blurRad="44450" dir="5400000" dist="3810" rotWithShape="0">
              <a:srgbClr val="000000">
                <a:alpha val="60000"/>
              </a:srgbClr>
            </a:outerShdw>
          </a:effectLst>
          <a:scene3d>
            <a:camera prst="orthographicFront"/>
            <a:lightRig dir="t" rig="threePt"/>
          </a:scene3d>
          <a:sp3d contourW="3810">
            <a:contourClr>
              <a:srgbClr val="969696"/>
            </a:contourClr>
          </a:sp3d>
        </p:spPr>
        <p:txBody>
          <a:bodyPr/>
          <a:lstStyle>
            <a:lvl1pPr indent="0" marL="0">
              <a:buNone/>
              <a:defRPr sz="3200"/>
            </a:lvl1pPr>
          </a:lstStyle>
          <a:p>
            <a:r>
              <a:rPr dirty="0" kumimoji="0" lang="en-US" smtClean="0"/>
              <a:t>Click icon to add picture</a:t>
            </a:r>
            <a:endParaRPr dirty="0"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sp>
        <p:nvSpPr>
          <p:cNvPr id="1048576" name="Rectangle 8"/>
          <p:cNvSpPr/>
          <p:nvPr/>
        </p:nvSpPr>
        <p:spPr>
          <a:xfrm flipH="1">
            <a:off x="8153400" y="0"/>
            <a:ext cx="990600" cy="6858000"/>
          </a:xfrm>
          <a:prstGeom prst="rect"/>
          <a:blipFill>
            <a:blip xmlns:r="http://schemas.openxmlformats.org/officeDocument/2006/relationships" r:embed="rId12">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gradFill>
            </a:fillOverlay>
            <a:innerShdw blurRad="63500" dir="10800000" dist="4445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77" name="Title Placeholder 2"/>
          <p:cNvSpPr>
            <a:spLocks noGrp="1"/>
          </p:cNvSpPr>
          <p:nvPr>
            <p:ph type="title"/>
          </p:nvPr>
        </p:nvSpPr>
        <p:spPr>
          <a:xfrm>
            <a:off x="457200" y="320040"/>
            <a:ext cx="7239000" cy="1143000"/>
          </a:xfrm>
          <a:prstGeom prst="rect"/>
        </p:spPr>
        <p:txBody>
          <a:bodyPr anchor="b" anchorCtr="0" bIns="0" lIns="45720" rIns="45720" tIns="0" vert="horz">
            <a:normAutofit/>
          </a:bodyPr>
          <a:p>
            <a:r>
              <a:rPr kumimoji="0" lang="en-US" smtClean="0"/>
              <a:t>Click to edit Master title style</a:t>
            </a:r>
            <a:endParaRPr kumimoji="0" lang="en-US"/>
          </a:p>
        </p:txBody>
      </p:sp>
      <p:sp>
        <p:nvSpPr>
          <p:cNvPr id="1048578" name="Text Placeholder 30"/>
          <p:cNvSpPr>
            <a:spLocks noGrp="1"/>
          </p:cNvSpPr>
          <p:nvPr>
            <p:ph type="body" idx="1"/>
          </p:nvPr>
        </p:nvSpPr>
        <p:spPr>
          <a:xfrm>
            <a:off x="457200" y="1609416"/>
            <a:ext cx="7239000" cy="48463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26"/>
          <p:cNvSpPr>
            <a:spLocks noGrp="1"/>
          </p:cNvSpPr>
          <p:nvPr>
            <p:ph type="dt" sz="half" idx="2"/>
          </p:nvPr>
        </p:nvSpPr>
        <p:spPr>
          <a:xfrm>
            <a:off x="4245936" y="6557946"/>
            <a:ext cx="2002464" cy="226902"/>
          </a:xfrm>
          <a:prstGeom prst="rect"/>
        </p:spPr>
        <p:txBody>
          <a:bodyPr anchor="b" bIns="0" tIns="0" vert="horz"/>
          <a:lstStyle>
            <a:lvl1pPr algn="l" eaLnBrk="1" hangingPunct="1" latinLnBrk="0">
              <a:defRPr sz="1000" kumimoji="0">
                <a:solidFill>
                  <a:schemeClr val="tx2"/>
                </a:solidFill>
              </a:defRPr>
            </a:lvl1pPr>
          </a:lstStyle>
          <a:p>
            <a:fld id="{DF144B33-252D-42E9-BE79-22E778E8DD4E}" type="datetimeFigureOut">
              <a:rPr lang="en-US" smtClean="0"/>
              <a:t>8/30/2024</a:t>
            </a:fld>
            <a:endParaRPr dirty="0" lang="en-GB"/>
          </a:p>
        </p:txBody>
      </p:sp>
      <p:sp>
        <p:nvSpPr>
          <p:cNvPr id="1048580" name="Footer Placeholder 3"/>
          <p:cNvSpPr>
            <a:spLocks noGrp="1"/>
          </p:cNvSpPr>
          <p:nvPr>
            <p:ph type="ftr" sz="quarter" idx="3"/>
          </p:nvPr>
        </p:nvSpPr>
        <p:spPr>
          <a:xfrm>
            <a:off x="457200" y="6557946"/>
            <a:ext cx="3657600" cy="228600"/>
          </a:xfrm>
          <a:prstGeom prst="rect"/>
        </p:spPr>
        <p:txBody>
          <a:bodyPr anchor="b" bIns="0" tIns="0" vert="horz"/>
          <a:lstStyle>
            <a:lvl1pPr algn="r" eaLnBrk="1" hangingPunct="1" latinLnBrk="0">
              <a:defRPr sz="1000" kumimoji="0">
                <a:solidFill>
                  <a:schemeClr val="tx2"/>
                </a:solidFill>
              </a:defRPr>
            </a:lvl1pPr>
          </a:lstStyle>
          <a:p>
            <a:endParaRPr dirty="0" lang="en-GB"/>
          </a:p>
        </p:txBody>
      </p:sp>
      <p:sp>
        <p:nvSpPr>
          <p:cNvPr id="1048581" name="Slide Number Placeholder 15"/>
          <p:cNvSpPr>
            <a:spLocks noGrp="1"/>
          </p:cNvSpPr>
          <p:nvPr>
            <p:ph type="sldNum" sz="quarter" idx="4"/>
          </p:nvPr>
        </p:nvSpPr>
        <p:spPr>
          <a:xfrm>
            <a:off x="6251448" y="6556248"/>
            <a:ext cx="588336" cy="228600"/>
          </a:xfrm>
          <a:prstGeom prst="rect"/>
        </p:spPr>
        <p:txBody>
          <a:bodyPr anchor="b" bIns="0" lIns="0" rIns="0" tIns="0" vert="horz"/>
          <a:lstStyle>
            <a:lvl1pPr algn="r" eaLnBrk="1" hangingPunct="1" latinLnBrk="0">
              <a:defRPr sz="1100" kumimoji="0">
                <a:solidFill>
                  <a:schemeClr val="tx2"/>
                </a:solidFill>
              </a:defRPr>
            </a:lvl1pPr>
          </a:lstStyle>
          <a:p>
            <a:fld id="{0A534193-AFCB-4671-85C0-2985B31D070E}" type="slidenum">
              <a:rPr lang="en-GB" smtClean="0"/>
              <a:t>‹#›</a:t>
            </a:fld>
            <a:endParaRPr dirty="0" lang="en-GB"/>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eaLnBrk="1" hangingPunct="1" latinLnBrk="0" rtl="0">
        <a:spcBef>
          <a:spcPct val="0"/>
        </a:spcBef>
        <a:buNone/>
        <a:defRPr baseline="0" b="1" cap="all" sz="3800" kern="1200" kumimoji="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algn="l" eaLnBrk="1" hangingPunct="1" indent="-274320" latinLnBrk="0" marL="274320" rtl="0">
        <a:spcBef>
          <a:spcPts val="600"/>
        </a:spcBef>
        <a:buClr>
          <a:schemeClr val="tx2"/>
        </a:buClr>
        <a:buSzPct val="73000"/>
        <a:buFont typeface="Wingdings 2"/>
        <a:buChar char=""/>
        <a:defRPr baseline="0" sz="2600" kern="1200" kumimoji="0">
          <a:solidFill>
            <a:schemeClr val="tx1"/>
          </a:solidFill>
          <a:latin typeface="+mn-lt"/>
          <a:ea typeface="+mn-ea"/>
          <a:cs typeface="+mn-cs"/>
        </a:defRPr>
      </a:lvl1pPr>
      <a:lvl2pPr algn="l" eaLnBrk="1" hangingPunct="1" indent="-228600" latinLnBrk="0" marL="521208" rtl="0">
        <a:spcBef>
          <a:spcPts val="500"/>
        </a:spcBef>
        <a:buClr>
          <a:schemeClr val="accent4"/>
        </a:buClr>
        <a:buSzPct val="80000"/>
        <a:buFont typeface="Wingdings 2"/>
        <a:buChar char=""/>
        <a:defRPr sz="2300" kern="1200" kumimoji="0">
          <a:solidFill>
            <a:schemeClr val="tx1">
              <a:tint val="85000"/>
            </a:schemeClr>
          </a:solidFill>
          <a:latin typeface="+mn-lt"/>
          <a:ea typeface="+mn-ea"/>
          <a:cs typeface="+mn-cs"/>
        </a:defRPr>
      </a:lvl2pPr>
      <a:lvl3pPr algn="l" eaLnBrk="1" hangingPunct="1" indent="-228600" latinLnBrk="0" marL="758952" rtl="0">
        <a:spcBef>
          <a:spcPts val="400"/>
        </a:spcBef>
        <a:buClr>
          <a:schemeClr val="accent4"/>
        </a:buClr>
        <a:buSzPct val="60000"/>
        <a:buFont typeface="Wingdings"/>
        <a:buChar char=""/>
        <a:defRPr sz="2000" kern="1200" kumimoji="0">
          <a:solidFill>
            <a:schemeClr val="tx1"/>
          </a:solidFill>
          <a:latin typeface="+mn-lt"/>
          <a:ea typeface="+mn-ea"/>
          <a:cs typeface="+mn-cs"/>
        </a:defRPr>
      </a:lvl3pPr>
      <a:lvl4pPr algn="l" eaLnBrk="1" hangingPunct="1" indent="-228600" latinLnBrk="0" marL="1005840" rtl="0">
        <a:spcBef>
          <a:spcPct val="20000"/>
        </a:spcBef>
        <a:buClr>
          <a:schemeClr val="accent4"/>
        </a:buClr>
        <a:buSzPct val="80000"/>
        <a:buFont typeface="Wingdings 2"/>
        <a:buChar char=""/>
        <a:defRPr sz="2000" kern="1200" kumimoji="0">
          <a:solidFill>
            <a:schemeClr val="tx1">
              <a:tint val="85000"/>
            </a:schemeClr>
          </a:solidFill>
          <a:latin typeface="+mn-lt"/>
          <a:ea typeface="+mn-ea"/>
          <a:cs typeface="+mn-cs"/>
        </a:defRPr>
      </a:lvl4pPr>
      <a:lvl5pPr algn="l" eaLnBrk="1" hangingPunct="1" indent="-228600" latinLnBrk="0" marL="1280160" rtl="0">
        <a:spcBef>
          <a:spcPts val="400"/>
        </a:spcBef>
        <a:buClr>
          <a:schemeClr val="accent4"/>
        </a:buClr>
        <a:buSzPct val="70000"/>
        <a:buFont typeface="Wingdings"/>
        <a:buChar char=""/>
        <a:defRPr sz="1800" kern="1200" kumimoji="0">
          <a:solidFill>
            <a:schemeClr val="tx1"/>
          </a:solidFill>
          <a:latin typeface="+mn-lt"/>
          <a:ea typeface="+mn-ea"/>
          <a:cs typeface="+mn-cs"/>
        </a:defRPr>
      </a:lvl5pPr>
      <a:lvl6pPr algn="l" eaLnBrk="1" hangingPunct="1" indent="-182880" latinLnBrk="0" marL="1472184" rtl="0">
        <a:spcBef>
          <a:spcPts val="400"/>
        </a:spcBef>
        <a:buClr>
          <a:schemeClr val="accent4"/>
        </a:buClr>
        <a:buSzPct val="80000"/>
        <a:buFont typeface="Wingdings 2"/>
        <a:buChar char=""/>
        <a:defRPr sz="1800" kern="1200" kumimoji="0">
          <a:solidFill>
            <a:schemeClr val="tx1">
              <a:tint val="85000"/>
            </a:schemeClr>
          </a:solidFill>
          <a:latin typeface="+mn-lt"/>
          <a:ea typeface="+mn-ea"/>
          <a:cs typeface="+mn-cs"/>
        </a:defRPr>
      </a:lvl6pPr>
      <a:lvl7pPr algn="l" eaLnBrk="1" hangingPunct="1" indent="-182880" latinLnBrk="0" marL="1673352" rtl="0">
        <a:spcBef>
          <a:spcPct val="20000"/>
        </a:spcBef>
        <a:buClr>
          <a:schemeClr val="accent4"/>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1847088" rtl="0">
        <a:spcBef>
          <a:spcPts val="300"/>
        </a:spcBef>
        <a:buClr>
          <a:schemeClr val="accent4"/>
        </a:buClr>
        <a:buSzPct val="100000"/>
        <a:buChar char="•"/>
        <a:defRPr baseline="0" sz="1600" kern="1200" kumimoji="0">
          <a:solidFill>
            <a:schemeClr val="tx1">
              <a:tint val="85000"/>
            </a:schemeClr>
          </a:solidFill>
          <a:latin typeface="+mn-lt"/>
          <a:ea typeface="+mn-ea"/>
          <a:cs typeface="+mn-cs"/>
        </a:defRPr>
      </a:lvl8pPr>
      <a:lvl9pPr algn="l" eaLnBrk="1" hangingPunct="1" indent="-182880" latinLnBrk="0" marL="2057400" rtl="0">
        <a:spcBef>
          <a:spcPct val="20000"/>
        </a:spcBef>
        <a:buClr>
          <a:schemeClr val="accent4"/>
        </a:buClr>
        <a:buSzPct val="100000"/>
        <a:buFont typeface="Wingdings"/>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25" name=""/>
        <p:cNvGrpSpPr/>
        <p:nvPr/>
      </p:nvGrpSpPr>
      <p:grpSpPr>
        <a:xfrm>
          <a:off x="0" y="0"/>
          <a:ext cx="0" cy="0"/>
          <a:chOff x="0" y="0"/>
          <a:chExt cx="0" cy="0"/>
        </a:xfrm>
      </p:grpSpPr>
      <p:sp>
        <p:nvSpPr>
          <p:cNvPr id="1048585" name="TextBox 1"/>
          <p:cNvSpPr txBox="1"/>
          <p:nvPr/>
        </p:nvSpPr>
        <p:spPr>
          <a:xfrm>
            <a:off x="0" y="1163946"/>
            <a:ext cx="7312653" cy="1958340"/>
          </a:xfrm>
          <a:prstGeom prst="rect"/>
          <a:noFill/>
        </p:spPr>
        <p:txBody>
          <a:bodyPr rtlCol="0" wrap="square">
            <a:spAutoFit/>
          </a:bodyPr>
          <a:p>
            <a:r>
              <a:rPr dirty="0" lang="en-GB" smtClean="0">
                <a:latin typeface="Times New Roman" pitchFamily="18" charset="0"/>
                <a:cs typeface="Times New Roman" pitchFamily="18" charset="0"/>
              </a:rPr>
              <a:t>STUDENT NAME:</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AMYASELVI</a:t>
            </a:r>
            <a:r>
              <a:rPr dirty="0" lang="en-US" smtClean="0">
                <a:latin typeface="Times New Roman" pitchFamily="18" charset="0"/>
                <a:cs typeface="Times New Roman" pitchFamily="18" charset="0"/>
              </a:rPr>
              <a:t> </a:t>
            </a:r>
            <a:endParaRPr altLang="en-US" lang="zh-CN"/>
          </a:p>
          <a:p>
            <a:r>
              <a:rPr dirty="0" lang="en-GB" smtClean="0">
                <a:latin typeface="Times New Roman" pitchFamily="18" charset="0"/>
                <a:cs typeface="Times New Roman" pitchFamily="18" charset="0"/>
              </a:rPr>
              <a:t>REGISTER  NO:</a:t>
            </a:r>
            <a:r>
              <a:rPr dirty="0" lang="en-US" smtClean="0">
                <a:latin typeface="Times New Roman" pitchFamily="18" charset="0"/>
                <a:cs typeface="Times New Roman" pitchFamily="18" charset="0"/>
              </a:rPr>
              <a:t>3</a:t>
            </a:r>
            <a:r>
              <a:rPr dirty="0" lang="en-US" smtClean="0">
                <a:latin typeface="Times New Roman" pitchFamily="18" charset="0"/>
                <a:cs typeface="Times New Roman" pitchFamily="18" charset="0"/>
              </a:rPr>
              <a:t>1</a:t>
            </a:r>
            <a:r>
              <a:rPr dirty="0" lang="en-US" smtClean="0">
                <a:latin typeface="Times New Roman" pitchFamily="18" charset="0"/>
                <a:cs typeface="Times New Roman" pitchFamily="18" charset="0"/>
              </a:rPr>
              <a:t>2</a:t>
            </a:r>
            <a:r>
              <a:rPr dirty="0" lang="en-US" smtClean="0">
                <a:latin typeface="Times New Roman" pitchFamily="18" charset="0"/>
                <a:cs typeface="Times New Roman" pitchFamily="18" charset="0"/>
              </a:rPr>
              <a:t>2</a:t>
            </a:r>
            <a:r>
              <a:rPr dirty="0" lang="en-US" smtClean="0">
                <a:latin typeface="Times New Roman" pitchFamily="18" charset="0"/>
                <a:cs typeface="Times New Roman" pitchFamily="18" charset="0"/>
              </a:rPr>
              <a:t>1</a:t>
            </a:r>
            <a:r>
              <a:rPr dirty="0" lang="en-US" smtClean="0">
                <a:latin typeface="Times New Roman" pitchFamily="18" charset="0"/>
                <a:cs typeface="Times New Roman" pitchFamily="18" charset="0"/>
              </a:rPr>
              <a:t>9</a:t>
            </a:r>
            <a:r>
              <a:rPr dirty="0" lang="en-US" smtClean="0">
                <a:latin typeface="Times New Roman" pitchFamily="18" charset="0"/>
                <a:cs typeface="Times New Roman" pitchFamily="18" charset="0"/>
              </a:rPr>
              <a:t>6</a:t>
            </a:r>
            <a:r>
              <a:rPr dirty="0" lang="en-US" smtClean="0">
                <a:latin typeface="Times New Roman" pitchFamily="18" charset="0"/>
                <a:cs typeface="Times New Roman" pitchFamily="18" charset="0"/>
              </a:rPr>
              <a:t>5</a:t>
            </a:r>
            <a:r>
              <a:rPr dirty="0" lang="en-US" smtClean="0">
                <a:latin typeface="Times New Roman" pitchFamily="18" charset="0"/>
                <a:cs typeface="Times New Roman" pitchFamily="18" charset="0"/>
              </a:rPr>
              <a:t>9</a:t>
            </a:r>
            <a:r>
              <a:rPr dirty="0" lang="en-US" smtClean="0">
                <a:latin typeface="Times New Roman" pitchFamily="18" charset="0"/>
                <a:cs typeface="Times New Roman" pitchFamily="18" charset="0"/>
              </a:rPr>
              <a:t>/8AABB408A462F68BB8046AFEC1E0E28C</a:t>
            </a:r>
            <a:endParaRPr altLang="en-US" lang="zh-CN"/>
          </a:p>
          <a:p>
            <a:r>
              <a:rPr dirty="0" lang="en-GB" smtClean="0">
                <a:latin typeface="Times New Roman" pitchFamily="18" charset="0"/>
                <a:cs typeface="Times New Roman" pitchFamily="18" charset="0"/>
              </a:rPr>
              <a:t>DEPARTMENT:</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ERCE</a:t>
            </a:r>
            <a:r>
              <a:rPr dirty="0" lang="en-US" smtClean="0">
                <a:latin typeface="Times New Roman" pitchFamily="18" charset="0"/>
                <a:cs typeface="Times New Roman" pitchFamily="18" charset="0"/>
              </a:rPr>
              <a:t> </a:t>
            </a:r>
            <a:endParaRPr altLang="en-US" lang="zh-CN"/>
          </a:p>
          <a:p>
            <a:r>
              <a:rPr dirty="0" lang="en-GB" smtClean="0">
                <a:latin typeface="Times New Roman" pitchFamily="18" charset="0"/>
                <a:cs typeface="Times New Roman" pitchFamily="18" charset="0"/>
              </a:rPr>
              <a:t>COLLEGE:</a:t>
            </a:r>
            <a:r>
              <a:rPr dirty="0" lang="en-US" smtClean="0">
                <a:latin typeface="Times New Roman" pitchFamily="18" charset="0"/>
                <a:cs typeface="Times New Roman" pitchFamily="18" charset="0"/>
              </a:rPr>
              <a:t>K</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H</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S</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MAGALAKSHMI</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ARTS</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D</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S</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IENCE</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COLLEGE</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F</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endParaRPr altLang="en-US" lang="zh-CN"/>
          </a:p>
          <a:p>
            <a:r>
              <a:rPr altLang="en-US" dirty="0" lang="en-US" smtClean="0">
                <a:latin typeface="Times New Roman" pitchFamily="18" charset="0"/>
                <a:cs typeface="Times New Roman" pitchFamily="18" charset="0"/>
              </a:rPr>
              <a:t> </a:t>
            </a:r>
            <a:r>
              <a:rPr altLang="en-US" dirty="0" lang="en-US" smtClean="0">
                <a:latin typeface="Times New Roman" pitchFamily="18" charset="0"/>
                <a:cs typeface="Times New Roman" pitchFamily="18" charset="0"/>
              </a:rPr>
              <a:t> </a:t>
            </a:r>
            <a:r>
              <a:rPr altLang="en-US" dirty="0" lang="en-US" smtClean="0">
                <a:latin typeface="Times New Roman" pitchFamily="18" charset="0"/>
                <a:cs typeface="Times New Roman" pitchFamily="18" charset="0"/>
              </a:rPr>
              <a:t> </a:t>
            </a:r>
            <a:r>
              <a:rPr altLang="en-US" dirty="0" lang="en-US" smtClean="0">
                <a:latin typeface="Times New Roman" pitchFamily="18" charset="0"/>
                <a:cs typeface="Times New Roman" pitchFamily="18" charset="0"/>
              </a:rPr>
              <a:t> </a:t>
            </a:r>
            <a:r>
              <a:rPr altLang="en-US" dirty="0" lang="en-US" smtClean="0">
                <a:latin typeface="Times New Roman" pitchFamily="18" charset="0"/>
                <a:cs typeface="Times New Roman" pitchFamily="18" charset="0"/>
              </a:rPr>
              <a:t> </a:t>
            </a:r>
            <a:r>
              <a:rPr altLang="en-US" dirty="0" lang="en-US" smtClean="0">
                <a:latin typeface="Times New Roman" pitchFamily="18" charset="0"/>
                <a:cs typeface="Times New Roman" pitchFamily="18" charset="0"/>
              </a:rPr>
              <a:t> </a:t>
            </a:r>
            <a:r>
              <a:rPr altLang="en-US" dirty="0" lang="en-US" smtClean="0">
                <a:latin typeface="Times New Roman" pitchFamily="18" charset="0"/>
                <a:cs typeface="Times New Roman" pitchFamily="18" charset="0"/>
              </a:rPr>
              <a:t> </a:t>
            </a:r>
            <a:r>
              <a:rPr altLang="en-US" dirty="0" lang="en-US" smtClean="0">
                <a:latin typeface="Times New Roman" pitchFamily="18" charset="0"/>
                <a:cs typeface="Times New Roman" pitchFamily="18" charset="0"/>
              </a:rPr>
              <a:t> </a:t>
            </a:r>
            <a:r>
              <a:rPr altLang="en-US" dirty="0" lang="en-US" smtClean="0">
                <a:latin typeface="Times New Roman" pitchFamily="18" charset="0"/>
                <a:cs typeface="Times New Roman" pitchFamily="18" charset="0"/>
              </a:rPr>
              <a:t> </a:t>
            </a:r>
            <a:r>
              <a:rPr altLang="en-US" dirty="0" lang="en-US" smtClean="0">
                <a:latin typeface="Times New Roman" pitchFamily="18" charset="0"/>
                <a:cs typeface="Times New Roman" pitchFamily="18" charset="0"/>
              </a:rPr>
              <a:t> </a:t>
            </a:r>
            <a:r>
              <a:rPr altLang="en-US" dirty="0" lang="en-US" smtClean="0">
                <a:latin typeface="Times New Roman" pitchFamily="18" charset="0"/>
                <a:cs typeface="Times New Roman" pitchFamily="18" charset="0"/>
              </a:rPr>
              <a:t> </a:t>
            </a:r>
            <a:r>
              <a:rPr altLang="en-US" dirty="0" lang="en-US" smtClean="0">
                <a:latin typeface="Times New Roman" pitchFamily="18" charset="0"/>
                <a:cs typeface="Times New Roman" pitchFamily="18" charset="0"/>
              </a:rPr>
              <a:t>W</a:t>
            </a:r>
            <a:r>
              <a:rPr altLang="en-US" dirty="0" lang="en-US" smtClean="0">
                <a:latin typeface="Times New Roman" pitchFamily="18" charset="0"/>
                <a:cs typeface="Times New Roman" pitchFamily="18" charset="0"/>
              </a:rPr>
              <a:t>O</a:t>
            </a:r>
            <a:r>
              <a:rPr altLang="en-US" dirty="0" lang="en-US" smtClean="0">
                <a:latin typeface="Times New Roman" pitchFamily="18" charset="0"/>
                <a:cs typeface="Times New Roman" pitchFamily="18" charset="0"/>
              </a:rPr>
              <a:t>M</a:t>
            </a:r>
            <a:r>
              <a:rPr altLang="en-US" dirty="0" lang="en-US" smtClean="0">
                <a:latin typeface="Times New Roman" pitchFamily="18" charset="0"/>
                <a:cs typeface="Times New Roman" pitchFamily="18" charset="0"/>
              </a:rPr>
              <a:t>E</a:t>
            </a:r>
            <a:r>
              <a:rPr altLang="en-US" dirty="0" lang="en-US" smtClean="0">
                <a:latin typeface="Times New Roman" pitchFamily="18" charset="0"/>
                <a:cs typeface="Times New Roman" pitchFamily="18" charset="0"/>
              </a:rPr>
              <a:t>N</a:t>
            </a:r>
            <a:endParaRPr altLang="en-US" lang="zh-CN"/>
          </a:p>
          <a:p>
            <a:endParaRPr dirty="0" lang="en-GB" smtClean="0"/>
          </a:p>
          <a:p>
            <a:endParaRPr dirty="0" lang="en-GB"/>
          </a:p>
        </p:txBody>
      </p:sp>
      <p:sp>
        <p:nvSpPr>
          <p:cNvPr id="1048586" name="5-Point Star 6"/>
          <p:cNvSpPr/>
          <p:nvPr/>
        </p:nvSpPr>
        <p:spPr>
          <a:xfrm>
            <a:off x="3071802" y="4000504"/>
            <a:ext cx="500066"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7" name="5-Point Star 7"/>
          <p:cNvSpPr/>
          <p:nvPr/>
        </p:nvSpPr>
        <p:spPr>
          <a:xfrm>
            <a:off x="4929190" y="3143248"/>
            <a:ext cx="428628"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8" name="5-Point Star 8"/>
          <p:cNvSpPr/>
          <p:nvPr/>
        </p:nvSpPr>
        <p:spPr>
          <a:xfrm>
            <a:off x="6429388" y="2143116"/>
            <a:ext cx="357190" cy="357190"/>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9" name="Smiley Face 9"/>
          <p:cNvSpPr/>
          <p:nvPr/>
        </p:nvSpPr>
        <p:spPr>
          <a:xfrm>
            <a:off x="5357818" y="4643446"/>
            <a:ext cx="642942" cy="571504"/>
          </a:xfrm>
          <a:prstGeom prst="smileyFac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90" name=""/>
          <p:cNvSpPr txBox="1"/>
          <p:nvPr/>
        </p:nvSpPr>
        <p:spPr>
          <a:xfrm>
            <a:off x="2572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36" name=""/>
        <p:cNvGrpSpPr/>
        <p:nvPr/>
      </p:nvGrpSpPr>
      <p:grpSpPr>
        <a:xfrm>
          <a:off x="0" y="0"/>
          <a:ext cx="0" cy="0"/>
          <a:chOff x="0" y="0"/>
          <a:chExt cx="0" cy="0"/>
        </a:xfrm>
      </p:grpSpPr>
      <p:sp>
        <p:nvSpPr>
          <p:cNvPr id="1048617" name="TextBox 1"/>
          <p:cNvSpPr txBox="1"/>
          <p:nvPr/>
        </p:nvSpPr>
        <p:spPr>
          <a:xfrm>
            <a:off x="714348" y="1000108"/>
            <a:ext cx="6643734" cy="5247640"/>
          </a:xfrm>
          <a:prstGeom prst="rect"/>
          <a:noFill/>
        </p:spPr>
        <p:txBody>
          <a:bodyPr rtlCol="0" wrap="square">
            <a:spAutoFit/>
          </a:bodyPr>
          <a:p>
            <a:r>
              <a:rPr b="1" dirty="0" sz="2400" lang="en-GB" smtClean="0">
                <a:latin typeface="Times New Roman" pitchFamily="18" charset="0"/>
                <a:cs typeface="Times New Roman" pitchFamily="18" charset="0"/>
              </a:rPr>
              <a:t>MODELLING</a:t>
            </a:r>
          </a:p>
          <a:p>
            <a:endParaRPr b="1" dirty="0" lang="en-GB"/>
          </a:p>
          <a:p>
            <a:pPr>
              <a:buFont typeface="Arial" pitchFamily="34" charset="0"/>
              <a:buChar char="•"/>
            </a:pPr>
            <a:r>
              <a:rPr dirty="0" lang="en-GB" smtClean="0">
                <a:latin typeface="Times New Roman" pitchFamily="18" charset="0"/>
                <a:cs typeface="Times New Roman" pitchFamily="18" charset="0"/>
              </a:rPr>
              <a:t>    DATA COOLLECTION</a:t>
            </a:r>
          </a:p>
          <a:p>
            <a:pPr indent="-342900" marL="342900">
              <a:buAutoNum type="arabicPeriod"/>
            </a:pPr>
            <a:r>
              <a:rPr dirty="0" lang="en-GB" smtClean="0">
                <a:latin typeface="Times New Roman" pitchFamily="18" charset="0"/>
                <a:cs typeface="Times New Roman" pitchFamily="18" charset="0"/>
              </a:rPr>
              <a:t>Download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pPr indent="-342900" marL="342900">
              <a:buAutoNum type="arabicPeriod"/>
            </a:pPr>
            <a:r>
              <a:rPr dirty="0" lang="en-GB" err="1" smtClean="0">
                <a:latin typeface="Times New Roman" pitchFamily="18" charset="0"/>
                <a:cs typeface="Times New Roman" pitchFamily="18" charset="0"/>
              </a:rPr>
              <a:t>Edunet</a:t>
            </a:r>
            <a:r>
              <a:rPr dirty="0" lang="en-GB" smtClean="0">
                <a:latin typeface="Times New Roman" pitchFamily="18" charset="0"/>
                <a:cs typeface="Times New Roman" pitchFamily="18" charset="0"/>
              </a:rPr>
              <a:t> dashboard- file download</a:t>
            </a:r>
          </a:p>
          <a:p>
            <a:pPr indent="-342900" marL="342900">
              <a:buFont typeface="Arial" pitchFamily="34" charset="0"/>
              <a:buChar char="•"/>
            </a:pPr>
            <a:r>
              <a:rPr dirty="0" lang="en-GB" smtClean="0">
                <a:latin typeface="Times New Roman" pitchFamily="18" charset="0"/>
                <a:cs typeface="Times New Roman" pitchFamily="18" charset="0"/>
              </a:rPr>
              <a:t>FEATURES COLLECTION</a:t>
            </a:r>
          </a:p>
          <a:p>
            <a:pPr indent="-342900" marL="342900"/>
            <a:r>
              <a:rPr dirty="0" lang="en-GB" smtClean="0">
                <a:latin typeface="Times New Roman" pitchFamily="18" charset="0"/>
                <a:cs typeface="Times New Roman" pitchFamily="18" charset="0"/>
              </a:rPr>
              <a:t>1.Employees name</a:t>
            </a:r>
          </a:p>
          <a:p>
            <a:pPr indent="-342900" marL="342900"/>
            <a:r>
              <a:rPr dirty="0" lang="en-GB" smtClean="0">
                <a:latin typeface="Times New Roman" pitchFamily="18" charset="0"/>
                <a:cs typeface="Times New Roman" pitchFamily="18" charset="0"/>
              </a:rPr>
              <a:t>2.Basic salary</a:t>
            </a:r>
          </a:p>
          <a:p>
            <a:pPr indent="-342900" marL="342900"/>
            <a:r>
              <a:rPr dirty="0" lang="en-GB" smtClean="0">
                <a:latin typeface="Times New Roman" pitchFamily="18" charset="0"/>
                <a:cs typeface="Times New Roman" pitchFamily="18" charset="0"/>
              </a:rPr>
              <a:t>3.Dearness allowance</a:t>
            </a:r>
          </a:p>
          <a:p>
            <a:pPr indent="-342900" marL="342900"/>
            <a:r>
              <a:rPr dirty="0" lang="en-GB" smtClean="0">
                <a:latin typeface="Times New Roman" pitchFamily="18" charset="0"/>
                <a:cs typeface="Times New Roman" pitchFamily="18" charset="0"/>
              </a:rPr>
              <a:t>4.Travelling allowance</a:t>
            </a:r>
          </a:p>
          <a:p>
            <a:pPr indent="-342900" marL="342900"/>
            <a:r>
              <a:rPr dirty="0" lang="en-GB" smtClean="0">
                <a:latin typeface="Times New Roman" pitchFamily="18" charset="0"/>
                <a:cs typeface="Times New Roman" pitchFamily="18" charset="0"/>
              </a:rPr>
              <a:t>5.Gross salary</a:t>
            </a:r>
          </a:p>
          <a:p>
            <a:pPr indent="-342900" marL="342900"/>
            <a:r>
              <a:rPr dirty="0" lang="en-GB" smtClean="0">
                <a:latin typeface="Times New Roman" pitchFamily="18" charset="0"/>
                <a:cs typeface="Times New Roman" pitchFamily="18" charset="0"/>
              </a:rPr>
              <a:t>6.Provident fund</a:t>
            </a:r>
          </a:p>
          <a:p>
            <a:pPr indent="-342900" marL="342900"/>
            <a:r>
              <a:rPr dirty="0" lang="en-GB" smtClean="0">
                <a:latin typeface="Times New Roman" pitchFamily="18" charset="0"/>
                <a:cs typeface="Times New Roman" pitchFamily="18" charset="0"/>
              </a:rPr>
              <a:t>7.Net salary</a:t>
            </a:r>
          </a:p>
          <a:p>
            <a:pPr indent="-342900" marL="342900"/>
            <a:r>
              <a:rPr dirty="0" lang="en-GB">
                <a:latin typeface="Times New Roman" pitchFamily="18" charset="0"/>
                <a:cs typeface="Times New Roman" pitchFamily="18" charset="0"/>
              </a:rPr>
              <a:t> </a:t>
            </a:r>
            <a:endParaRPr dirty="0" lang="en-GB" smtClean="0">
              <a:latin typeface="Times New Roman" pitchFamily="18" charset="0"/>
              <a:cs typeface="Times New Roman" pitchFamily="18" charset="0"/>
            </a:endParaRPr>
          </a:p>
          <a:p>
            <a:pPr indent="-342900" marL="342900">
              <a:buFont typeface="Arial" pitchFamily="34" charset="0"/>
              <a:buChar char="•"/>
            </a:pPr>
            <a:r>
              <a:rPr dirty="0" lang="en-GB" smtClean="0">
                <a:latin typeface="Times New Roman" pitchFamily="18" charset="0"/>
                <a:cs typeface="Times New Roman" pitchFamily="18" charset="0"/>
              </a:rPr>
              <a:t>USING PIVOT TABLE </a:t>
            </a:r>
          </a:p>
          <a:p>
            <a:pPr indent="-342900" marL="342900">
              <a:buFont typeface="Arial" pitchFamily="34" charset="0"/>
              <a:buChar char="•"/>
            </a:pPr>
            <a:r>
              <a:rPr dirty="0" lang="en-GB" smtClean="0">
                <a:latin typeface="Times New Roman" pitchFamily="18" charset="0"/>
                <a:cs typeface="Times New Roman" pitchFamily="18" charset="0"/>
              </a:rPr>
              <a:t>GRAPH FOR SUMMARY</a:t>
            </a:r>
          </a:p>
          <a:p>
            <a:pPr indent="-342900" marL="342900"/>
            <a:r>
              <a:rPr dirty="0" lang="en-GB" smtClean="0">
                <a:latin typeface="Times New Roman" pitchFamily="18" charset="0"/>
                <a:cs typeface="Times New Roman" pitchFamily="18" charset="0"/>
              </a:rPr>
              <a:t> </a:t>
            </a:r>
          </a:p>
          <a:p>
            <a:pPr indent="-342900" lvl="2" marL="1257300">
              <a:buAutoNum type="arabicPeriod"/>
            </a:pPr>
            <a:endParaRPr dirty="0" lang="en-GB" smtClean="0"/>
          </a:p>
          <a:p>
            <a:endParaRPr dirty="0" lang="en-GB"/>
          </a:p>
        </p:txBody>
      </p:sp>
      <p:sp>
        <p:nvSpPr>
          <p:cNvPr id="1048618" name=""/>
          <p:cNvSpPr/>
          <p:nvPr/>
        </p:nvSpPr>
        <p:spPr>
          <a:xfrm rot="4596632">
            <a:off x="5457973" y="450949"/>
            <a:ext cx="1714092" cy="1155322"/>
          </a:xfrm>
          <a:prstGeom prst="triangle"/>
          <a:solidFill>
            <a:srgbClr val="E1793C"/>
          </a:solidFill>
        </p:spPr>
        <p:txBody>
          <a:bodyPr anchor="ctr"/>
          <a:p>
            <a:pPr algn="ctr"/>
            <a:endParaRPr lang="en-IN"/>
          </a:p>
        </p:txBody>
      </p:sp>
      <p:sp>
        <p:nvSpPr>
          <p:cNvPr id="1048619" name=""/>
          <p:cNvSpPr/>
          <p:nvPr/>
        </p:nvSpPr>
        <p:spPr>
          <a:xfrm>
            <a:off x="4705645" y="4459961"/>
            <a:ext cx="1609373" cy="1367870"/>
          </a:xfrm>
          <a:prstGeom prst="hexagon"/>
          <a:solidFill>
            <a:srgbClr val="E1793C"/>
          </a:solidFill>
        </p:spPr>
        <p:txBody>
          <a:bodyPr anchor="ctr"/>
          <a:p>
            <a:pPr algn="ctr"/>
            <a:endParaRPr lang="en-IN"/>
          </a:p>
        </p:txBody>
      </p:sp>
      <p:sp>
        <p:nvSpPr>
          <p:cNvPr id="1048620" name=""/>
          <p:cNvSpPr/>
          <p:nvPr/>
        </p:nvSpPr>
        <p:spPr>
          <a:xfrm flipH="1">
            <a:off x="6096000" y="2203179"/>
            <a:ext cx="1391488" cy="1391488"/>
          </a:xfrm>
          <a:prstGeom prst="star5"/>
          <a:solidFill>
            <a:srgbClr val="E1793C"/>
          </a:solidFill>
        </p:spPr>
        <p:txBody>
          <a:bodyPr anchor="ctr"/>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000"/>
        </a:solidFill>
      </p:bgPr>
    </p:bg>
    <p:spTree>
      <p:nvGrpSpPr>
        <p:cNvPr id="37" name=""/>
        <p:cNvGrpSpPr/>
        <p:nvPr/>
      </p:nvGrpSpPr>
      <p:grpSpPr>
        <a:xfrm>
          <a:off x="0" y="0"/>
          <a:ext cx="0" cy="0"/>
          <a:chOff x="0" y="0"/>
          <a:chExt cx="0" cy="0"/>
        </a:xfrm>
      </p:grpSpPr>
      <p:sp>
        <p:nvSpPr>
          <p:cNvPr id="1048621" name="TextBox 1"/>
          <p:cNvSpPr txBox="1"/>
          <p:nvPr/>
        </p:nvSpPr>
        <p:spPr>
          <a:xfrm>
            <a:off x="857224" y="1000108"/>
            <a:ext cx="6215106" cy="954107"/>
          </a:xfrm>
          <a:prstGeom prst="rect"/>
          <a:noFill/>
        </p:spPr>
        <p:txBody>
          <a:bodyPr rtlCol="0" wrap="square">
            <a:spAutoFit/>
          </a:bodyPr>
          <a:p>
            <a:r>
              <a:rPr b="1" dirty="0" sz="2800" lang="en-GB" smtClean="0"/>
              <a:t>RESULTS</a:t>
            </a:r>
          </a:p>
          <a:p>
            <a:endParaRPr dirty="0" sz="2800" lang="en-GB"/>
          </a:p>
        </p:txBody>
      </p:sp>
      <p:graphicFrame>
        <p:nvGraphicFramePr>
          <p:cNvPr id="4194304" name="Chart 2"/>
          <p:cNvGraphicFramePr>
            <a:graphicFrameLocks/>
          </p:cNvGraphicFramePr>
          <p:nvPr/>
        </p:nvGraphicFramePr>
        <p:xfrm>
          <a:off x="1500166" y="1857364"/>
          <a:ext cx="5605485" cy="392907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50"/>
        </a:solidFill>
      </p:bgPr>
    </p:bg>
    <p:spTree>
      <p:nvGrpSpPr>
        <p:cNvPr id="38" name=""/>
        <p:cNvGrpSpPr/>
        <p:nvPr/>
      </p:nvGrpSpPr>
      <p:grpSpPr>
        <a:xfrm>
          <a:off x="0" y="0"/>
          <a:ext cx="0" cy="0"/>
          <a:chOff x="0" y="0"/>
          <a:chExt cx="0" cy="0"/>
        </a:xfrm>
      </p:grpSpPr>
      <p:sp>
        <p:nvSpPr>
          <p:cNvPr id="1048622" name="TextBox 1"/>
          <p:cNvSpPr txBox="1"/>
          <p:nvPr/>
        </p:nvSpPr>
        <p:spPr>
          <a:xfrm>
            <a:off x="1285852" y="1000108"/>
            <a:ext cx="5572164" cy="4244340"/>
          </a:xfrm>
          <a:prstGeom prst="rect"/>
          <a:noFill/>
        </p:spPr>
        <p:txBody>
          <a:bodyPr rtlCol="0" wrap="square">
            <a:spAutoFit/>
          </a:bodyPr>
          <a:p>
            <a:r>
              <a:rPr b="1" dirty="0" sz="2000" lang="en-GB" smtClean="0">
                <a:latin typeface="Times New Roman" pitchFamily="18" charset="0"/>
                <a:cs typeface="Times New Roman" pitchFamily="18" charset="0"/>
              </a:rPr>
              <a:t>CONCLUSION</a:t>
            </a:r>
          </a:p>
          <a:p>
            <a:endParaRPr b="1" dirty="0" sz="2000" lang="en-GB">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Net Salary Payable Is Calculated After On Applicable Deductions.</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This Statement Ensures Transparency And Accuracy In Salary Disbursement Supporting Both The Employee And Employer In </a:t>
            </a:r>
            <a:r>
              <a:rPr dirty="0" lang="en-GB" err="1" smtClean="0">
                <a:latin typeface="Times New Roman" pitchFamily="18" charset="0"/>
                <a:cs typeface="Times New Roman" pitchFamily="18" charset="0"/>
              </a:rPr>
              <a:t>Finacial</a:t>
            </a:r>
            <a:r>
              <a:rPr dirty="0" lang="en-GB" smtClean="0">
                <a:latin typeface="Times New Roman" pitchFamily="18" charset="0"/>
                <a:cs typeface="Times New Roman" pitchFamily="18" charset="0"/>
              </a:rPr>
              <a:t> Planning.</a:t>
            </a:r>
          </a:p>
          <a:p>
            <a:endParaRPr dirty="0" sz="2000" lang="en-GB">
              <a:latin typeface="Times New Roman" pitchFamily="18" charset="0"/>
              <a:cs typeface="Times New Roman" pitchFamily="18" charset="0"/>
            </a:endParaRPr>
          </a:p>
          <a:p>
            <a:endParaRPr dirty="0" sz="2000" lang="en-GB">
              <a:latin typeface="Times New Roman" pitchFamily="18" charset="0"/>
              <a:cs typeface="Times New Roman" pitchFamily="18" charset="0"/>
            </a:endParaRPr>
          </a:p>
        </p:txBody>
      </p:sp>
      <p:sp>
        <p:nvSpPr>
          <p:cNvPr id="1048623" name=""/>
          <p:cNvSpPr/>
          <p:nvPr/>
        </p:nvSpPr>
        <p:spPr>
          <a:xfrm>
            <a:off x="6015878" y="5523989"/>
            <a:ext cx="1020328" cy="878503"/>
          </a:xfrm>
          <a:prstGeom prst="hexagon"/>
          <a:solidFill>
            <a:srgbClr val="FFFFFF"/>
          </a:solidFill>
          <a:ln w="25400">
            <a:solidFill>
              <a:srgbClr val="3893E0"/>
            </a:solidFill>
          </a:ln>
        </p:spPr>
        <p:txBody>
          <a:bodyPr anchor="ctr"/>
          <a:p>
            <a:pPr algn="ctr"/>
            <a:endParaRPr lang="en-IN"/>
          </a:p>
        </p:txBody>
      </p:sp>
      <p:sp>
        <p:nvSpPr>
          <p:cNvPr id="1048624" name=""/>
          <p:cNvSpPr/>
          <p:nvPr/>
        </p:nvSpPr>
        <p:spPr>
          <a:xfrm rot="12623485">
            <a:off x="2509791" y="4840349"/>
            <a:ext cx="1319102" cy="1319102"/>
          </a:xfrm>
          <a:prstGeom prst="star5"/>
          <a:solidFill>
            <a:srgbClr val="FFFFFF"/>
          </a:solidFill>
          <a:ln w="25400">
            <a:solidFill>
              <a:srgbClr val="3893E0"/>
            </a:solidFill>
          </a:ln>
        </p:spPr>
        <p:txBody>
          <a:bodyPr anchor="ctr"/>
          <a:p>
            <a:pPr algn="ctr"/>
            <a:endParaRPr lang="en-IN"/>
          </a:p>
        </p:txBody>
      </p:sp>
      <p:sp>
        <p:nvSpPr>
          <p:cNvPr id="1048625" name=""/>
          <p:cNvSpPr/>
          <p:nvPr/>
        </p:nvSpPr>
        <p:spPr>
          <a:xfrm>
            <a:off x="7036206" y="328264"/>
            <a:ext cx="497144" cy="1633069"/>
          </a:xfrm>
          <a:prstGeom prst="ellipse"/>
          <a:solidFill>
            <a:srgbClr val="FFFFFF"/>
          </a:solidFill>
          <a:ln w="25400">
            <a:solidFill>
              <a:srgbClr val="3893E0"/>
            </a:solidFill>
          </a:ln>
        </p:spPr>
        <p:txBody>
          <a:bodyPr anchor="ctr"/>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8" name=""/>
        <p:cNvGrpSpPr/>
        <p:nvPr/>
      </p:nvGrpSpPr>
      <p:grpSpPr>
        <a:xfrm>
          <a:off x="0" y="0"/>
          <a:ext cx="0" cy="0"/>
          <a:chOff x="0" y="0"/>
          <a:chExt cx="0" cy="0"/>
        </a:xfrm>
      </p:grpSpPr>
      <p:sp>
        <p:nvSpPr>
          <p:cNvPr id="1048591" name="TextBox 1"/>
          <p:cNvSpPr txBox="1"/>
          <p:nvPr/>
        </p:nvSpPr>
        <p:spPr>
          <a:xfrm>
            <a:off x="1214414" y="1428736"/>
            <a:ext cx="5143536" cy="400110"/>
          </a:xfrm>
          <a:prstGeom prst="rect"/>
          <a:noFill/>
        </p:spPr>
        <p:txBody>
          <a:bodyPr rtlCol="0" wrap="square">
            <a:spAutoFit/>
          </a:bodyPr>
          <a:p>
            <a:r>
              <a:rPr b="1" dirty="0" sz="2000" lang="en-GB" smtClean="0">
                <a:latin typeface="Times New Roman" pitchFamily="18" charset="0"/>
                <a:cs typeface="Times New Roman" pitchFamily="18" charset="0"/>
              </a:rPr>
              <a:t>PROJECT TITLE</a:t>
            </a:r>
            <a:endParaRPr b="1" dirty="0" sz="2000" lang="en-GB">
              <a:latin typeface="Times New Roman" pitchFamily="18" charset="0"/>
              <a:cs typeface="Times New Roman" pitchFamily="18" charset="0"/>
            </a:endParaRPr>
          </a:p>
        </p:txBody>
      </p:sp>
      <p:sp>
        <p:nvSpPr>
          <p:cNvPr id="1048592" name="TextBox 2"/>
          <p:cNvSpPr txBox="1"/>
          <p:nvPr/>
        </p:nvSpPr>
        <p:spPr>
          <a:xfrm>
            <a:off x="1571604" y="2786058"/>
            <a:ext cx="5072098" cy="396240"/>
          </a:xfrm>
          <a:prstGeom prst="rect"/>
          <a:noFill/>
        </p:spPr>
        <p:txBody>
          <a:bodyPr rtlCol="0" wrap="square">
            <a:spAutoFit/>
          </a:bodyPr>
          <a:p>
            <a:r>
              <a:rPr b="1" dirty="0" sz="2000" lang="en-GB" smtClean="0">
                <a:latin typeface="Times New Roman" pitchFamily="18" charset="0"/>
                <a:cs typeface="Times New Roman" pitchFamily="18" charset="0"/>
              </a:rPr>
              <a:t>EMPLOYEES  SALARY ANALYSIS USING EXCEL</a:t>
            </a:r>
            <a:endParaRPr b="1" dirty="0" sz="2000" lang="en-GB">
              <a:latin typeface="Times New Roman" pitchFamily="18" charset="0"/>
              <a:cs typeface="Times New Roman" pitchFamily="18" charset="0"/>
            </a:endParaRPr>
          </a:p>
        </p:txBody>
      </p:sp>
      <p:sp>
        <p:nvSpPr>
          <p:cNvPr id="1048593" name=""/>
          <p:cNvSpPr txBox="1"/>
          <p:nvPr/>
        </p:nvSpPr>
        <p:spPr>
          <a:xfrm>
            <a:off x="2572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594" name=""/>
          <p:cNvSpPr/>
          <p:nvPr/>
        </p:nvSpPr>
        <p:spPr>
          <a:xfrm flipV="1">
            <a:off x="3225262" y="4210887"/>
            <a:ext cx="2645352" cy="1813761"/>
          </a:xfrm>
          <a:prstGeom prst="star32"/>
          <a:solidFill>
            <a:srgbClr val="E1793C"/>
          </a:solidFill>
        </p:spPr>
        <p:txBody>
          <a:bodyPr anchor="ctr"/>
          <a:p>
            <a:pPr algn="ctr"/>
            <a:endParaRPr lang="en-IN"/>
          </a:p>
        </p:txBody>
      </p:sp>
      <p:sp>
        <p:nvSpPr>
          <p:cNvPr id="1048595" name=""/>
          <p:cNvSpPr/>
          <p:nvPr/>
        </p:nvSpPr>
        <p:spPr>
          <a:xfrm>
            <a:off x="5870613" y="890935"/>
            <a:ext cx="1075600" cy="1075600"/>
          </a:xfrm>
          <a:prstGeom prst="star32"/>
          <a:solidFill>
            <a:srgbClr val="E1793C"/>
          </a:solidFill>
        </p:spPr>
        <p:txBody>
          <a:bodyPr anchor="ctr"/>
          <a:p>
            <a:pPr algn="ctr"/>
            <a:endParaRPr lang="en-IN"/>
          </a:p>
        </p:txBody>
      </p:sp>
      <p:sp>
        <p:nvSpPr>
          <p:cNvPr id="1048596" name=""/>
          <p:cNvSpPr/>
          <p:nvPr/>
        </p:nvSpPr>
        <p:spPr>
          <a:xfrm flipV="0">
            <a:off x="520072" y="4782394"/>
            <a:ext cx="694342" cy="335372"/>
          </a:xfrm>
          <a:prstGeom prst="star32"/>
          <a:solidFill>
            <a:srgbClr val="E1793C"/>
          </a:solidFill>
        </p:spPr>
        <p:txBody>
          <a:bodyPr anchor="ctr"/>
          <a:p>
            <a:pPr algn="ctr"/>
            <a:endParaRPr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14:fla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29" name=""/>
        <p:cNvGrpSpPr/>
        <p:nvPr/>
      </p:nvGrpSpPr>
      <p:grpSpPr>
        <a:xfrm>
          <a:off x="0" y="0"/>
          <a:ext cx="0" cy="0"/>
          <a:chOff x="0" y="0"/>
          <a:chExt cx="0" cy="0"/>
        </a:xfrm>
      </p:grpSpPr>
      <p:sp>
        <p:nvSpPr>
          <p:cNvPr id="1048597" name="TextBox 1"/>
          <p:cNvSpPr txBox="1"/>
          <p:nvPr/>
        </p:nvSpPr>
        <p:spPr>
          <a:xfrm>
            <a:off x="1000100" y="1500174"/>
            <a:ext cx="2714644" cy="461665"/>
          </a:xfrm>
          <a:prstGeom prst="rect"/>
          <a:noFill/>
        </p:spPr>
        <p:txBody>
          <a:bodyPr rtlCol="0" wrap="square">
            <a:spAutoFit/>
          </a:bodyPr>
          <a:p>
            <a:r>
              <a:rPr b="1" dirty="0" sz="2400" lang="en-GB" smtClean="0">
                <a:latin typeface="Times New Roman" pitchFamily="18" charset="0"/>
                <a:cs typeface="Times New Roman" pitchFamily="18" charset="0"/>
              </a:rPr>
              <a:t>AGENDA</a:t>
            </a:r>
            <a:endParaRPr b="1" dirty="0" sz="2400" lang="en-GB">
              <a:latin typeface="Times New Roman" pitchFamily="18" charset="0"/>
              <a:cs typeface="Times New Roman" pitchFamily="18" charset="0"/>
            </a:endParaRPr>
          </a:p>
        </p:txBody>
      </p:sp>
      <p:sp>
        <p:nvSpPr>
          <p:cNvPr id="1048598" name="TextBox 3"/>
          <p:cNvSpPr txBox="1"/>
          <p:nvPr/>
        </p:nvSpPr>
        <p:spPr>
          <a:xfrm>
            <a:off x="1714480" y="2285992"/>
            <a:ext cx="5357850" cy="2554545"/>
          </a:xfrm>
          <a:prstGeom prst="rect"/>
          <a:noFill/>
        </p:spPr>
        <p:txBody>
          <a:bodyPr rtlCol="0" wrap="square">
            <a:spAutoFit/>
          </a:bodyPr>
          <a:p>
            <a:r>
              <a:rPr dirty="0" sz="2000" lang="en-GB" smtClean="0">
                <a:latin typeface="Times New Roman" pitchFamily="18" charset="0"/>
                <a:cs typeface="Times New Roman" pitchFamily="18" charset="0"/>
              </a:rPr>
              <a:t>1.Problem Statement</a:t>
            </a:r>
          </a:p>
          <a:p>
            <a:r>
              <a:rPr dirty="0" sz="2000" lang="en-GB" smtClean="0">
                <a:latin typeface="Times New Roman" pitchFamily="18" charset="0"/>
                <a:cs typeface="Times New Roman" pitchFamily="18" charset="0"/>
              </a:rPr>
              <a:t>2.Project Overview</a:t>
            </a:r>
          </a:p>
          <a:p>
            <a:r>
              <a:rPr dirty="0" sz="2000" lang="en-GB" smtClean="0">
                <a:latin typeface="Times New Roman" pitchFamily="18" charset="0"/>
                <a:cs typeface="Times New Roman" pitchFamily="18" charset="0"/>
              </a:rPr>
              <a:t>3.End Users</a:t>
            </a:r>
          </a:p>
          <a:p>
            <a:r>
              <a:rPr dirty="0" sz="2000" lang="en-GB" smtClean="0">
                <a:latin typeface="Times New Roman" pitchFamily="18" charset="0"/>
                <a:cs typeface="Times New Roman" pitchFamily="18" charset="0"/>
              </a:rPr>
              <a:t>4.Our Solutions And Proposition</a:t>
            </a:r>
          </a:p>
          <a:p>
            <a:r>
              <a:rPr dirty="0" sz="2000" lang="en-GB" smtClean="0">
                <a:latin typeface="Times New Roman" pitchFamily="18" charset="0"/>
                <a:cs typeface="Times New Roman" pitchFamily="18" charset="0"/>
              </a:rPr>
              <a:t>5.Dataset Description</a:t>
            </a:r>
          </a:p>
          <a:p>
            <a:r>
              <a:rPr dirty="0" sz="2000" lang="en-GB" smtClean="0">
                <a:latin typeface="Times New Roman" pitchFamily="18" charset="0"/>
                <a:cs typeface="Times New Roman" pitchFamily="18" charset="0"/>
              </a:rPr>
              <a:t>6.Modelling  Approach</a:t>
            </a:r>
          </a:p>
          <a:p>
            <a:r>
              <a:rPr dirty="0" sz="2000" lang="en-GB" smtClean="0">
                <a:latin typeface="Times New Roman" pitchFamily="18" charset="0"/>
                <a:cs typeface="Times New Roman" pitchFamily="18" charset="0"/>
              </a:rPr>
              <a:t>7.Results And Discussion</a:t>
            </a:r>
          </a:p>
          <a:p>
            <a:r>
              <a:rPr dirty="0" sz="2000" lang="en-GB" smtClean="0">
                <a:latin typeface="Times New Roman" pitchFamily="18" charset="0"/>
                <a:cs typeface="Times New Roman" pitchFamily="18" charset="0"/>
              </a:rPr>
              <a:t>8.Conclusion</a:t>
            </a:r>
            <a:endParaRPr dirty="0" sz="2000" lang="en-GB">
              <a:latin typeface="Times New Roman" pitchFamily="18" charset="0"/>
              <a:cs typeface="Times New Roman" pitchFamily="18" charset="0"/>
            </a:endParaRPr>
          </a:p>
        </p:txBody>
      </p:sp>
      <p:sp>
        <p:nvSpPr>
          <p:cNvPr id="1048599" name=""/>
          <p:cNvSpPr/>
          <p:nvPr/>
        </p:nvSpPr>
        <p:spPr>
          <a:xfrm>
            <a:off x="4206938" y="4275142"/>
            <a:ext cx="2304698" cy="1755119"/>
          </a:xfrm>
          <a:prstGeom prst="ellipse"/>
          <a:solidFill>
            <a:srgbClr val="279C64"/>
          </a:solidFill>
          <a:ln w="25400">
            <a:solidFill>
              <a:srgbClr val="FF6600"/>
            </a:solidFill>
          </a:ln>
        </p:spPr>
        <p:txBody>
          <a:bodyPr anchor="ctr"/>
          <a:p>
            <a:pPr algn="ctr"/>
            <a:endParaRPr lang="en-IN"/>
          </a:p>
        </p:txBody>
      </p:sp>
      <p:sp>
        <p:nvSpPr>
          <p:cNvPr id="1048600" name=""/>
          <p:cNvSpPr/>
          <p:nvPr/>
        </p:nvSpPr>
        <p:spPr>
          <a:xfrm>
            <a:off x="6547718" y="681784"/>
            <a:ext cx="1049222" cy="1049221"/>
          </a:xfrm>
          <a:prstGeom prst="ellipse"/>
          <a:solidFill>
            <a:srgbClr val="279C64"/>
          </a:solidFill>
          <a:ln w="25400">
            <a:solidFill>
              <a:srgbClr val="1C7D4E"/>
            </a:solidFill>
          </a:ln>
        </p:spPr>
        <p:txBody>
          <a:bodyPr anchor="ctr"/>
          <a:p>
            <a:pPr algn="ctr"/>
            <a:endParaRPr lang="en-IN"/>
          </a:p>
        </p:txBody>
      </p:sp>
      <p:sp>
        <p:nvSpPr>
          <p:cNvPr id="1048601" name=""/>
          <p:cNvSpPr/>
          <p:nvPr/>
        </p:nvSpPr>
        <p:spPr>
          <a:xfrm flipV="1">
            <a:off x="1714479" y="461651"/>
            <a:ext cx="1099705" cy="744743"/>
          </a:xfrm>
          <a:prstGeom prst="ellipse"/>
          <a:solidFill>
            <a:srgbClr val="279C64"/>
          </a:solidFill>
          <a:ln w="25400">
            <a:solidFill>
              <a:srgbClr val="1C7D4E"/>
            </a:solidFill>
          </a:ln>
        </p:spPr>
        <p:txBody>
          <a:bodyPr anchor="ctr"/>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30" name=""/>
        <p:cNvGrpSpPr/>
        <p:nvPr/>
      </p:nvGrpSpPr>
      <p:grpSpPr>
        <a:xfrm>
          <a:off x="0" y="0"/>
          <a:ext cx="0" cy="0"/>
          <a:chOff x="0" y="0"/>
          <a:chExt cx="0" cy="0"/>
        </a:xfrm>
      </p:grpSpPr>
      <p:sp>
        <p:nvSpPr>
          <p:cNvPr id="1048602" name="TextBox 1"/>
          <p:cNvSpPr txBox="1"/>
          <p:nvPr/>
        </p:nvSpPr>
        <p:spPr>
          <a:xfrm>
            <a:off x="785786" y="1428736"/>
            <a:ext cx="5786478" cy="461665"/>
          </a:xfrm>
          <a:prstGeom prst="rect"/>
          <a:noFill/>
        </p:spPr>
        <p:txBody>
          <a:bodyPr rtlCol="0" wrap="square">
            <a:spAutoFit/>
          </a:bodyPr>
          <a:p>
            <a:r>
              <a:rPr b="1" dirty="0" sz="2400" lang="en-GB" smtClean="0">
                <a:latin typeface="Times New Roman" pitchFamily="18" charset="0"/>
                <a:cs typeface="Times New Roman" pitchFamily="18" charset="0"/>
              </a:rPr>
              <a:t>PROBLEM STATEMENT</a:t>
            </a:r>
            <a:endParaRPr b="1" dirty="0" sz="2400" lang="en-GB">
              <a:latin typeface="Times New Roman" pitchFamily="18" charset="0"/>
              <a:cs typeface="Times New Roman" pitchFamily="18" charset="0"/>
            </a:endParaRPr>
          </a:p>
        </p:txBody>
      </p:sp>
      <p:sp>
        <p:nvSpPr>
          <p:cNvPr id="1048603" name="TextBox 2"/>
          <p:cNvSpPr txBox="1"/>
          <p:nvPr/>
        </p:nvSpPr>
        <p:spPr>
          <a:xfrm>
            <a:off x="1142976" y="2214554"/>
            <a:ext cx="6143668" cy="289179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   The Salary Statement In Management Plays Important </a:t>
            </a:r>
            <a:r>
              <a:rPr dirty="0" lang="en-GB">
                <a:latin typeface="Times New Roman" pitchFamily="18" charset="0"/>
                <a:cs typeface="Times New Roman" pitchFamily="18" charset="0"/>
              </a:rPr>
              <a:t>r</a:t>
            </a:r>
            <a:r>
              <a:rPr dirty="0" lang="en-GB" smtClean="0">
                <a:latin typeface="Times New Roman" pitchFamily="18" charset="0"/>
                <a:cs typeface="Times New Roman" pitchFamily="18" charset="0"/>
              </a:rPr>
              <a:t>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dirty="0" lang="en-GB">
              <a:latin typeface="Times New Roman" pitchFamily="18" charset="0"/>
              <a:cs typeface="Times New Roman" pitchFamily="18" charset="0"/>
            </a:endParaRPr>
          </a:p>
        </p:txBody>
      </p:sp>
      <p:sp>
        <p:nvSpPr>
          <p:cNvPr id="1048604" name=""/>
          <p:cNvSpPr/>
          <p:nvPr/>
        </p:nvSpPr>
        <p:spPr>
          <a:xfrm flipH="1" flipV="1">
            <a:off x="6102933" y="5677101"/>
            <a:ext cx="469331" cy="469331"/>
          </a:xfrm>
          <a:prstGeom prst="ellipse"/>
          <a:solidFill>
            <a:srgbClr val="FFFFFF"/>
          </a:solidFill>
          <a:ln w="25400">
            <a:solidFill>
              <a:srgbClr val="666666"/>
            </a:solidFill>
          </a:ln>
        </p:spPr>
        <p:txBody>
          <a:bodyPr anchor="ctr"/>
          <a:p>
            <a:pPr algn="ctr"/>
            <a:endParaRPr lang="en-IN"/>
          </a:p>
        </p:txBody>
      </p:sp>
      <p:sp>
        <p:nvSpPr>
          <p:cNvPr id="1048605" name=""/>
          <p:cNvSpPr/>
          <p:nvPr/>
        </p:nvSpPr>
        <p:spPr>
          <a:xfrm>
            <a:off x="5619764" y="309554"/>
            <a:ext cx="1905000" cy="1905000"/>
          </a:xfrm>
          <a:prstGeom prst="star5"/>
          <a:solidFill>
            <a:srgbClr val="279C64"/>
          </a:solidFill>
          <a:ln w="25400">
            <a:solidFill>
              <a:srgbClr val="1C7D4E"/>
            </a:solidFill>
          </a:ln>
        </p:spPr>
        <p:txBody>
          <a:bodyPr anchor="ctr"/>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31" name=""/>
        <p:cNvGrpSpPr/>
        <p:nvPr/>
      </p:nvGrpSpPr>
      <p:grpSpPr>
        <a:xfrm>
          <a:off x="0" y="0"/>
          <a:ext cx="0" cy="0"/>
          <a:chOff x="0" y="0"/>
          <a:chExt cx="0" cy="0"/>
        </a:xfrm>
      </p:grpSpPr>
      <p:sp>
        <p:nvSpPr>
          <p:cNvPr id="1048606" name="TextBox 1"/>
          <p:cNvSpPr txBox="1"/>
          <p:nvPr/>
        </p:nvSpPr>
        <p:spPr>
          <a:xfrm>
            <a:off x="857224" y="1357298"/>
            <a:ext cx="6357982" cy="461665"/>
          </a:xfrm>
          <a:prstGeom prst="rect"/>
          <a:noFill/>
        </p:spPr>
        <p:txBody>
          <a:bodyPr rtlCol="0" wrap="square">
            <a:spAutoFit/>
          </a:bodyPr>
          <a:p>
            <a:r>
              <a:rPr b="1" dirty="0" sz="2400" lang="en-GB" smtClean="0">
                <a:latin typeface="Times New Roman" pitchFamily="18" charset="0"/>
                <a:cs typeface="Times New Roman" pitchFamily="18" charset="0"/>
              </a:rPr>
              <a:t>PROJECT OVERVIEW</a:t>
            </a:r>
            <a:endParaRPr b="1" dirty="0" sz="2400" lang="en-GB">
              <a:latin typeface="Times New Roman" pitchFamily="18" charset="0"/>
              <a:cs typeface="Times New Roman" pitchFamily="18" charset="0"/>
            </a:endParaRPr>
          </a:p>
        </p:txBody>
      </p:sp>
      <p:sp>
        <p:nvSpPr>
          <p:cNvPr id="1048607" name="TextBox 2"/>
          <p:cNvSpPr txBox="1"/>
          <p:nvPr/>
        </p:nvSpPr>
        <p:spPr>
          <a:xfrm>
            <a:off x="1214414" y="2214554"/>
            <a:ext cx="5857916" cy="249174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endParaRPr dirty="0" lang="en-GB">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32" name=""/>
        <p:cNvGrpSpPr/>
        <p:nvPr/>
      </p:nvGrpSpPr>
      <p:grpSpPr>
        <a:xfrm>
          <a:off x="0" y="0"/>
          <a:ext cx="0" cy="0"/>
          <a:chOff x="0" y="0"/>
          <a:chExt cx="0" cy="0"/>
        </a:xfrm>
      </p:grpSpPr>
      <p:pic>
        <p:nvPicPr>
          <p:cNvPr id="2097152" name="Picture 2" descr="7-Steps-to-process salary.png"/>
          <p:cNvPicPr>
            <a:picLocks noChangeAspect="1"/>
          </p:cNvPicPr>
          <p:nvPr/>
        </p:nvPicPr>
        <p:blipFill>
          <a:blip xmlns:r="http://schemas.openxmlformats.org/officeDocument/2006/relationships" r:embed="rId1"/>
          <a:stretch>
            <a:fillRect/>
          </a:stretch>
        </p:blipFill>
        <p:spPr>
          <a:xfrm>
            <a:off x="2209995" y="3236992"/>
            <a:ext cx="4724010" cy="384016"/>
          </a:xfrm>
          <a:prstGeom prst="rect"/>
        </p:spPr>
      </p:pic>
      <p:pic>
        <p:nvPicPr>
          <p:cNvPr id="2097153" name="Picture 3" descr="7-Steps-to-process salary.png"/>
          <p:cNvPicPr>
            <a:picLocks noChangeAspect="1"/>
          </p:cNvPicPr>
          <p:nvPr/>
        </p:nvPicPr>
        <p:blipFill>
          <a:blip xmlns:r="http://schemas.openxmlformats.org/officeDocument/2006/relationships" r:embed="rId1"/>
          <a:stretch>
            <a:fillRect/>
          </a:stretch>
        </p:blipFill>
        <p:spPr>
          <a:xfrm>
            <a:off x="2214546" y="3214686"/>
            <a:ext cx="4724010" cy="384016"/>
          </a:xfrm>
          <a:prstGeom prst="rect"/>
        </p:spPr>
      </p:pic>
      <p:pic>
        <p:nvPicPr>
          <p:cNvPr id="2097154" name="Picture 2" descr="https://apspayroll.com/wp-content/uploads/2021/06/7-Steps-to-Processing-payroll-4.png"/>
          <p:cNvPicPr>
            <a:picLocks noChangeAspect="1" noChangeArrowheads="1"/>
          </p:cNvPicPr>
          <p:nvPr/>
        </p:nvPicPr>
        <p:blipFill>
          <a:blip xmlns:r="http://schemas.openxmlformats.org/officeDocument/2006/relationships" r:embed="rId2"/>
          <a:srcRect/>
          <a:stretch>
            <a:fillRect/>
          </a:stretch>
        </p:blipFill>
        <p:spPr bwMode="auto">
          <a:xfrm>
            <a:off x="1285852" y="1214422"/>
            <a:ext cx="5715040" cy="4786346"/>
          </a:xfrm>
          <a:prstGeom prst="rect"/>
          <a:noFill/>
        </p:spPr>
      </p:pic>
      <p:sp>
        <p:nvSpPr>
          <p:cNvPr id="1048608" name="TextBox 5"/>
          <p:cNvSpPr txBox="1"/>
          <p:nvPr/>
        </p:nvSpPr>
        <p:spPr>
          <a:xfrm>
            <a:off x="1000100" y="571480"/>
            <a:ext cx="3857652" cy="523220"/>
          </a:xfrm>
          <a:prstGeom prst="rect"/>
          <a:noFill/>
        </p:spPr>
        <p:txBody>
          <a:bodyPr rtlCol="0" wrap="square">
            <a:spAutoFit/>
          </a:bodyPr>
          <a:p>
            <a:r>
              <a:rPr b="1" dirty="0" sz="2800" lang="en-GB" smtClean="0">
                <a:latin typeface="Times New Roman" pitchFamily="18" charset="0"/>
                <a:cs typeface="Times New Roman" pitchFamily="18" charset="0"/>
              </a:rPr>
              <a:t>Salary process</a:t>
            </a:r>
            <a:endParaRPr b="1" dirty="0" sz="2800" lang="en-GB">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33" name=""/>
        <p:cNvGrpSpPr/>
        <p:nvPr/>
      </p:nvGrpSpPr>
      <p:grpSpPr>
        <a:xfrm>
          <a:off x="0" y="0"/>
          <a:ext cx="0" cy="0"/>
          <a:chOff x="0" y="0"/>
          <a:chExt cx="0" cy="0"/>
        </a:xfrm>
      </p:grpSpPr>
      <p:sp>
        <p:nvSpPr>
          <p:cNvPr id="1048609" name="TextBox 1"/>
          <p:cNvSpPr txBox="1"/>
          <p:nvPr/>
        </p:nvSpPr>
        <p:spPr>
          <a:xfrm>
            <a:off x="928662" y="1071546"/>
            <a:ext cx="6143668" cy="400110"/>
          </a:xfrm>
          <a:prstGeom prst="rect"/>
          <a:noFill/>
        </p:spPr>
        <p:txBody>
          <a:bodyPr rtlCol="0" wrap="square">
            <a:spAutoFit/>
          </a:bodyPr>
          <a:p>
            <a:r>
              <a:rPr b="1" dirty="0" sz="2000" lang="en-GB" smtClean="0"/>
              <a:t>OUR SOLUTION AND ITS VALUE PROPOSITION</a:t>
            </a:r>
            <a:endParaRPr b="1" dirty="0" sz="2000" lang="en-GB"/>
          </a:p>
        </p:txBody>
      </p:sp>
      <p:sp>
        <p:nvSpPr>
          <p:cNvPr id="1048610" name="TextBox 2"/>
          <p:cNvSpPr txBox="1"/>
          <p:nvPr/>
        </p:nvSpPr>
        <p:spPr>
          <a:xfrm>
            <a:off x="1142976" y="1857364"/>
            <a:ext cx="6286544" cy="1958341"/>
          </a:xfrm>
          <a:prstGeom prst="rect"/>
          <a:noFill/>
        </p:spPr>
        <p:txBody>
          <a:bodyPr rtlCol="0" wrap="square">
            <a:spAutoFit/>
          </a:bodyPr>
          <a:p>
            <a:pPr>
              <a:lnSpc>
                <a:spcPct val="150000"/>
              </a:lnSpc>
            </a:pPr>
            <a:r>
              <a:rPr dirty="0" lang="en-GB" smtClean="0"/>
              <a:t>CONDITIONAL FORMATTING – MISSING VALUES</a:t>
            </a:r>
          </a:p>
          <a:p>
            <a:pPr>
              <a:lnSpc>
                <a:spcPct val="150000"/>
              </a:lnSpc>
            </a:pPr>
            <a:r>
              <a:rPr dirty="0" lang="en-GB" smtClean="0"/>
              <a:t>FILTER-FILTER OUT MISSING  VALUES</a:t>
            </a:r>
          </a:p>
          <a:p>
            <a:pPr>
              <a:lnSpc>
                <a:spcPct val="150000"/>
              </a:lnSpc>
            </a:pPr>
            <a:r>
              <a:rPr dirty="0" lang="en-GB" smtClean="0"/>
              <a:t>PIVOT TABLE- SUMMARY OF DATA</a:t>
            </a:r>
          </a:p>
          <a:p>
            <a:pPr>
              <a:lnSpc>
                <a:spcPct val="150000"/>
              </a:lnSpc>
            </a:pPr>
            <a:r>
              <a:rPr dirty="0" lang="en-GB" smtClean="0"/>
              <a:t>GRAPH- DATA VISUALISATION</a:t>
            </a:r>
          </a:p>
          <a:p>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34" name=""/>
        <p:cNvGrpSpPr/>
        <p:nvPr/>
      </p:nvGrpSpPr>
      <p:grpSpPr>
        <a:xfrm>
          <a:off x="0" y="0"/>
          <a:ext cx="0" cy="0"/>
          <a:chOff x="0" y="0"/>
          <a:chExt cx="0" cy="0"/>
        </a:xfrm>
      </p:grpSpPr>
      <p:sp>
        <p:nvSpPr>
          <p:cNvPr id="1048611" name="TextBox 1"/>
          <p:cNvSpPr txBox="1"/>
          <p:nvPr/>
        </p:nvSpPr>
        <p:spPr>
          <a:xfrm>
            <a:off x="1071538" y="1571612"/>
            <a:ext cx="4929222" cy="3063241"/>
          </a:xfrm>
          <a:prstGeom prst="rect"/>
          <a:noFill/>
        </p:spPr>
        <p:txBody>
          <a:bodyPr rtlCol="0" wrap="square">
            <a:spAutoFit/>
          </a:bodyPr>
          <a:p>
            <a:r>
              <a:rPr b="1" dirty="0" sz="2000" lang="en-GB" smtClean="0"/>
              <a:t>DATA SET DESCRIPTION</a:t>
            </a:r>
          </a:p>
          <a:p>
            <a:endParaRPr dirty="0" lang="en-GB"/>
          </a:p>
          <a:p>
            <a:endParaRPr dirty="0" lang="en-GB" smtClean="0"/>
          </a:p>
          <a:p>
            <a:r>
              <a:rPr dirty="0" lang="en-GB" smtClean="0">
                <a:latin typeface="Times New Roman" pitchFamily="18" charset="0"/>
                <a:cs typeface="Times New Roman" pitchFamily="18" charset="0"/>
              </a:rPr>
              <a:t>Employee Data Set –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r>
              <a:rPr dirty="0" lang="en-GB" smtClean="0">
                <a:latin typeface="Times New Roman" pitchFamily="18" charset="0"/>
                <a:cs typeface="Times New Roman" pitchFamily="18" charset="0"/>
              </a:rPr>
              <a:t>Features- 21 </a:t>
            </a:r>
          </a:p>
          <a:p>
            <a:r>
              <a:rPr dirty="0" lang="en-GB" smtClean="0">
                <a:latin typeface="Times New Roman" pitchFamily="18" charset="0"/>
                <a:cs typeface="Times New Roman" pitchFamily="18" charset="0"/>
              </a:rPr>
              <a:t>Considered-7</a:t>
            </a:r>
          </a:p>
          <a:p>
            <a:r>
              <a:rPr dirty="0" lang="en-GB" smtClean="0">
                <a:latin typeface="Times New Roman" pitchFamily="18" charset="0"/>
                <a:cs typeface="Times New Roman" pitchFamily="18" charset="0"/>
              </a:rPr>
              <a:t>Name- Text</a:t>
            </a:r>
          </a:p>
          <a:p>
            <a:r>
              <a:rPr dirty="0" lang="en-GB" smtClean="0">
                <a:latin typeface="Times New Roman" pitchFamily="18" charset="0"/>
                <a:cs typeface="Times New Roman" pitchFamily="18" charset="0"/>
              </a:rPr>
              <a:t>Provident Fund-numerical</a:t>
            </a:r>
          </a:p>
          <a:p>
            <a:r>
              <a:rPr dirty="0" lang="en-GB" smtClean="0">
                <a:latin typeface="Times New Roman" pitchFamily="18" charset="0"/>
                <a:cs typeface="Times New Roman" pitchFamily="18" charset="0"/>
              </a:rPr>
              <a:t>D.A- Numerical</a:t>
            </a:r>
          </a:p>
          <a:p>
            <a:r>
              <a:rPr dirty="0" lang="en-GB" smtClean="0">
                <a:latin typeface="Times New Roman" pitchFamily="18" charset="0"/>
                <a:cs typeface="Times New Roman" pitchFamily="18" charset="0"/>
              </a:rPr>
              <a:t>Gross Salary- Numerical</a:t>
            </a:r>
          </a:p>
          <a:p>
            <a:r>
              <a:rPr dirty="0" lang="en-GB" smtClean="0">
                <a:latin typeface="Times New Roman" pitchFamily="18" charset="0"/>
                <a:cs typeface="Times New Roman" pitchFamily="18" charset="0"/>
              </a:rPr>
              <a:t>Net Salary- Numerical</a:t>
            </a:r>
            <a:endParaRPr dirty="0" lang="en-GB">
              <a:latin typeface="Times New Roman" pitchFamily="18" charset="0"/>
              <a:cs typeface="Times New Roman" pitchFamily="18" charset="0"/>
            </a:endParaRPr>
          </a:p>
        </p:txBody>
      </p:sp>
      <p:sp>
        <p:nvSpPr>
          <p:cNvPr id="1048612" name=""/>
          <p:cNvSpPr/>
          <p:nvPr/>
        </p:nvSpPr>
        <p:spPr>
          <a:xfrm>
            <a:off x="5735783" y="2709704"/>
            <a:ext cx="1828800" cy="3048000"/>
          </a:xfrm>
          <a:prstGeom prst="curvedLeftArrow"/>
          <a:solidFill>
            <a:srgbClr val="279C64"/>
          </a:solidFill>
          <a:ln w="25400">
            <a:solidFill>
              <a:srgbClr val="1C7D4E"/>
            </a:solidFill>
          </a:ln>
        </p:spPr>
        <p:txBody>
          <a:bodyPr anchor="ctr"/>
          <a:p>
            <a:pPr algn="ctr"/>
            <a:endParaRPr lang="en-IN"/>
          </a:p>
        </p:txBody>
      </p:sp>
      <p:sp>
        <p:nvSpPr>
          <p:cNvPr id="1048613" name=""/>
          <p:cNvSpPr/>
          <p:nvPr/>
        </p:nvSpPr>
        <p:spPr>
          <a:xfrm>
            <a:off x="4074101" y="531303"/>
            <a:ext cx="1165287" cy="1165287"/>
          </a:xfrm>
          <a:prstGeom prst="star32"/>
          <a:solidFill>
            <a:srgbClr val="279C64"/>
          </a:solidFill>
          <a:ln w="25400">
            <a:solidFill>
              <a:srgbClr val="1C7D4E"/>
            </a:solidFill>
          </a:ln>
        </p:spPr>
        <p:txBody>
          <a:bodyPr anchor="ctr"/>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C0C0"/>
        </a:solidFill>
      </p:bgPr>
    </p:bg>
    <p:spTree>
      <p:nvGrpSpPr>
        <p:cNvPr id="35" name=""/>
        <p:cNvGrpSpPr/>
        <p:nvPr/>
      </p:nvGrpSpPr>
      <p:grpSpPr>
        <a:xfrm>
          <a:off x="0" y="0"/>
          <a:ext cx="0" cy="0"/>
          <a:chOff x="0" y="0"/>
          <a:chExt cx="0" cy="0"/>
        </a:xfrm>
      </p:grpSpPr>
      <p:sp>
        <p:nvSpPr>
          <p:cNvPr id="1048614" name="TextBox 1"/>
          <p:cNvSpPr txBox="1"/>
          <p:nvPr/>
        </p:nvSpPr>
        <p:spPr>
          <a:xfrm>
            <a:off x="857224" y="1357298"/>
            <a:ext cx="6500858" cy="1729741"/>
          </a:xfrm>
          <a:prstGeom prst="rect"/>
          <a:noFill/>
        </p:spPr>
        <p:txBody>
          <a:bodyPr rtlCol="0" wrap="square">
            <a:spAutoFit/>
          </a:bodyPr>
          <a:p>
            <a:r>
              <a:rPr b="1" dirty="0" sz="2000" lang="en-GB" smtClean="0">
                <a:latin typeface="Times New Roman" pitchFamily="18" charset="0"/>
                <a:cs typeface="Times New Roman" pitchFamily="18" charset="0"/>
              </a:rPr>
              <a:t>THE “ WOW ” IN OUR SOLUTION</a:t>
            </a:r>
          </a:p>
          <a:p>
            <a:endParaRPr b="1" dirty="0" lang="en-GB" smtClean="0"/>
          </a:p>
          <a:p>
            <a:r>
              <a:rPr dirty="0" lang="en-GB" smtClean="0">
                <a:latin typeface="Times New Roman" pitchFamily="18" charset="0"/>
                <a:cs typeface="Times New Roman" pitchFamily="18" charset="0"/>
              </a:rPr>
              <a:t>=SALARY IFS(G15&gt;=29182,</a:t>
            </a:r>
            <a:r>
              <a:rPr dirty="0" lang="en-GB" smtClean="0">
                <a:latin typeface="Times New Roman" pitchFamily="18" charset="0"/>
                <a:cs typeface="Times New Roman" pitchFamily="18" charset="0"/>
              </a:rPr>
              <a:t> “ VERY HIGH”,G15&gt;=4, “HIGH”,G15&gt;=13, “LOW”)</a:t>
            </a:r>
            <a:endParaRPr dirty="0" lang="en-GB" smtClean="0">
              <a:latin typeface="Times New Roman" pitchFamily="18" charset="0"/>
              <a:cs typeface="Times New Roman" pitchFamily="18" charset="0"/>
            </a:endParaRPr>
          </a:p>
          <a:p>
            <a:endParaRPr b="1" dirty="0" lang="en-GB"/>
          </a:p>
          <a:p>
            <a:endParaRPr b="1" dirty="0" lang="en-GB"/>
          </a:p>
        </p:txBody>
      </p:sp>
      <p:sp>
        <p:nvSpPr>
          <p:cNvPr id="1048615" name=""/>
          <p:cNvSpPr/>
          <p:nvPr/>
        </p:nvSpPr>
        <p:spPr>
          <a:xfrm rot="1579801">
            <a:off x="2735405" y="3241422"/>
            <a:ext cx="3048000" cy="2923389"/>
          </a:xfrm>
          <a:prstGeom prst="star32"/>
          <a:solidFill>
            <a:srgbClr val="279C64"/>
          </a:solidFill>
          <a:ln w="25400">
            <a:solidFill>
              <a:srgbClr val="1C7D4E"/>
            </a:solidFill>
          </a:ln>
        </p:spPr>
        <p:txBody>
          <a:bodyPr anchor="ctr"/>
          <a:p>
            <a:pPr algn="ctr"/>
            <a:endParaRPr lang="en-IN"/>
          </a:p>
        </p:txBody>
      </p:sp>
      <p:sp>
        <p:nvSpPr>
          <p:cNvPr id="1048616" name=""/>
          <p:cNvSpPr/>
          <p:nvPr/>
        </p:nvSpPr>
        <p:spPr>
          <a:xfrm flipH="1" flipV="1">
            <a:off x="500877" y="2717110"/>
            <a:ext cx="1001474" cy="1001474"/>
          </a:xfrm>
          <a:prstGeom prst="star32"/>
          <a:solidFill>
            <a:srgbClr val="279C64"/>
          </a:solidFill>
          <a:ln w="25400">
            <a:solidFill>
              <a:srgbClr val="1C7D4E"/>
            </a:solidFill>
          </a:ln>
        </p:spPr>
        <p:txBody>
          <a:bodyPr anchor="ctr"/>
          <a:p>
            <a:pPr algn="ct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1">
      <a:dk1>
        <a:sysClr lastClr="000000" val="windowText"/>
      </a:dk1>
      <a:lt1>
        <a:sysClr lastClr="FFFFFF" val="window"/>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r="5400000" dist="25000" rotWithShape="0">
              <a:schemeClr val="phClr">
                <a:shade val="30000"/>
                <a:satMod val="150000"/>
                <a:alpha val="38000"/>
              </a:schemeClr>
            </a:outerShdw>
          </a:effectLst>
        </a:effectStyle>
        <a:effectStyle>
          <a:effectLst>
            <a:outerShdw blurRad="39000" dir="5400000" dist="25400" rotWithShape="0">
              <a:schemeClr val="phClr">
                <a:shade val="33000"/>
                <a:alpha val="83000"/>
              </a:schemeClr>
            </a:outerShdw>
          </a:effectLst>
        </a:effectStyle>
        <a:effectStyle>
          <a:effectLst>
            <a:outerShdw blurRad="39000" dir="5400000" dist="25400" rotWithShape="0">
              <a:schemeClr val="phClr">
                <a:shade val="33000"/>
                <a:alpha val="83000"/>
              </a:schemeClr>
            </a:outerShdw>
          </a:effectLst>
          <a:scene3d>
            <a:camera prst="orthographicFront" fov="0">
              <a:rot lat="0" lon="0" rev="0"/>
            </a:camera>
            <a:lightRig dir="t" rig="contrasting">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algn="tl" flip="none" sx="5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Windows User</dc:creator>
  <cp:lastModifiedBy>Windows User</cp:lastModifiedBy>
  <dcterms:created xsi:type="dcterms:W3CDTF">2024-08-29T07:09:37Z</dcterms:created>
  <dcterms:modified xsi:type="dcterms:W3CDTF">2024-08-31T15:29:40Z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680b604051f6431796129263292b7edd</vt:lpwstr>
  </property>
</Properties>
</file>