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myashree132005@gmail.com" initials="" lastIdx="1" clrIdx="0">
    <p:extLst>
      <p:ext uri="{19B8F6BF-5375-455C-9EA6-DF929625EA0E}">
        <p15:presenceInfo xmlns:p15="http://schemas.microsoft.com/office/powerpoint/2012/main" userId="45f4ef6a4289cdc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commentAuthors" Target="commentAuthors.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8-28T16:01:39.884" idx="1">
    <p:pos x="10" y="10"/>
    <p:text>hjk</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 Id="rId4" Type="http://schemas.openxmlformats.org/officeDocument/2006/relationships/comments" Target="../comments/comment1.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IN" sz="2400"/>
              <a:t>ST</a:t>
            </a:r>
            <a:r>
              <a:rPr lang="en-US" sz="2400"/>
              <a:t>UDENT NAME:</a:t>
            </a:r>
            <a:r>
              <a:rPr lang="en-IN" sz="2400"/>
              <a:t>P.Ramya shree</a:t>
            </a:r>
            <a:endParaRPr lang="en-US" sz="2400" dirty="0"/>
          </a:p>
          <a:p>
            <a:r>
              <a:rPr lang="en-US" sz="2400" dirty="0"/>
              <a:t>REGISTER NO:</a:t>
            </a:r>
            <a:r>
              <a:rPr lang="en-IN" sz="2400" dirty="0"/>
              <a:t>312205986</a:t>
            </a:r>
            <a:endParaRPr lang="en-US" sz="2400" dirty="0"/>
          </a:p>
          <a:p>
            <a:r>
              <a:rPr lang="en-US" sz="2400" dirty="0"/>
              <a:t>DEPARTMENT:</a:t>
            </a:r>
            <a:r>
              <a:rPr lang="en-IN" sz="2400" dirty="0"/>
              <a:t> Commerce</a:t>
            </a:r>
            <a:endParaRPr lang="en-US" sz="2400" dirty="0"/>
          </a:p>
          <a:p>
            <a:r>
              <a:rPr lang="en-US" sz="2400" dirty="0"/>
              <a:t>COLLEGE</a:t>
            </a:r>
            <a:r>
              <a:rPr lang="en-IN" sz="2400" dirty="0"/>
              <a:t>:Vidhyasagar women’s college Chengalpattu</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AEA275B1-FCB3-E9B9-B1D7-DC65F09957C0}"/>
              </a:ext>
            </a:extLst>
          </p:cNvPr>
          <p:cNvSpPr txBox="1"/>
          <p:nvPr/>
        </p:nvSpPr>
        <p:spPr>
          <a:xfrm flipH="1" flipV="1">
            <a:off x="939917" y="-18541718"/>
            <a:ext cx="8265205" cy="4524315"/>
          </a:xfrm>
          <a:prstGeom prst="rect">
            <a:avLst/>
          </a:prstGeom>
          <a:noFill/>
        </p:spPr>
        <p:txBody>
          <a:bodyPr wrap="square" rtlCol="0">
            <a:spAutoFit/>
          </a:bodyPr>
          <a:lstStyle/>
          <a:p>
            <a:pPr algn="l"/>
            <a:r>
              <a:rPr lang="en-IN" dirty="0"/>
              <a:t>Collect and Clean Data: Gather employee data such as demographics, attendance, performance ratings, salary, etc. Clean the data by removing duplicates, filling missing values, and ensuring </a:t>
            </a:r>
            <a:r>
              <a:rPr lang="en-IN" dirty="0" err="1"/>
              <a:t>consistency.Standardize</a:t>
            </a:r>
            <a:r>
              <a:rPr lang="en-IN" dirty="0"/>
              <a:t> Formats: Ensure all dates, numbers, and text are formatted correctly. Use text functions to clean up names, titles, and other text fields.2. Exploratory Data Analysis (EDA)Descriptive Statistics: Use functions like AVERAGE, MEDIAN, MODE, MIN, MAX, and STDEV to summarize key metrics like average salary, age distribution, </a:t>
            </a:r>
            <a:r>
              <a:rPr lang="en-IN" dirty="0" err="1"/>
              <a:t>etc.Pivot</a:t>
            </a:r>
            <a:r>
              <a:rPr lang="en-IN" dirty="0"/>
              <a:t> Tables: Create pivot tables to summarize and categorize data by department, gender, age group, etc. This helps in identifying trends and </a:t>
            </a:r>
            <a:r>
              <a:rPr lang="en-IN" dirty="0" err="1"/>
              <a:t>patterns.Charts</a:t>
            </a:r>
            <a:r>
              <a:rPr lang="en-IN" dirty="0"/>
              <a:t> and Graphs: Use bar charts, line graphs, and scatter plots to visualize trends in performance, turnover rates, or attendance.3. </a:t>
            </a:r>
            <a:r>
              <a:rPr lang="en-IN" dirty="0" err="1"/>
              <a:t>Modeling</a:t>
            </a:r>
            <a:r>
              <a:rPr lang="en-IN" dirty="0"/>
              <a:t> </a:t>
            </a:r>
            <a:r>
              <a:rPr lang="en-IN" dirty="0" err="1"/>
              <a:t>TechniquesTrend</a:t>
            </a:r>
            <a:r>
              <a:rPr lang="en-IN" dirty="0"/>
              <a:t> Analysis: Use line charts and moving averages to identify trends in employee performance, attendance, or attrition rates over </a:t>
            </a:r>
            <a:r>
              <a:rPr lang="en-IN" dirty="0" err="1"/>
              <a:t>time.Correlation</a:t>
            </a:r>
            <a:r>
              <a:rPr lang="en-IN" dirty="0"/>
              <a:t> Analysis: Use CORREL or scatter plots to identify relationships between variables (e.g., performance vs. Salary).Regression Analysis: Use Excel’s Data Analysis </a:t>
            </a:r>
            <a:r>
              <a:rPr lang="en-IN" dirty="0" err="1"/>
              <a:t>Toolpak</a:t>
            </a:r>
            <a:r>
              <a:rPr lang="en-IN" dirty="0"/>
              <a:t> to run regression analysis to predict outcomes, like how changes in training hours might impact performance scores.</a:t>
            </a:r>
            <a:endParaRPr lang="en-US" dirty="0"/>
          </a:p>
        </p:txBody>
      </p:sp>
      <p:sp>
        <p:nvSpPr>
          <p:cNvPr id="3" name="TextBox 2">
            <a:extLst>
              <a:ext uri="{FF2B5EF4-FFF2-40B4-BE49-F238E27FC236}">
                <a16:creationId xmlns:a16="http://schemas.microsoft.com/office/drawing/2014/main" id="{816DFD08-B84E-0276-C523-8DBAE67E4358}"/>
              </a:ext>
            </a:extLst>
          </p:cNvPr>
          <p:cNvSpPr txBox="1"/>
          <p:nvPr/>
        </p:nvSpPr>
        <p:spPr>
          <a:xfrm>
            <a:off x="3278637" y="1112163"/>
            <a:ext cx="4679576" cy="5355312"/>
          </a:xfrm>
          <a:prstGeom prst="rect">
            <a:avLst/>
          </a:prstGeom>
          <a:noFill/>
        </p:spPr>
        <p:txBody>
          <a:bodyPr wrap="square" rtlCol="0">
            <a:spAutoFit/>
          </a:bodyPr>
          <a:lstStyle/>
          <a:p>
            <a:pPr algn="l"/>
            <a:r>
              <a:rPr lang="en-IN" dirty="0"/>
              <a:t>Collect and Clean Data: Gather employee data such as demographics, attendance, performance ratings, salary, etc. Clean the data by removing duplicates, filling missing values, and ensuring </a:t>
            </a:r>
            <a:r>
              <a:rPr lang="en-IN" dirty="0" err="1"/>
              <a:t>consistency.Standardize</a:t>
            </a:r>
            <a:r>
              <a:rPr lang="en-IN" dirty="0"/>
              <a:t> Formats: Ensure all dates, numbers, and text are formatted correctly. Use text functions to clean up names, titles, and other text fields.2. Exploratory Data Analysis (EDA)Descriptive Statistics: Use functions like AVERAGE, MEDIAN, MODE, MIN, MAX, and STDEV to summarize key metrics like average salary, age distribution, </a:t>
            </a:r>
            <a:r>
              <a:rPr lang="en-IN" dirty="0" err="1"/>
              <a:t>etc.Pivot</a:t>
            </a:r>
            <a:r>
              <a:rPr lang="en-IN" dirty="0"/>
              <a:t> Tables: Create pivot tables to summarize and categorize data by department, gender, age group, etc. This helps in identifying trends and </a:t>
            </a:r>
            <a:r>
              <a:rPr lang="en-IN" dirty="0" err="1"/>
              <a:t>patterns.Charts</a:t>
            </a:r>
            <a:r>
              <a:rPr lang="en-IN" dirty="0"/>
              <a:t> and Graphs: Use bar charts, line graphs, and scatter plots to visualize trends in performance, turnover rates, or attendance.</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TextBox 1">
            <a:extLst>
              <a:ext uri="{FF2B5EF4-FFF2-40B4-BE49-F238E27FC236}">
                <a16:creationId xmlns:a16="http://schemas.microsoft.com/office/drawing/2014/main" id="{DA0591E7-2A08-AEEB-4125-E92A5DCF2DC5}"/>
              </a:ext>
            </a:extLst>
          </p:cNvPr>
          <p:cNvSpPr txBox="1"/>
          <p:nvPr/>
        </p:nvSpPr>
        <p:spPr>
          <a:xfrm>
            <a:off x="4719728" y="-18725989"/>
            <a:ext cx="7125908" cy="3693319"/>
          </a:xfrm>
          <a:prstGeom prst="rect">
            <a:avLst/>
          </a:prstGeom>
          <a:noFill/>
        </p:spPr>
        <p:txBody>
          <a:bodyPr wrap="square" rtlCol="0">
            <a:spAutoFit/>
          </a:bodyPr>
          <a:lstStyle/>
          <a:p>
            <a:pPr algn="l"/>
            <a:r>
              <a:rPr lang="en-IN" dirty="0"/>
              <a:t>Improved Workforce </a:t>
            </a:r>
            <a:r>
              <a:rPr lang="en-IN" dirty="0" err="1"/>
              <a:t>EfficiencyIdentification</a:t>
            </a:r>
            <a:r>
              <a:rPr lang="en-IN" dirty="0"/>
              <a:t> of Top Performers: </a:t>
            </a:r>
            <a:r>
              <a:rPr lang="en-IN" dirty="0" err="1"/>
              <a:t>Analyzing</a:t>
            </a:r>
            <a:r>
              <a:rPr lang="en-IN" dirty="0"/>
              <a:t> performance data allows you to spot high-performing employees, enabling you to recognize and reward talent </a:t>
            </a:r>
            <a:r>
              <a:rPr lang="en-IN" dirty="0" err="1"/>
              <a:t>effectively.Time</a:t>
            </a:r>
            <a:r>
              <a:rPr lang="en-IN" dirty="0"/>
              <a:t> Tracking and Optimization: By </a:t>
            </a:r>
            <a:r>
              <a:rPr lang="en-IN" dirty="0" err="1"/>
              <a:t>analyzing</a:t>
            </a:r>
            <a:r>
              <a:rPr lang="en-IN" dirty="0"/>
              <a:t> time logs and project data, you can identify areas where employees spend most of their time and streamline processes to improve productivity.2. Enhanced Employee </a:t>
            </a:r>
            <a:r>
              <a:rPr lang="en-IN" dirty="0" err="1"/>
              <a:t>RetentionTurnover</a:t>
            </a:r>
            <a:r>
              <a:rPr lang="en-IN" dirty="0"/>
              <a:t> Analysis: By examining trends in employee exits, you can identify common factors leading to turnover, such as low job satisfaction, poor management, or lack of career advancement, and develop targeted retention </a:t>
            </a:r>
            <a:r>
              <a:rPr lang="en-IN" dirty="0" err="1"/>
              <a:t>strategies.Predictive</a:t>
            </a:r>
            <a:r>
              <a:rPr lang="en-IN" dirty="0"/>
              <a:t> Retention Models: Using regression or correlation analysis, you can predict which employees are most at risk of leaving, allowing for proactive engagement to improve retention.</a:t>
            </a:r>
            <a:endParaRPr lang="en-US" dirty="0"/>
          </a:p>
        </p:txBody>
      </p:sp>
      <p:sp>
        <p:nvSpPr>
          <p:cNvPr id="10" name="TextBox 9">
            <a:extLst>
              <a:ext uri="{FF2B5EF4-FFF2-40B4-BE49-F238E27FC236}">
                <a16:creationId xmlns:a16="http://schemas.microsoft.com/office/drawing/2014/main" id="{74C09120-00E7-B0C3-DA79-42C337E075D5}"/>
              </a:ext>
            </a:extLst>
          </p:cNvPr>
          <p:cNvSpPr txBox="1"/>
          <p:nvPr/>
        </p:nvSpPr>
        <p:spPr>
          <a:xfrm>
            <a:off x="3050038" y="-5154386"/>
            <a:ext cx="6100074" cy="3970318"/>
          </a:xfrm>
          <a:prstGeom prst="rect">
            <a:avLst/>
          </a:prstGeom>
          <a:noFill/>
        </p:spPr>
        <p:txBody>
          <a:bodyPr wrap="square">
            <a:spAutoFit/>
          </a:bodyPr>
          <a:lstStyle/>
          <a:p>
            <a:r>
              <a:rPr lang="en-US" dirty="0"/>
              <a:t>Improved Workforce </a:t>
            </a:r>
            <a:r>
              <a:rPr lang="en-US" dirty="0" err="1"/>
              <a:t>EfficiencyIdentification</a:t>
            </a:r>
            <a:r>
              <a:rPr lang="en-US" dirty="0"/>
              <a:t> of Top Performers: Analyzing performance data allows you to spot high-performing employees, enabling you to recognize and reward talent </a:t>
            </a:r>
            <a:r>
              <a:rPr lang="en-US" dirty="0" err="1"/>
              <a:t>effectively.Time</a:t>
            </a:r>
            <a:r>
              <a:rPr lang="en-US" dirty="0"/>
              <a:t> Tracking and Optimization: By analyzing time logs and project data, you can identify areas where employees spend most of their time and streamline processes to improve productivity.2. Enhanced Employee RetentionTurnover Analysis: By examining trends in employee exits, you can identify common factors leading to turnover, such as low job satisfaction, poor management, or lack of career advancement, and develop targeted retention </a:t>
            </a:r>
            <a:r>
              <a:rPr lang="en-US" dirty="0" err="1"/>
              <a:t>strategies.Predictive</a:t>
            </a:r>
            <a:r>
              <a:rPr lang="en-US" dirty="0"/>
              <a:t> Retention Models: Using regression or correlation analysis, you can predict which employees are most at risk of leaving, allowing for proactive engagement to improve retention.</a:t>
            </a:r>
          </a:p>
        </p:txBody>
      </p:sp>
      <p:sp>
        <p:nvSpPr>
          <p:cNvPr id="8" name="TextBox 7">
            <a:extLst>
              <a:ext uri="{FF2B5EF4-FFF2-40B4-BE49-F238E27FC236}">
                <a16:creationId xmlns:a16="http://schemas.microsoft.com/office/drawing/2014/main" id="{20D2E0DD-714D-B5C7-8B87-ABAE2D4EE458}"/>
              </a:ext>
            </a:extLst>
          </p:cNvPr>
          <p:cNvSpPr txBox="1"/>
          <p:nvPr/>
        </p:nvSpPr>
        <p:spPr>
          <a:xfrm>
            <a:off x="442531" y="1669256"/>
            <a:ext cx="6831106" cy="3693319"/>
          </a:xfrm>
          <a:prstGeom prst="rect">
            <a:avLst/>
          </a:prstGeom>
          <a:noFill/>
        </p:spPr>
        <p:txBody>
          <a:bodyPr wrap="square" rtlCol="0">
            <a:spAutoFit/>
          </a:bodyPr>
          <a:lstStyle/>
          <a:p>
            <a:pPr algn="l"/>
            <a:r>
              <a:rPr lang="en-IN" dirty="0"/>
              <a:t>Improved Workforce </a:t>
            </a:r>
            <a:r>
              <a:rPr lang="en-IN" dirty="0" err="1"/>
              <a:t>EfficiencyIdentification</a:t>
            </a:r>
            <a:r>
              <a:rPr lang="en-IN" dirty="0"/>
              <a:t> of Top Performers: </a:t>
            </a:r>
            <a:r>
              <a:rPr lang="en-IN" dirty="0" err="1"/>
              <a:t>Analyzing</a:t>
            </a:r>
            <a:r>
              <a:rPr lang="en-IN" dirty="0"/>
              <a:t> performance data allows you to spot high-performing employees, enabling you to recognize and reward talent </a:t>
            </a:r>
            <a:r>
              <a:rPr lang="en-IN" dirty="0" err="1"/>
              <a:t>effectively.Time</a:t>
            </a:r>
            <a:r>
              <a:rPr lang="en-IN" dirty="0"/>
              <a:t> Tracking and Optimization: By </a:t>
            </a:r>
            <a:r>
              <a:rPr lang="en-IN" dirty="0" err="1"/>
              <a:t>analyzing</a:t>
            </a:r>
            <a:r>
              <a:rPr lang="en-IN" dirty="0"/>
              <a:t> time logs and project data, you can identify areas where employees spend most of their time and streamline processes to improve productivity.2. Enhanced Employee </a:t>
            </a:r>
            <a:r>
              <a:rPr lang="en-IN" dirty="0" err="1"/>
              <a:t>RetentionTurnover</a:t>
            </a:r>
            <a:r>
              <a:rPr lang="en-IN" dirty="0"/>
              <a:t> Analysis: By examining trends in employee exits, you can identify common factors leading to turnover, such as low job satisfaction, poor management, or lack of career advancement, and develop targeted retention </a:t>
            </a:r>
            <a:r>
              <a:rPr lang="en-IN" dirty="0" err="1"/>
              <a:t>strategies.Predictive</a:t>
            </a:r>
            <a:r>
              <a:rPr lang="en-IN" dirty="0"/>
              <a:t> Retention Models: Using regression or correlation analysis, you can predict which employees are most at risk of leaving, allowing for proactive engagement to improve retention.</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AEE762E-48DF-8F77-F357-627473130BFD}"/>
              </a:ext>
            </a:extLst>
          </p:cNvPr>
          <p:cNvSpPr txBox="1"/>
          <p:nvPr/>
        </p:nvSpPr>
        <p:spPr>
          <a:xfrm>
            <a:off x="650868" y="1383825"/>
            <a:ext cx="6146528" cy="2613620"/>
          </a:xfrm>
          <a:prstGeom prst="rect">
            <a:avLst/>
          </a:prstGeom>
          <a:noFill/>
        </p:spPr>
        <p:txBody>
          <a:bodyPr wrap="square" rtlCol="0">
            <a:spAutoFit/>
          </a:bodyPr>
          <a:lstStyle/>
          <a:p>
            <a:pPr algn="l"/>
            <a:r>
              <a:rPr lang="en-IN" dirty="0"/>
              <a:t>Excel remains a versatile and accessible tool for employee data analysis, offering robust features that enable businesses to unlock the full potential of their workforce. When used effectively, Excel can transform raw data into actionable insights, driving both employee satisfaction and organizational success. Continued investment in refining data analysis skills and leveraging Excel’s advanced capabilities will ensure that organizations remain agile, data-driven, and competitive in managing their most valuable asset—their people.</a:t>
            </a:r>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8F2B72D4-75C6-574F-9C81-F5BAD3AF4054}"/>
              </a:ext>
            </a:extLst>
          </p:cNvPr>
          <p:cNvSpPr txBox="1"/>
          <p:nvPr/>
        </p:nvSpPr>
        <p:spPr>
          <a:xfrm>
            <a:off x="5185675" y="2520712"/>
            <a:ext cx="1828800" cy="1828800"/>
          </a:xfrm>
          <a:prstGeom prst="rect">
            <a:avLst/>
          </a:prstGeom>
          <a:noFill/>
        </p:spPr>
        <p:txBody>
          <a:bodyPr wrap="square" rtlCol="0">
            <a:spAutoFit/>
          </a:bodyPr>
          <a:lstStyle/>
          <a:p>
            <a:pPr algn="l"/>
            <a:endParaRPr lang="en-US"/>
          </a:p>
        </p:txBody>
      </p:sp>
      <p:sp>
        <p:nvSpPr>
          <p:cNvPr id="11" name="TextBox 10">
            <a:extLst>
              <a:ext uri="{FF2B5EF4-FFF2-40B4-BE49-F238E27FC236}">
                <a16:creationId xmlns:a16="http://schemas.microsoft.com/office/drawing/2014/main" id="{EDB2B1BD-F00E-F64F-B58E-392296679B82}"/>
              </a:ext>
            </a:extLst>
          </p:cNvPr>
          <p:cNvSpPr txBox="1"/>
          <p:nvPr/>
        </p:nvSpPr>
        <p:spPr>
          <a:xfrm>
            <a:off x="5185675" y="2520712"/>
            <a:ext cx="1828800" cy="1828800"/>
          </a:xfrm>
          <a:prstGeom prst="rect">
            <a:avLst/>
          </a:prstGeom>
          <a:noFill/>
        </p:spPr>
        <p:txBody>
          <a:bodyPr wrap="square" rtlCol="0">
            <a:spAutoFit/>
          </a:bodyPr>
          <a:lstStyle/>
          <a:p>
            <a:pPr algn="l"/>
            <a:endParaRPr lang="en-US"/>
          </a:p>
        </p:txBody>
      </p:sp>
      <p:sp>
        <p:nvSpPr>
          <p:cNvPr id="13" name="TextBox 12">
            <a:extLst>
              <a:ext uri="{FF2B5EF4-FFF2-40B4-BE49-F238E27FC236}">
                <a16:creationId xmlns:a16="http://schemas.microsoft.com/office/drawing/2014/main" id="{8050C2A9-75DE-BB58-F6FB-4415D03406E6}"/>
              </a:ext>
            </a:extLst>
          </p:cNvPr>
          <p:cNvSpPr txBox="1"/>
          <p:nvPr/>
        </p:nvSpPr>
        <p:spPr>
          <a:xfrm>
            <a:off x="4200526" y="2341947"/>
            <a:ext cx="2584865" cy="2308324"/>
          </a:xfrm>
          <a:prstGeom prst="rect">
            <a:avLst/>
          </a:prstGeom>
          <a:noFill/>
        </p:spPr>
        <p:txBody>
          <a:bodyPr wrap="square" rtlCol="0">
            <a:spAutoFit/>
          </a:bodyPr>
          <a:lstStyle/>
          <a:p>
            <a:pPr algn="l"/>
            <a:endParaRPr lang="en-US"/>
          </a:p>
        </p:txBody>
      </p:sp>
      <p:sp>
        <p:nvSpPr>
          <p:cNvPr id="15" name="TextBox 14">
            <a:extLst>
              <a:ext uri="{FF2B5EF4-FFF2-40B4-BE49-F238E27FC236}">
                <a16:creationId xmlns:a16="http://schemas.microsoft.com/office/drawing/2014/main" id="{D9A9574D-14C4-AAA9-8A0B-7A9138DDA592}"/>
              </a:ext>
            </a:extLst>
          </p:cNvPr>
          <p:cNvSpPr txBox="1"/>
          <p:nvPr/>
        </p:nvSpPr>
        <p:spPr>
          <a:xfrm>
            <a:off x="931259" y="1575882"/>
            <a:ext cx="5022120" cy="2308324"/>
          </a:xfrm>
          <a:prstGeom prst="rect">
            <a:avLst/>
          </a:prstGeom>
          <a:noFill/>
        </p:spPr>
        <p:txBody>
          <a:bodyPr wrap="square" rtlCol="0">
            <a:spAutoFit/>
          </a:bodyPr>
          <a:lstStyle/>
          <a:p>
            <a:r>
              <a:rPr lang="en-IN"/>
              <a:t>The organization seeks to improve its employee management practices by analyzing key data points related to employee performance, satisfaction, and retention. The goal is to identify patterns, correlations, and insights that can inform strategic decisions for enhancing employee engagement, reducing turnover, and optimizing workforce productivity.</a:t>
            </a:r>
            <a:endParaRPr lang="en-US"/>
          </a:p>
        </p:txBody>
      </p:sp>
      <p:sp>
        <p:nvSpPr>
          <p:cNvPr id="16" name="TextBox 15">
            <a:extLst>
              <a:ext uri="{FF2B5EF4-FFF2-40B4-BE49-F238E27FC236}">
                <a16:creationId xmlns:a16="http://schemas.microsoft.com/office/drawing/2014/main" id="{88848F55-75B2-4594-BF51-550CBA8A395B}"/>
              </a:ext>
            </a:extLst>
          </p:cNvPr>
          <p:cNvSpPr txBox="1"/>
          <p:nvPr/>
        </p:nvSpPr>
        <p:spPr>
          <a:xfrm>
            <a:off x="5185675" y="2517656"/>
            <a:ext cx="1828800" cy="369332"/>
          </a:xfrm>
          <a:prstGeom prst="rect">
            <a:avLst/>
          </a:prstGeom>
          <a:noFill/>
        </p:spPr>
        <p:txBody>
          <a:bodyPr wrap="square" rtlCol="0">
            <a:spAutoFit/>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4944" y="1228050"/>
            <a:ext cx="6601131" cy="341632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The objective of this project is to analyze employee data to gain insights into performance, satisfaction, retention, and overall workforce management using Microsoft Excel. The findings will help the organization make data-driven decisions to improve employee engagement, optimize performance, reduce turnover, and enhance diversity and inclusion.</a:t>
            </a:r>
          </a:p>
        </p:txBody>
      </p:sp>
      <p:sp>
        <p:nvSpPr>
          <p:cNvPr id="9" name="TextBox 8">
            <a:extLst>
              <a:ext uri="{FF2B5EF4-FFF2-40B4-BE49-F238E27FC236}">
                <a16:creationId xmlns:a16="http://schemas.microsoft.com/office/drawing/2014/main" id="{4EBD4949-88AD-06DB-5021-8CDC8CF4B31F}"/>
              </a:ext>
            </a:extLst>
          </p:cNvPr>
          <p:cNvSpPr txBox="1"/>
          <p:nvPr/>
        </p:nvSpPr>
        <p:spPr>
          <a:xfrm>
            <a:off x="1100214" y="2520712"/>
            <a:ext cx="5914261" cy="830997"/>
          </a:xfrm>
          <a:prstGeom prst="rect">
            <a:avLst/>
          </a:prstGeom>
          <a:noFill/>
        </p:spPr>
        <p:txBody>
          <a:bodyPr wrap="square" rtlCol="0">
            <a:spAutoFit/>
          </a:bodyPr>
          <a:lstStyle/>
          <a:p>
            <a:pPr algn="l"/>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78D5B29C-9E2C-8C2F-75E3-A8D726689BCD}"/>
              </a:ext>
            </a:extLst>
          </p:cNvPr>
          <p:cNvSpPr txBox="1"/>
          <p:nvPr/>
        </p:nvSpPr>
        <p:spPr>
          <a:xfrm>
            <a:off x="252642" y="1669256"/>
            <a:ext cx="6757758" cy="3693319"/>
          </a:xfrm>
          <a:prstGeom prst="rect">
            <a:avLst/>
          </a:prstGeom>
          <a:noFill/>
        </p:spPr>
        <p:txBody>
          <a:bodyPr wrap="square" rtlCol="0">
            <a:spAutoFit/>
          </a:bodyPr>
          <a:lstStyle/>
          <a:p>
            <a:pPr algn="l"/>
            <a:r>
              <a:rPr lang="en-IN"/>
              <a:t>Human Resources (HR) Professionals: HR managers, recruiters, and other HR staff use Excel to analyze employee data such as attendance, performance metrics, payroll, and benefits.Department Managers: Managers across different departments use employee data to track team performance, identify training needs, and manage workloads.Executives and Leadership Teams: Senior leaders and executives use employee data to make strategic decisions related to workforce planning, diversity initiatives, and organizational growth.Data Analysts: Analysts who focus on HR or workforce data use Excel to compile, clean, and analyze data to produce insights that support decision-making.Finance Teams: They may use employee data for budgeting, financial planning, and forecasting, particularly in understanding labor costs.</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0964782D-C6F1-20CE-4B45-A9470934072C}"/>
              </a:ext>
            </a:extLst>
          </p:cNvPr>
          <p:cNvSpPr txBox="1"/>
          <p:nvPr/>
        </p:nvSpPr>
        <p:spPr>
          <a:xfrm>
            <a:off x="5257608" y="-9608218"/>
            <a:ext cx="6934391" cy="5632311"/>
          </a:xfrm>
          <a:prstGeom prst="rect">
            <a:avLst/>
          </a:prstGeom>
          <a:noFill/>
        </p:spPr>
        <p:txBody>
          <a:bodyPr wrap="square" rtlCol="0">
            <a:spAutoFit/>
          </a:bodyPr>
          <a:lstStyle/>
          <a:p>
            <a:pPr algn="l"/>
            <a:r>
              <a:rPr lang="en-IN"/>
              <a:t>Simplified Data ManagementSolution: Provide easy-to-use templates and tools in Excel that streamline the management of employee data such as attendance, performance, payroll, and benefits.Value Proposition: Reduce the time and effort required to input, organize, and maintain employee data, allowing HR professionals and managers to focus on strategic tasks.2. Enhanced Data Analysis and InsightsSolution: Create Excel-based dashboards and automated reports that provide real-time insights into key employee metrics (e.g., turnover rates, performance trends, training needs).Value Proposition: Improve decision-making by providing actionable insights and analytics to optimize workforce management and planning.3. Customizable and Scalable SolutionsSolution: Offer flexible Excel solutions that can be easily customized to fit the unique needs of different departments or organizations.Value Proposition: Allow users to tailor the tools to their specific use cases, ensuring a better fit for diverse business requirements.4. Cost-Effective AnalyticsSolution: Leverage the familiarity and widespread use of Excel to provide a cost-effective alternative to expensive HR analytics software.Value Proposition: Enable businesses to perform advanced employee data analysis without needing to invest in new tools or training, maximizing the return on investment.</a:t>
            </a:r>
            <a:endParaRPr lang="en-US"/>
          </a:p>
        </p:txBody>
      </p:sp>
      <p:sp>
        <p:nvSpPr>
          <p:cNvPr id="10" name="TextBox 9">
            <a:extLst>
              <a:ext uri="{FF2B5EF4-FFF2-40B4-BE49-F238E27FC236}">
                <a16:creationId xmlns:a16="http://schemas.microsoft.com/office/drawing/2014/main" id="{E7271FD8-C48E-610B-D1A2-1A880F03587A}"/>
              </a:ext>
            </a:extLst>
          </p:cNvPr>
          <p:cNvSpPr txBox="1"/>
          <p:nvPr/>
        </p:nvSpPr>
        <p:spPr>
          <a:xfrm>
            <a:off x="5234573" y="0"/>
            <a:ext cx="1828800" cy="1828800"/>
          </a:xfrm>
          <a:prstGeom prst="rect">
            <a:avLst/>
          </a:prstGeom>
          <a:noFill/>
        </p:spPr>
        <p:txBody>
          <a:bodyPr wrap="square" rtlCol="0">
            <a:spAutoFit/>
          </a:bodyPr>
          <a:lstStyle/>
          <a:p>
            <a:pPr algn="l"/>
            <a:endParaRPr lang="en-US"/>
          </a:p>
        </p:txBody>
      </p:sp>
      <p:sp>
        <p:nvSpPr>
          <p:cNvPr id="11" name="TextBox 10">
            <a:extLst>
              <a:ext uri="{FF2B5EF4-FFF2-40B4-BE49-F238E27FC236}">
                <a16:creationId xmlns:a16="http://schemas.microsoft.com/office/drawing/2014/main" id="{EF93455C-721D-6559-3144-EB817384AADD}"/>
              </a:ext>
            </a:extLst>
          </p:cNvPr>
          <p:cNvSpPr txBox="1"/>
          <p:nvPr/>
        </p:nvSpPr>
        <p:spPr>
          <a:xfrm>
            <a:off x="5234573" y="0"/>
            <a:ext cx="1828800" cy="1828800"/>
          </a:xfrm>
          <a:prstGeom prst="rect">
            <a:avLst/>
          </a:prstGeom>
          <a:noFill/>
        </p:spPr>
        <p:txBody>
          <a:bodyPr wrap="square" rtlCol="0">
            <a:spAutoFit/>
          </a:bodyPr>
          <a:lstStyle/>
          <a:p>
            <a:pPr algn="l"/>
            <a:endParaRPr lang="en-US"/>
          </a:p>
        </p:txBody>
      </p:sp>
      <p:sp>
        <p:nvSpPr>
          <p:cNvPr id="12" name="TextBox 11">
            <a:extLst>
              <a:ext uri="{FF2B5EF4-FFF2-40B4-BE49-F238E27FC236}">
                <a16:creationId xmlns:a16="http://schemas.microsoft.com/office/drawing/2014/main" id="{20098507-6BC5-7264-012B-2E36128BBAA9}"/>
              </a:ext>
            </a:extLst>
          </p:cNvPr>
          <p:cNvSpPr txBox="1"/>
          <p:nvPr/>
        </p:nvSpPr>
        <p:spPr>
          <a:xfrm>
            <a:off x="5234573" y="0"/>
            <a:ext cx="1828800" cy="1828800"/>
          </a:xfrm>
          <a:prstGeom prst="rect">
            <a:avLst/>
          </a:prstGeom>
          <a:noFill/>
        </p:spPr>
        <p:txBody>
          <a:bodyPr wrap="square" rtlCol="0">
            <a:spAutoFit/>
          </a:bodyPr>
          <a:lstStyle/>
          <a:p>
            <a:pPr algn="l"/>
            <a:endParaRPr lang="en-US" dirty="0"/>
          </a:p>
        </p:txBody>
      </p:sp>
      <p:sp>
        <p:nvSpPr>
          <p:cNvPr id="13" name="TextBox 12">
            <a:extLst>
              <a:ext uri="{FF2B5EF4-FFF2-40B4-BE49-F238E27FC236}">
                <a16:creationId xmlns:a16="http://schemas.microsoft.com/office/drawing/2014/main" id="{931F85D7-CEC4-97AC-CDDF-90BBD4BE221A}"/>
              </a:ext>
            </a:extLst>
          </p:cNvPr>
          <p:cNvSpPr txBox="1"/>
          <p:nvPr/>
        </p:nvSpPr>
        <p:spPr>
          <a:xfrm>
            <a:off x="3064299" y="1695450"/>
            <a:ext cx="3946101" cy="2862322"/>
          </a:xfrm>
          <a:prstGeom prst="rect">
            <a:avLst/>
          </a:prstGeom>
          <a:noFill/>
        </p:spPr>
        <p:txBody>
          <a:bodyPr wrap="square" rtlCol="0">
            <a:spAutoFit/>
          </a:bodyPr>
          <a:lstStyle/>
          <a:p>
            <a:pPr algn="l"/>
            <a:r>
              <a:rPr lang="en-IN" dirty="0"/>
              <a:t>VLOOKUP / XLOOKUP: For searching specific data within large </a:t>
            </a:r>
            <a:r>
              <a:rPr lang="en-IN" dirty="0" err="1"/>
              <a:t>datasets.IF</a:t>
            </a:r>
            <a:r>
              <a:rPr lang="en-IN" dirty="0"/>
              <a:t> Statements: To perform logical comparisons between </a:t>
            </a:r>
            <a:r>
              <a:rPr lang="en-IN" dirty="0" err="1"/>
              <a:t>data.SUMIF</a:t>
            </a:r>
            <a:r>
              <a:rPr lang="en-IN" dirty="0"/>
              <a:t> / COUNTIF: For conditional calculations based on specific </a:t>
            </a:r>
            <a:r>
              <a:rPr lang="en-IN" dirty="0" err="1"/>
              <a:t>criteria.Data</a:t>
            </a:r>
            <a:r>
              <a:rPr lang="en-IN" dirty="0"/>
              <a:t> Validation: To control data entry and maintain data </a:t>
            </a:r>
            <a:r>
              <a:rPr lang="en-IN" dirty="0" err="1"/>
              <a:t>quality.Power</a:t>
            </a:r>
            <a:r>
              <a:rPr lang="en-IN" dirty="0"/>
              <a:t> Query: For data transformation and combining data from multiple sources.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2244BD25-22D4-4F49-1468-D8FFC866DC9D}"/>
              </a:ext>
            </a:extLst>
          </p:cNvPr>
          <p:cNvSpPr txBox="1"/>
          <p:nvPr/>
        </p:nvSpPr>
        <p:spPr>
          <a:xfrm>
            <a:off x="882615" y="1640540"/>
            <a:ext cx="5027978" cy="2308324"/>
          </a:xfrm>
          <a:prstGeom prst="rect">
            <a:avLst/>
          </a:prstGeom>
          <a:noFill/>
        </p:spPr>
        <p:txBody>
          <a:bodyPr wrap="square" rtlCol="0">
            <a:spAutoFit/>
          </a:bodyPr>
          <a:lstStyle/>
          <a:p>
            <a:pPr algn="l"/>
            <a:r>
              <a:rPr lang="en-IN" dirty="0"/>
              <a:t>Data Validation: Use data validation rules to ensure accurate data entry (e.g., dropdowns for departments).Regular Updates: Keep the dataset updated to reflect real-time employee </a:t>
            </a:r>
            <a:r>
              <a:rPr lang="en-IN" dirty="0" err="1"/>
              <a:t>statuses.Data</a:t>
            </a:r>
            <a:r>
              <a:rPr lang="en-IN" dirty="0"/>
              <a:t> Security: Ensure sensitive information is protected with proper access </a:t>
            </a:r>
            <a:r>
              <a:rPr lang="en-IN" dirty="0" err="1"/>
              <a:t>controls.Version</a:t>
            </a:r>
            <a:r>
              <a:rPr lang="en-IN" dirty="0"/>
              <a:t> Control: Maintain version history to track changes and updates in employee data.</a:t>
            </a: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016DD838-8945-3E09-7F2A-7E344F557AAE}"/>
              </a:ext>
            </a:extLst>
          </p:cNvPr>
          <p:cNvSpPr txBox="1"/>
          <p:nvPr/>
        </p:nvSpPr>
        <p:spPr>
          <a:xfrm>
            <a:off x="2526030" y="1574094"/>
            <a:ext cx="4789598" cy="5078313"/>
          </a:xfrm>
          <a:prstGeom prst="rect">
            <a:avLst/>
          </a:prstGeom>
          <a:noFill/>
        </p:spPr>
        <p:txBody>
          <a:bodyPr wrap="square" rtlCol="0">
            <a:spAutoFit/>
          </a:bodyPr>
          <a:lstStyle/>
          <a:p>
            <a:pPr algn="l"/>
            <a:r>
              <a:rPr lang="en-IN" dirty="0"/>
              <a:t>Automated Dashboards: Create interactive dashboards that display key metrics like employee performance, attendance, and productivity. Use pivot tables, slicers, and conditional formatting to make the data visually appealing and easy to </a:t>
            </a:r>
            <a:r>
              <a:rPr lang="en-IN" dirty="0" err="1"/>
              <a:t>understand.Data</a:t>
            </a:r>
            <a:r>
              <a:rPr lang="en-IN" dirty="0"/>
              <a:t> Validation and Error Checking: Implement data validation rules to ensure that employee data is entered correctly. This helps maintain data integrity and reduces </a:t>
            </a:r>
            <a:r>
              <a:rPr lang="en-IN" dirty="0" err="1"/>
              <a:t>errors.Macros</a:t>
            </a:r>
            <a:r>
              <a:rPr lang="en-IN" dirty="0"/>
              <a:t> and Automation: Use Excel macros to automate repetitive tasks, like generating reports, sending emails, or updating employee records. This saves time and minimizes manual </a:t>
            </a:r>
            <a:r>
              <a:rPr lang="en-IN" dirty="0" err="1"/>
              <a:t>effort.Dynamic</a:t>
            </a:r>
            <a:r>
              <a:rPr lang="en-IN" dirty="0"/>
              <a:t> Reports: Develop dynamic and customizable reports that allow users to filter data based on criteria such as department, date range, or performance scores.</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ramyashree132005@gmail.com</cp:lastModifiedBy>
  <cp:revision>17</cp:revision>
  <dcterms:created xsi:type="dcterms:W3CDTF">2024-03-29T15:07:22Z</dcterms:created>
  <dcterms:modified xsi:type="dcterms:W3CDTF">2024-09-02T05:49:43Z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