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6982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NAME:S .RAMYA</a:t>
            </a:r>
          </a:p>
          <a:p>
            <a:r>
              <a:rPr lang="en-US" sz="2400" b="1" dirty="0"/>
              <a:t>REGISTER NO:312206025</a:t>
            </a:r>
          </a:p>
          <a:p>
            <a:r>
              <a:rPr lang="en-US" sz="2400" b="1" dirty="0"/>
              <a:t>DEPARTMENT:COMMERCE</a:t>
            </a:r>
          </a:p>
          <a:p>
            <a:r>
              <a:rPr lang="en-US" sz="2400" b="1" dirty="0"/>
              <a:t>COLLEGE: VIDHYA SAGAR WOMEN’S COLLEGE </a:t>
            </a:r>
          </a:p>
          <a:p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0A13C-4A2B-94C9-E57D-2BC2EB5BF5C9}"/>
              </a:ext>
            </a:extLst>
          </p:cNvPr>
          <p:cNvSpPr txBox="1"/>
          <p:nvPr/>
        </p:nvSpPr>
        <p:spPr>
          <a:xfrm>
            <a:off x="1229320" y="1727081"/>
            <a:ext cx="47476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Modeling employee performance in Excel involves setting up a structured approach to capturing, analyzing, and interpreting performance data. Here’s a step-by-step guide to creating an effective performance analysis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50ADB-4870-8D4E-77D5-4D1DBB3AB9C3}"/>
              </a:ext>
            </a:extLst>
          </p:cNvPr>
          <p:cNvSpPr txBox="1"/>
          <p:nvPr/>
        </p:nvSpPr>
        <p:spPr>
          <a:xfrm>
            <a:off x="1229320" y="3820199"/>
            <a:ext cx="46714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effectively model and analyze employee performance using Excel, gaining valuable insights into individual and team performance while supporting strategic HR decisions.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D43B9-176B-13E2-D2BC-AA95D4BFAD24}"/>
              </a:ext>
            </a:extLst>
          </p:cNvPr>
          <p:cNvSpPr txBox="1"/>
          <p:nvPr/>
        </p:nvSpPr>
        <p:spPr>
          <a:xfrm>
            <a:off x="2031802" y="2019300"/>
            <a:ext cx="46642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providing structured and data-driven feedback, transparent evaluations, and actionable insights, performance analysis using Excel empowers employees to improve their performance, achieve career growth, and contribute more effectively to organizational success.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A6D20-E15F-902E-0A7A-E8587108C648}"/>
              </a:ext>
            </a:extLst>
          </p:cNvPr>
          <p:cNvSpPr txBox="1"/>
          <p:nvPr/>
        </p:nvSpPr>
        <p:spPr>
          <a:xfrm>
            <a:off x="1833564" y="2109727"/>
            <a:ext cx="60007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conclusion, Excel serves as a powerful and flexible tool for employee performance analysis. It provides a comprehensive approach to tracking, evaluating, and improving performance while supporting transparent and data-driven decision-making. By leveraging Excel’s capabilities, organizations can enhance performance management processes, drive employee development, and achieve better overall results.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10AA9-1874-2D01-4CBF-7605171E86BE}"/>
              </a:ext>
            </a:extLst>
          </p:cNvPr>
          <p:cNvSpPr txBox="1"/>
          <p:nvPr/>
        </p:nvSpPr>
        <p:spPr>
          <a:xfrm>
            <a:off x="1292384" y="2255758"/>
            <a:ext cx="41249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 design a comprehensive performance analysis system in Excel that evaluates and tracks employee performance across various metrics, providing insights into individual and team productivity, identifying areas for improvement, and aiding in decision-making related to promotions, training, and rewards.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508AA9-4DFB-B3DE-CDAC-80582CD1A4FE}"/>
              </a:ext>
            </a:extLst>
          </p:cNvPr>
          <p:cNvSpPr txBox="1"/>
          <p:nvPr/>
        </p:nvSpPr>
        <p:spPr>
          <a:xfrm>
            <a:off x="1400772" y="1948933"/>
            <a:ext cx="42308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develop an Excel-based system for analyzing employee performance that helps in tracking productivity, assessing performance metrics, generating reports, and supporting informed decision-making in human resources management.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0FD479-AB47-AEF8-E6B3-515F963C508B}"/>
              </a:ext>
            </a:extLst>
          </p:cNvPr>
          <p:cNvSpPr txBox="1"/>
          <p:nvPr/>
        </p:nvSpPr>
        <p:spPr>
          <a:xfrm>
            <a:off x="1400772" y="4101668"/>
            <a:ext cx="43737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Define performance metrics and </a:t>
            </a:r>
            <a:r>
              <a:rPr lang="en-US" dirty="0" err="1"/>
              <a:t>objectives.Gather</a:t>
            </a:r>
            <a:r>
              <a:rPr lang="en-US" dirty="0"/>
              <a:t> requirements from stakeholders to understand needs and expectations.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18" y="6230449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4B5CC3-0681-F985-0D88-17AA6A758B29}"/>
              </a:ext>
            </a:extLst>
          </p:cNvPr>
          <p:cNvSpPr txBox="1"/>
          <p:nvPr/>
        </p:nvSpPr>
        <p:spPr>
          <a:xfrm>
            <a:off x="250032" y="1476137"/>
            <a:ext cx="6194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Human Resources (HR) Personnel: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BECD29-9FA2-0622-7B85-79C1A96FD5A6}"/>
              </a:ext>
            </a:extLst>
          </p:cNvPr>
          <p:cNvSpPr txBox="1"/>
          <p:nvPr/>
        </p:nvSpPr>
        <p:spPr>
          <a:xfrm>
            <a:off x="1116231" y="1975723"/>
            <a:ext cx="44618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system to track and evaluate employee performance, generate reports, and make decisions related to promotions, raises, and training needs.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DC41F-26AA-9CB1-D1FA-F069E2779075}"/>
              </a:ext>
            </a:extLst>
          </p:cNvPr>
          <p:cNvSpPr txBox="1"/>
          <p:nvPr/>
        </p:nvSpPr>
        <p:spPr>
          <a:xfrm>
            <a:off x="296188" y="3203985"/>
            <a:ext cx="6101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Managers and Supervisors: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0AA3CE-2EB9-E1E7-83A3-ED3B6089869A}"/>
              </a:ext>
            </a:extLst>
          </p:cNvPr>
          <p:cNvSpPr txBox="1"/>
          <p:nvPr/>
        </p:nvSpPr>
        <p:spPr>
          <a:xfrm>
            <a:off x="1116231" y="3844188"/>
            <a:ext cx="37772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 the performance analysis tools to review their team’s performance, provide feedback, and plan for team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9382E3-0CC9-4448-B82B-5B6BF8D3D857}"/>
              </a:ext>
            </a:extLst>
          </p:cNvPr>
          <p:cNvSpPr txBox="1"/>
          <p:nvPr/>
        </p:nvSpPr>
        <p:spPr>
          <a:xfrm>
            <a:off x="3050977" y="2019299"/>
            <a:ext cx="63025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 is an Excel-based employee performance analysis system designed to efficiently track, analyze, and report on employee performance. It provides a comprehensive and user-friendly platform for managing performance data, generating actionable insights, and supporting strategic decision-making.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A6ADE9-8E33-B486-5DCB-B47F7B2E527B}"/>
              </a:ext>
            </a:extLst>
          </p:cNvPr>
          <p:cNvSpPr txBox="1"/>
          <p:nvPr/>
        </p:nvSpPr>
        <p:spPr>
          <a:xfrm>
            <a:off x="3045024" y="3772465"/>
            <a:ext cx="61019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solution offers a cost-effective, scalable, and intuitive approach to performance management, enhancing the ability to track, analyze, and report on employee performance with ease. It enables organizations to make data-driven decisions, improve efficiency, and customize performance evaluations to meet specific needs.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8A270-6D6F-5EB7-BB6B-1A503C3B2BBF}"/>
              </a:ext>
            </a:extLst>
          </p:cNvPr>
          <p:cNvSpPr txBox="1"/>
          <p:nvPr/>
        </p:nvSpPr>
        <p:spPr>
          <a:xfrm>
            <a:off x="1110257" y="2419287"/>
            <a:ext cx="43904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Excel-based employee performance analysis system is designed to streamline the tracking, evaluation, and reporting of employee performance. The solution leverages Excel's robust functionalities to provide a cost-effective, customizable, and user-friendly platform for managing performance data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84CEEC-87C3-82EE-193F-476F267FF953}"/>
              </a:ext>
            </a:extLst>
          </p:cNvPr>
          <p:cNvSpPr txBox="1"/>
          <p:nvPr/>
        </p:nvSpPr>
        <p:spPr>
          <a:xfrm>
            <a:off x="1929011" y="2164754"/>
            <a:ext cx="6101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Seamless Integration: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788BB1-2A40-9037-0581-D9F73638B7F5}"/>
              </a:ext>
            </a:extLst>
          </p:cNvPr>
          <p:cNvSpPr txBox="1"/>
          <p:nvPr/>
        </p:nvSpPr>
        <p:spPr>
          <a:xfrm>
            <a:off x="2908101" y="2568001"/>
            <a:ext cx="52988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Leverages the widely-used Excel platform, making it easy for users to adopt and utilize without the need for extensive training or new software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E0A33A-4E2F-1486-A715-A177EF288EDC}"/>
              </a:ext>
            </a:extLst>
          </p:cNvPr>
          <p:cNvSpPr txBox="1"/>
          <p:nvPr/>
        </p:nvSpPr>
        <p:spPr>
          <a:xfrm>
            <a:off x="2022573" y="3549191"/>
            <a:ext cx="6101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Advanced Data Visualization: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BA4658-3867-A0EB-8231-DA2FE249EAC9}"/>
              </a:ext>
            </a:extLst>
          </p:cNvPr>
          <p:cNvSpPr txBox="1"/>
          <p:nvPr/>
        </p:nvSpPr>
        <p:spPr>
          <a:xfrm>
            <a:off x="2743200" y="3937330"/>
            <a:ext cx="57622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dynamic and visually appealing dashboards that transform complex performance data into clear, actionable insights with charts and graphs.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EF4D8C-4CCB-CBF4-5458-A2EB2199B6A2}"/>
              </a:ext>
            </a:extLst>
          </p:cNvPr>
          <p:cNvSpPr txBox="1"/>
          <p:nvPr/>
        </p:nvSpPr>
        <p:spPr>
          <a:xfrm>
            <a:off x="2247900" y="4752612"/>
            <a:ext cx="5651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Customization at Your Fingertips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F1C18D-DDE6-6696-9175-EFCC6A3DA3AF}"/>
              </a:ext>
            </a:extLst>
          </p:cNvPr>
          <p:cNvSpPr txBox="1"/>
          <p:nvPr/>
        </p:nvSpPr>
        <p:spPr>
          <a:xfrm>
            <a:off x="2743201" y="5211919"/>
            <a:ext cx="54637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Adapts to various roles and departments, allowing for customized performance metrics and evaluation criteria that align perfectly with specific organizational needs.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sivarajlakshmi27@gmail.com</cp:lastModifiedBy>
  <cp:revision>13</cp:revision>
  <dcterms:created xsi:type="dcterms:W3CDTF">2024-03-29T15:07:22Z</dcterms:created>
  <dcterms:modified xsi:type="dcterms:W3CDTF">2024-09-02T09:26:48Z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