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18" r:id="rId6"/>
    <p:sldId id="319" r:id="rId7"/>
    <p:sldId id="320" r:id="rId8"/>
    <p:sldId id="321" r:id="rId9"/>
    <p:sldId id="322" r:id="rId10"/>
    <p:sldId id="323" r:id="rId11"/>
    <p:sldId id="326" r:id="rId12"/>
    <p:sldId id="324" r:id="rId13"/>
    <p:sldId id="327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0" d="100"/>
          <a:sy n="60" d="100"/>
        </p:scale>
        <p:origin x="92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>
                <a:latin typeface="Algerian" panose="04020705040A02060702" pitchFamily="82" charset="0"/>
              </a:rPr>
              <a:t>Understanding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Join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Conditions in Power BI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AF18CD4-ACBE-2AC6-66F1-252C6941EF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70"/>
    </mc:Choice>
    <mc:Fallback>
      <p:transition spd="slow" advTm="6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E533-9E6D-3648-758A-66FD11A1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83A7076-9671-6A98-CD0E-C015A01A6D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9"/>
    </mc:Choice>
    <mc:Fallback>
      <p:transition spd="slow" advTm="2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167" y="744279"/>
            <a:ext cx="5641848" cy="5029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A9C4086-FB75-9E40-F99C-686D0F3E28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2"/>
    </mc:Choice>
    <mc:Fallback>
      <p:transition spd="slow" advTm="2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CD5B-A664-F23B-B39B-F01E2CE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Join Conditions?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D45F-FEB4-B1A3-36DD-115D4BB49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JOIN Statements">
            <a:extLst>
              <a:ext uri="{FF2B5EF4-FFF2-40B4-BE49-F238E27FC236}">
                <a16:creationId xmlns:a16="http://schemas.microsoft.com/office/drawing/2014/main" id="{836E6468-BA8D-454D-AF54-4457DE4CD7E2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95" y="2509285"/>
            <a:ext cx="8027582" cy="38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737DB8A-41A3-1122-9A2F-C8B1779D31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61"/>
    </mc:Choice>
    <mc:Fallback>
      <p:transition spd="slow" advTm="11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469C-BED7-70AD-7796-E28493A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548" y="95694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               Types of 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60B7-05E3-1539-5A2D-B76C9F56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hoose the Right Merge Join Type in Power BI - RADACAD">
            <a:extLst>
              <a:ext uri="{FF2B5EF4-FFF2-40B4-BE49-F238E27FC236}">
                <a16:creationId xmlns:a16="http://schemas.microsoft.com/office/drawing/2014/main" id="{3C0A5304-966D-8D55-61D6-0AD5DB1FB2C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8" y="1594885"/>
            <a:ext cx="10154092" cy="47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12B05E3-6EC7-1650-8CB2-72B9EC2427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30"/>
    </mc:Choice>
    <mc:Fallback>
      <p:transition spd="slow" advTm="8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7309-7F5C-EB53-1921-BA075713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11" y="0"/>
            <a:ext cx="7534656" cy="999461"/>
          </a:xfrm>
        </p:spPr>
        <p:txBody>
          <a:bodyPr/>
          <a:lstStyle/>
          <a:p>
            <a:pPr algn="ctr"/>
            <a:r>
              <a:rPr lang="en-US" dirty="0"/>
              <a:t>Left Outer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29F7-3129-8B24-A17F-27458EFD5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21FE05-CB62-B1FF-2208-6A3419AB8A7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10363" y="1637414"/>
            <a:ext cx="11079125" cy="5007935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343C1DD-7A85-6E9A-8A5B-ABCE3805F5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75"/>
    </mc:Choice>
    <mc:Fallback>
      <p:transition spd="slow" advTm="11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DC6-82C7-3FAD-0C68-0035DB25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145" y="-10632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Right Outer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B3981-D289-4A50-DE86-6BCF4F38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BF2BD6-5C48-212F-2076-0EAAE9C24B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669851" y="1531088"/>
            <a:ext cx="10898371" cy="5029200"/>
          </a:xfr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77B6A1D-D7B0-264D-C990-599ECF29A0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7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27"/>
    </mc:Choice>
    <mc:Fallback>
      <p:transition spd="slow" advTm="11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01B3-BF56-B866-5459-A2D31EC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89" y="170121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Inner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D6AB-2D7B-FAE2-C963-8136A8A9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27804-C0AC-627C-92D8-E240C3BB64F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744279" y="1382233"/>
            <a:ext cx="10855841" cy="5188688"/>
          </a:xfr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26CF988-CE06-676C-56AE-C08D66B8A1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0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35"/>
    </mc:Choice>
    <mc:Fallback>
      <p:transition spd="slow" advTm="5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FFD0-9DA5-240A-5BCD-FE4FEB6E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485" y="-74428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Full Outer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7BBFD-C54D-F70A-455E-41466044C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221566B-1EA1-E4CE-365A-4C15F84C51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914399" y="1127051"/>
            <a:ext cx="10611293" cy="5528931"/>
          </a:xfr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A51F683-7722-7999-B7BF-C6A388410D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01"/>
    </mc:Choice>
    <mc:Fallback>
      <p:transition spd="slow" advTm="11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3B3-988F-49A7-6B0C-1CAB7437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91" y="425302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Left Anti Join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80D4F-536E-5AB2-AB9A-5475608E14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42260" y="1850065"/>
            <a:ext cx="10696354" cy="46676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B9F2-DC6D-906A-66CA-D037CD5F3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8E6647-20A2-1056-72BB-117ADA45F1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1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15"/>
    </mc:Choice>
    <mc:Fallback>
      <p:transition spd="slow" advTm="11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4437-2DDE-96C5-148F-C1AC387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16" y="212651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Right Anti Join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765268-095A-648B-E746-28D04EA33D2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467833" y="1711842"/>
            <a:ext cx="11089757" cy="47952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7B31A-C3C8-8394-88EC-F893EE41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440F131-66B3-0C69-E7DD-BF51570D42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6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94"/>
    </mc:Choice>
    <mc:Fallback>
      <p:transition spd="slow" advTm="7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{74D90960-9313-4C90-B3B8-391AEA8B192E}tf11964407_win32</Template>
  <TotalTime>508</TotalTime>
  <Words>49</Words>
  <Application>Microsoft Office PowerPoint</Application>
  <PresentationFormat>Widescreen</PresentationFormat>
  <Paragraphs>21</Paragraphs>
  <Slides>11</Slides>
  <Notes>2</Notes>
  <HiddenSlides>0</HiddenSlides>
  <MMClips>11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Courier New</vt:lpstr>
      <vt:lpstr>Gill Sans Nova Light</vt:lpstr>
      <vt:lpstr>Sagona Book</vt:lpstr>
      <vt:lpstr>Custom</vt:lpstr>
      <vt:lpstr>Understanding  Join  Conditions in Power BI</vt:lpstr>
      <vt:lpstr>What Are Join Conditions?</vt:lpstr>
      <vt:lpstr>               Types of Joins</vt:lpstr>
      <vt:lpstr>Left Outer Join</vt:lpstr>
      <vt:lpstr>Right Outer Join</vt:lpstr>
      <vt:lpstr>Inner Join</vt:lpstr>
      <vt:lpstr>Full Outer Join</vt:lpstr>
      <vt:lpstr>Left Anti Join</vt:lpstr>
      <vt:lpstr>Right Anti Join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6</cp:revision>
  <dcterms:created xsi:type="dcterms:W3CDTF">2024-08-14T12:03:14Z</dcterms:created>
  <dcterms:modified xsi:type="dcterms:W3CDTF">2024-08-16T12:35:17Z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