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Arimo" charset="1" panose="020B0604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6.png" Type="http://schemas.openxmlformats.org/officeDocument/2006/relationships/image"/><Relationship Id="rId23" Target="../media/image37.svg" Type="http://schemas.openxmlformats.org/officeDocument/2006/relationships/image"/><Relationship Id="rId24" Target="../media/image53.png" Type="http://schemas.openxmlformats.org/officeDocument/2006/relationships/image"/><Relationship Id="rId25" Target="../media/image32.png" Type="http://schemas.openxmlformats.org/officeDocument/2006/relationships/image"/><Relationship Id="rId26" Target="../media/image33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36.png" Type="http://schemas.openxmlformats.org/officeDocument/2006/relationships/image"/><Relationship Id="rId27" Target="../media/image37.svg" Type="http://schemas.openxmlformats.org/officeDocument/2006/relationships/image"/><Relationship Id="rId28" Target="../media/image53.png" Type="http://schemas.openxmlformats.org/officeDocument/2006/relationships/image"/><Relationship Id="rId29" Target="../media/image5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27.png" Type="http://schemas.openxmlformats.org/officeDocument/2006/relationships/image"/><Relationship Id="rId15" Target="../media/image38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38.png" Type="http://schemas.openxmlformats.org/officeDocument/2006/relationships/image"/><Relationship Id="rId14" Target="../media/image46.jpe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6.png" Type="http://schemas.openxmlformats.org/officeDocument/2006/relationships/image"/><Relationship Id="rId25" Target="../media/image37.svg" Type="http://schemas.openxmlformats.org/officeDocument/2006/relationships/image"/><Relationship Id="rId26" Target="../media/image47.png" Type="http://schemas.openxmlformats.org/officeDocument/2006/relationships/image"/><Relationship Id="rId27" Target="../media/image34.png" Type="http://schemas.openxmlformats.org/officeDocument/2006/relationships/image"/><Relationship Id="rId28" Target="../media/image35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6.png" Type="http://schemas.openxmlformats.org/officeDocument/2006/relationships/image"/><Relationship Id="rId25" Target="../media/image37.svg" Type="http://schemas.openxmlformats.org/officeDocument/2006/relationships/image"/><Relationship Id="rId26" Target="../media/image48.png" Type="http://schemas.openxmlformats.org/officeDocument/2006/relationships/image"/><Relationship Id="rId27" Target="../media/image34.png" Type="http://schemas.openxmlformats.org/officeDocument/2006/relationships/image"/><Relationship Id="rId28" Target="../media/image35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36.png" Type="http://schemas.openxmlformats.org/officeDocument/2006/relationships/image"/><Relationship Id="rId27" Target="../media/image37.svg" Type="http://schemas.openxmlformats.org/officeDocument/2006/relationships/image"/><Relationship Id="rId28" Target="../media/image49.png" Type="http://schemas.openxmlformats.org/officeDocument/2006/relationships/image"/><Relationship Id="rId29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1.jpeg" Type="http://schemas.openxmlformats.org/officeDocument/2006/relationships/image"/><Relationship Id="rId23" Target="../media/image32.png" Type="http://schemas.openxmlformats.org/officeDocument/2006/relationships/image"/><Relationship Id="rId24" Target="../media/image33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28" Target="../media/image37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36.png" Type="http://schemas.openxmlformats.org/officeDocument/2006/relationships/image"/><Relationship Id="rId27" Target="../media/image37.svg" Type="http://schemas.openxmlformats.org/officeDocument/2006/relationships/image"/><Relationship Id="rId28" Target="../media/image52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63" y="144145"/>
            <a:ext cx="14973300" cy="1341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RAMYA SRI. 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312219775( asunm1719223478 )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DEPARTMENT:BCOM ACCOUNTING AND FINANCE 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PERI COLLEGE OF ARTS &amp; SCIENCE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6034088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77440" y="1845945"/>
            <a:ext cx="9532620" cy="78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collection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*KAGGLE _ download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*EDUNET _ download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Features collection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*identify the feature in excel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cleaning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*missing value _ identifying excel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*missing value _ filter out by COLOUR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Performance level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*formula using _ high &amp; low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 table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*summarized   &amp;  visualized 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</a:t>
            </a:r>
            <a:r>
              <a:rPr lang="en-US" sz="2700" spc="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*graph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-22575"/>
            <a:ext cx="443628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307205" y="2283141"/>
            <a:ext cx="9361170" cy="6975159"/>
          </a:xfrm>
          <a:custGeom>
            <a:avLst/>
            <a:gdLst/>
            <a:ahLst/>
            <a:cxnLst/>
            <a:rect r="r" b="b" t="t" l="l"/>
            <a:pathLst>
              <a:path h="6975159" w="9361170">
                <a:moveTo>
                  <a:pt x="0" y="0"/>
                </a:moveTo>
                <a:lnTo>
                  <a:pt x="9361170" y="0"/>
                </a:lnTo>
                <a:lnTo>
                  <a:pt x="9361170" y="6975159"/>
                </a:lnTo>
                <a:lnTo>
                  <a:pt x="0" y="697515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0" t="0" r="-3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542492" y="1009650"/>
            <a:ext cx="5203015" cy="49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b="true" sz="2700" spc="2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EMPLOYEE PERFORMANCE ANAYSIS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20240" y="2331720"/>
            <a:ext cx="11704320" cy="494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EMPLOYEE  PERFORMANCE ANALYSIS THE PROJECT HAS PROVIDED VALUABLE INSIGHTS INTO THE KEY DRIVERS OF EMPLOYEE PRODUCTIVITY, GROWTH ,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AND RETENTION WITH IN OUR ORGANISATION .BY LEVERAGING DATA ANALYTICS &amp; VISUALISATION TECHNIQUES ,WE HAVE IDENTIFIED AREAS FOR IMOROVEMENT &amp;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DEVELOPED TARGETED INTERVENTIONS TO ENHANCE EMPLOYEE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9662" y="1222850"/>
            <a:ext cx="677522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6666" t="0" r="-66666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-124" r="0" b="-124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7723" y="3059176"/>
            <a:ext cx="12706962" cy="189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470191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436570"/>
            <a:ext cx="7360920" cy="555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14412" y="-22575"/>
            <a:ext cx="8455343" cy="84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1635" y="1897378"/>
            <a:ext cx="7818120" cy="553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As a result, we need a comprehensive employee performance analysis framework to:</a:t>
            </a:r>
          </a:p>
          <a:p>
            <a:pPr algn="l" marL="760095" indent="-253365" lvl="2">
              <a:lnSpc>
                <a:spcPts val="4320"/>
              </a:lnSpc>
              <a:buAutoNum type="arabicPeriod" startAt="1"/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Accurately measure and track employee performance metrics.</a:t>
            </a:r>
          </a:p>
          <a:p>
            <a:pPr algn="l" marL="760095" indent="-253365" lvl="2">
              <a:lnSpc>
                <a:spcPts val="4320"/>
              </a:lnSpc>
              <a:buAutoNum type="arabicPeriod" startAt="1"/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Identify correlations between performance and factors like training, engagement, and demographics.</a:t>
            </a:r>
          </a:p>
          <a:p>
            <a:pPr algn="l" marL="760095" indent="-253365" lvl="2">
              <a:lnSpc>
                <a:spcPts val="4320"/>
              </a:lnSpc>
              <a:buAutoNum type="arabicPeriod" startAt="1"/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 targeted interventions to enhance employee growth and productivity.</a:t>
            </a:r>
          </a:p>
          <a:p>
            <a:pPr algn="l" marL="760095" indent="-253365" lvl="2">
              <a:lnSpc>
                <a:spcPts val="4320"/>
              </a:lnSpc>
              <a:buAutoNum type="arabicPeriod" startAt="1"/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Inform data-driven decisions on talent management, promotions, and resource allocation“.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82245"/>
            <a:ext cx="7895272" cy="84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77340" y="3093720"/>
            <a:ext cx="11704320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760095" indent="-253365" lvl="2">
              <a:lnSpc>
                <a:spcPts val="432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63040" y="2198372"/>
            <a:ext cx="9075420" cy="616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*Collect and integrate relevant employee data from various sources (HR systems, performance reviews, training records, etc.)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Develop a performance metrics framework to measure employee productivity, quality, and growth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*Analyze key drivers of employee performance, including training, engagement, demographics, and more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Identify areas for improvement and develop targeted interventions to enhance employee growth and productivity</a:t>
            </a:r>
          </a:p>
          <a:p>
            <a:pPr algn="l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Create data visualizations to communicate insights to stakeholders and facilitate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49178" y="1325624"/>
            <a:ext cx="7521893" cy="64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087100" y="2400300"/>
            <a:ext cx="3657600" cy="5257800"/>
            <a:chOff x="0" y="0"/>
            <a:chExt cx="4876800" cy="7010400"/>
          </a:xfrm>
        </p:grpSpPr>
        <p:sp>
          <p:nvSpPr>
            <p:cNvPr name="Freeform 20" id="20" descr="ep logo.jpg"/>
            <p:cNvSpPr/>
            <p:nvPr/>
          </p:nvSpPr>
          <p:spPr>
            <a:xfrm flipH="false" flipV="false" rot="0">
              <a:off x="0" y="0"/>
              <a:ext cx="4876800" cy="7010400"/>
            </a:xfrm>
            <a:custGeom>
              <a:avLst/>
              <a:gdLst/>
              <a:ahLst/>
              <a:cxnLst/>
              <a:rect r="r" b="b" t="t" l="l"/>
              <a:pathLst>
                <a:path h="7010400" w="4876800">
                  <a:moveTo>
                    <a:pt x="0" y="0"/>
                  </a:moveTo>
                  <a:lnTo>
                    <a:pt x="4876800" y="0"/>
                  </a:lnTo>
                  <a:lnTo>
                    <a:pt x="4876800" y="7010400"/>
                  </a:lnTo>
                  <a:lnTo>
                    <a:pt x="0" y="701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17221" t="0" r="-17221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06042" y="3246120"/>
            <a:ext cx="3017518" cy="431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1.Employee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Manager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3.Industry 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4.Employer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2214562"/>
            <a:ext cx="4043361" cy="4872038"/>
            <a:chOff x="0" y="0"/>
            <a:chExt cx="5391148" cy="64960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4" r="0" b="-34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1512" y="355282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12005" y="2884557"/>
            <a:ext cx="9761220" cy="42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*Conditional formatting -missing 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*Filter- remove 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*Formula -performance level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*Pivot table-summary</a:t>
            </a:r>
          </a:p>
          <a:p>
            <a:pPr algn="l">
              <a:lnSpc>
                <a:spcPts val="6480"/>
              </a:lnSpc>
            </a:pPr>
            <a:r>
              <a:rPr lang="en-US" sz="5400" spc="5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*Graph 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8740" y="2426970"/>
            <a:ext cx="12275820" cy="616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data set -download by KAGGLE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26 features -9 features taken 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id ,numerical value , first name ,last name -text, </a:t>
            </a:r>
          </a:p>
          <a:p>
            <a:pPr algn="l">
              <a:lnSpc>
                <a:spcPts val="7920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type -performance level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44112" y="2543175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1458" r="0" b="-145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09662" y="960817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20440" y="4846320"/>
            <a:ext cx="13075920" cy="115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=IFS(Z8&gt;=5,"VERY HIGH",Z8&gt;=4,"HIGH",Z8&gt;=3,"MEDIUM",TRUE,"LOW")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DAGQRjyjSXw</dc:identifier>
  <dcterms:modified xsi:type="dcterms:W3CDTF">2011-08-01T06:04:30Z</dcterms:modified>
  <cp:revision>1</cp:revision>
  <dc:title>RAMYA SRI. S PPT</dc:title>
</cp:coreProperties>
</file>