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2C118-632A-45D1-98BF-AF520209E56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F0D57-E2B4-44DC-A52F-38F4F1FA3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9CE-3120-4E56-BABE-5742C9F15748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6C91-DA9F-42E5-BD60-3B432059C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9CE-3120-4E56-BABE-5742C9F15748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6C91-DA9F-42E5-BD60-3B432059C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9CE-3120-4E56-BABE-5742C9F15748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6C91-DA9F-42E5-BD60-3B432059C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9CE-3120-4E56-BABE-5742C9F15748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6C91-DA9F-42E5-BD60-3B432059C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9CE-3120-4E56-BABE-5742C9F15748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6C91-DA9F-42E5-BD60-3B432059C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9CE-3120-4E56-BABE-5742C9F15748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6C91-DA9F-42E5-BD60-3B432059C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9CE-3120-4E56-BABE-5742C9F15748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6C91-DA9F-42E5-BD60-3B432059C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9CE-3120-4E56-BABE-5742C9F15748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6C91-DA9F-42E5-BD60-3B432059C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9CE-3120-4E56-BABE-5742C9F15748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6C91-DA9F-42E5-BD60-3B432059C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9CE-3120-4E56-BABE-5742C9F15748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6C91-DA9F-42E5-BD60-3B432059C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9CE-3120-4E56-BABE-5742C9F15748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6C91-DA9F-42E5-BD60-3B432059C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D59CE-3120-4E56-BABE-5742C9F15748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6C91-DA9F-42E5-BD60-3B432059CF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GB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GB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GB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GB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Software development in agile methodology</a:t>
            </a:r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05200"/>
            <a:ext cx="6705600" cy="2590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GB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Agile methodology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8288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 is an iterative approach to manage a project by breaking  up into several phase.</a:t>
            </a:r>
          </a:p>
          <a:p>
            <a:pPr algn="just">
              <a:buFont typeface="Arial" pitchFamily="34" charset="0"/>
              <a:buChar char="•"/>
            </a:pPr>
            <a:r>
              <a:rPr lang="en-GB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goal is to focus more on producing working software and less on documentation.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429000"/>
            <a:ext cx="40005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solidFill>
                  <a:srgbClr val="002060"/>
                </a:solidFill>
              </a:rPr>
              <a:t>Teminology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Epic</a:t>
            </a:r>
          </a:p>
          <a:p>
            <a:r>
              <a:rPr lang="en-US" dirty="0" smtClean="0"/>
              <a:t>Roadmap</a:t>
            </a:r>
          </a:p>
          <a:p>
            <a:r>
              <a:rPr lang="en-US" dirty="0" smtClean="0"/>
              <a:t>Backlog</a:t>
            </a:r>
          </a:p>
          <a:p>
            <a:r>
              <a:rPr lang="en-US" dirty="0" smtClean="0"/>
              <a:t>Sprint</a:t>
            </a:r>
          </a:p>
          <a:p>
            <a:r>
              <a:rPr lang="en-US" dirty="0" smtClean="0"/>
              <a:t>Story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90600"/>
            <a:ext cx="7772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Cost estimation: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Critical activity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895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Risk Management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Advantage:</a:t>
            </a:r>
          </a:p>
          <a:p>
            <a:r>
              <a:rPr lang="en-US" sz="1800" dirty="0" smtClean="0"/>
              <a:t>Good communication</a:t>
            </a:r>
          </a:p>
          <a:p>
            <a:r>
              <a:rPr lang="en-US" sz="1800" dirty="0" smtClean="0"/>
              <a:t>Faster delivery</a:t>
            </a:r>
          </a:p>
          <a:p>
            <a:r>
              <a:rPr lang="en-US" sz="1800" dirty="0" smtClean="0"/>
              <a:t>Customer </a:t>
            </a:r>
            <a:r>
              <a:rPr lang="en-US" sz="1800" dirty="0" err="1" smtClean="0"/>
              <a:t>satistaction</a:t>
            </a:r>
            <a:endParaRPr lang="en-US" sz="1800" dirty="0" smtClean="0"/>
          </a:p>
          <a:p>
            <a:r>
              <a:rPr lang="en-US" sz="1800" dirty="0" smtClean="0"/>
              <a:t>Adoptability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dirty="0" smtClean="0"/>
              <a:t>Disadvantages:</a:t>
            </a:r>
          </a:p>
          <a:p>
            <a:r>
              <a:rPr lang="en-US" sz="1800" dirty="0" smtClean="0"/>
              <a:t>Predictability</a:t>
            </a:r>
          </a:p>
          <a:p>
            <a:r>
              <a:rPr lang="en-US" sz="1800" dirty="0" smtClean="0"/>
              <a:t>More time </a:t>
            </a:r>
          </a:p>
          <a:p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Software development in agile methodology </vt:lpstr>
      <vt:lpstr> Agile methodology </vt:lpstr>
      <vt:lpstr>Teminology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in agile methodology</dc:title>
  <dc:creator>Windows User</dc:creator>
  <cp:lastModifiedBy>Windows User</cp:lastModifiedBy>
  <cp:revision>19</cp:revision>
  <dcterms:created xsi:type="dcterms:W3CDTF">2024-07-10T15:25:53Z</dcterms:created>
  <dcterms:modified xsi:type="dcterms:W3CDTF">2024-07-11T01:58:29Z</dcterms:modified>
</cp:coreProperties>
</file>