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US" spc="15" dirty="0"/>
              <a:t>J Krishna Sai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7A7DDA6E-1DCC-488F-A789-5BDA9E1BF9A0}"/>
              </a:ext>
            </a:extLst>
          </p:cNvPr>
          <p:cNvSpPr txBox="1"/>
          <p:nvPr/>
        </p:nvSpPr>
        <p:spPr>
          <a:xfrm>
            <a:off x="6118860" y="1666875"/>
            <a:ext cx="3025140" cy="523220"/>
          </a:xfrm>
          <a:prstGeom prst="rect">
            <a:avLst/>
          </a:prstGeom>
          <a:noFill/>
        </p:spPr>
        <p:txBody>
          <a:bodyPr wrap="square" rtlCol="0">
            <a:spAutoFit/>
          </a:bodyPr>
          <a:lstStyle/>
          <a:p>
            <a:endParaRPr lang="en-IN" sz="2800" b="1"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EFE87D35-C27A-4307-A81D-6D23862DE8B8}"/>
              </a:ext>
            </a:extLst>
          </p:cNvPr>
          <p:cNvSpPr txBox="1"/>
          <p:nvPr/>
        </p:nvSpPr>
        <p:spPr>
          <a:xfrm flipH="1">
            <a:off x="533400" y="1295400"/>
            <a:ext cx="5221606" cy="3693319"/>
          </a:xfrm>
          <a:prstGeom prst="rect">
            <a:avLst/>
          </a:prstGeom>
          <a:noFill/>
        </p:spPr>
        <p:txBody>
          <a:bodyPr wrap="square" rtlCol="0">
            <a:spAutoFit/>
          </a:bodyPr>
          <a:lstStyle/>
          <a:p>
            <a:r>
              <a:rPr lang="en-US" dirty="0"/>
              <a:t>Incorporating wireframes into keylogger and security modeling enhances clarity, collaboration, and efficiency throughout the development lifecycle. It provides a visual representation of security measures, improving communication among stakeholders and developers. Wireframes facilitate rapid prototyping and iteration, leading to early detection and resolution of usability and security issues. This ensures that security features align with user needs, resulting in a more user-friendly and effective security solution. Overall, wireframes streamline the development process and reduce the risk of security vulnerabilities in keylogger and security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604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r>
              <a:rPr lang="en-US" sz="4250" spc="25" dirty="0"/>
              <a:t>Keylogger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F66A0B-AEC9-4847-8F6C-A8A3B051BB46}"/>
              </a:ext>
            </a:extLst>
          </p:cNvPr>
          <p:cNvSpPr txBox="1"/>
          <p:nvPr/>
        </p:nvSpPr>
        <p:spPr>
          <a:xfrm>
            <a:off x="712706" y="1202323"/>
            <a:ext cx="8127469" cy="1477328"/>
          </a:xfrm>
          <a:prstGeom prst="rect">
            <a:avLst/>
          </a:prstGeom>
          <a:noFill/>
        </p:spPr>
        <p:txBody>
          <a:bodyPr wrap="square" rtlCol="0">
            <a:spAutoFit/>
          </a:bodyPr>
          <a:lstStyle/>
          <a:p>
            <a:r>
              <a:rPr lang="en-US" dirty="0"/>
              <a:t>1. Understanding Keylogger Threats</a:t>
            </a:r>
          </a:p>
          <a:p>
            <a:r>
              <a:rPr lang="en-US" dirty="0"/>
              <a:t>2. Importance of Security Measures</a:t>
            </a:r>
          </a:p>
          <a:p>
            <a:r>
              <a:rPr lang="en-US" dirty="0"/>
              <a:t>3. Detection and Prevention Techniques</a:t>
            </a:r>
          </a:p>
          <a:p>
            <a:r>
              <a:rPr lang="en-US" dirty="0"/>
              <a:t>4. Role of End Users in Security</a:t>
            </a:r>
          </a:p>
          <a:p>
            <a:r>
              <a:rPr lang="en-US" dirty="0"/>
              <a:t>5. Best Practices for Security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43EDBE1-871D-476E-B57B-7AE060F86AD1}"/>
              </a:ext>
            </a:extLst>
          </p:cNvPr>
          <p:cNvSpPr txBox="1"/>
          <p:nvPr/>
        </p:nvSpPr>
        <p:spPr>
          <a:xfrm>
            <a:off x="739775" y="1649731"/>
            <a:ext cx="5731192" cy="1754326"/>
          </a:xfrm>
          <a:prstGeom prst="rect">
            <a:avLst/>
          </a:prstGeom>
          <a:noFill/>
        </p:spPr>
        <p:txBody>
          <a:bodyPr wrap="square" rtlCol="0">
            <a:spAutoFit/>
          </a:bodyPr>
          <a:lstStyle/>
          <a:p>
            <a:r>
              <a:rPr lang="en-US" dirty="0"/>
              <a:t>Keyloggers secretly record keystrokes, capturing sensitive information like passwords and personal data. They can be introduced through malware, phishing, and physical access, often bypassing traditional security measures. Effective strategies are needed to prevent, detect, and respond to keylogger threats to protect user data and privacy.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4751755-56C2-48FF-9655-811945BCF515}"/>
              </a:ext>
            </a:extLst>
          </p:cNvPr>
          <p:cNvSpPr txBox="1"/>
          <p:nvPr/>
        </p:nvSpPr>
        <p:spPr>
          <a:xfrm>
            <a:off x="832485" y="1770787"/>
            <a:ext cx="5263515" cy="4247317"/>
          </a:xfrm>
          <a:prstGeom prst="rect">
            <a:avLst/>
          </a:prstGeom>
          <a:noFill/>
        </p:spPr>
        <p:txBody>
          <a:bodyPr wrap="square" rtlCol="0">
            <a:spAutoFit/>
          </a:bodyPr>
          <a:lstStyle/>
          <a:p>
            <a:r>
              <a:rPr lang="en-US" dirty="0"/>
              <a:t>Developing robust keylogger detection and security protocols is crucial for protecting sensitive data and maintaining system integrity. These measures enhance user privacy and bolster overall cybersecurity posture. However, implementing such strategies requires ongoing maintenance and resource allocation. Balancing the benefits of enhanced security with the challenges of resource-intensive implementation is essential. By prioritizing keylogger detection and security, organizations can mitigate risks and safeguard against unauthorized access to sensitive information. This proactive approach strengthens resilience against evolving cyber threats, ensuring the integrity and confidentiality of data across various computing environments.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DF49FEE-D271-454E-97A0-949B10C9D46F}"/>
              </a:ext>
            </a:extLst>
          </p:cNvPr>
          <p:cNvSpPr txBox="1"/>
          <p:nvPr/>
        </p:nvSpPr>
        <p:spPr>
          <a:xfrm>
            <a:off x="739775" y="1986306"/>
            <a:ext cx="4495800" cy="954107"/>
          </a:xfrm>
          <a:prstGeom prst="rect">
            <a:avLst/>
          </a:prstGeom>
          <a:noFill/>
        </p:spPr>
        <p:txBody>
          <a:bodyPr wrap="square" rtlCol="0">
            <a:spAutoFit/>
          </a:bodyPr>
          <a:lstStyle/>
          <a:p>
            <a:pPr marL="342900" indent="-342900">
              <a:buAutoNum type="arabicPeriod"/>
            </a:pPr>
            <a:r>
              <a:rPr lang="en-US" sz="2800" dirty="0"/>
              <a:t>Hackers.</a:t>
            </a:r>
          </a:p>
          <a:p>
            <a:pPr marL="342900" indent="-342900">
              <a:buAutoNum type="arabicPeriod"/>
            </a:pPr>
            <a:r>
              <a:rPr lang="en-US" sz="2800" dirty="0"/>
              <a:t>IT companies.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E8091519-21DF-48C2-81CE-82703927E5E2}"/>
              </a:ext>
            </a:extLst>
          </p:cNvPr>
          <p:cNvSpPr txBox="1"/>
          <p:nvPr/>
        </p:nvSpPr>
        <p:spPr>
          <a:xfrm>
            <a:off x="3048000" y="1621949"/>
            <a:ext cx="5638800" cy="4247317"/>
          </a:xfrm>
          <a:prstGeom prst="rect">
            <a:avLst/>
          </a:prstGeom>
          <a:noFill/>
        </p:spPr>
        <p:txBody>
          <a:bodyPr wrap="square" rtlCol="0">
            <a:spAutoFit/>
          </a:bodyPr>
          <a:lstStyle/>
          <a:p>
            <a:r>
              <a:rPr lang="en-US" dirty="0"/>
              <a:t>Value Proposition:</a:t>
            </a:r>
          </a:p>
          <a:p>
            <a:r>
              <a:rPr lang="en-US" dirty="0"/>
              <a:t>- Effective </a:t>
            </a:r>
            <a:r>
              <a:rPr lang="en-US" dirty="0" err="1"/>
              <a:t>Detection:Our</a:t>
            </a:r>
            <a:r>
              <a:rPr lang="en-US" dirty="0"/>
              <a:t> software swiftly identifies and blocks keyloggers, protecting sensitive data and user privacy.</a:t>
            </a:r>
          </a:p>
          <a:p>
            <a:r>
              <a:rPr lang="en-US" dirty="0"/>
              <a:t>- Proactive </a:t>
            </a:r>
            <a:r>
              <a:rPr lang="en-US" dirty="0" err="1"/>
              <a:t>Defense:With</a:t>
            </a:r>
            <a:r>
              <a:rPr lang="en-US" dirty="0"/>
              <a:t> advanced algorithms, it preemptively detects threats, minimizing the risk of data breaches.</a:t>
            </a:r>
          </a:p>
          <a:p>
            <a:r>
              <a:rPr lang="en-US" dirty="0"/>
              <a:t>- User-Friendly Interface: Easy-to-use interface facilitates seamless integration and operation.</a:t>
            </a:r>
          </a:p>
          <a:p>
            <a:r>
              <a:rPr lang="en-US" dirty="0"/>
              <a:t>- Cost-Effective </a:t>
            </a:r>
            <a:r>
              <a:rPr lang="en-US" dirty="0" err="1"/>
              <a:t>Security:Provides</a:t>
            </a:r>
            <a:r>
              <a:rPr lang="en-US" dirty="0"/>
              <a:t> robust protection at an affordable price, reducing financial risks associated with breaches.</a:t>
            </a:r>
          </a:p>
          <a:p>
            <a:r>
              <a:rPr lang="en-US" dirty="0"/>
              <a:t>- Comprehensive </a:t>
            </a:r>
            <a:r>
              <a:rPr lang="en-US" dirty="0" err="1"/>
              <a:t>Protection:Ensures</a:t>
            </a:r>
            <a:r>
              <a:rPr lang="en-US" dirty="0"/>
              <a:t> data integrity and confidentiality, safeguarding against evolving cyber threats.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1DFD7FE-2DF8-4CA0-86B8-BCB6963EA7BA}"/>
              </a:ext>
            </a:extLst>
          </p:cNvPr>
          <p:cNvSpPr txBox="1"/>
          <p:nvPr/>
        </p:nvSpPr>
        <p:spPr>
          <a:xfrm>
            <a:off x="739775" y="1505876"/>
            <a:ext cx="7413625" cy="830997"/>
          </a:xfrm>
          <a:prstGeom prst="rect">
            <a:avLst/>
          </a:prstGeom>
          <a:noFill/>
        </p:spPr>
        <p:txBody>
          <a:bodyPr wrap="square" rtlCol="0">
            <a:spAutoFit/>
          </a:bodyPr>
          <a:lstStyle/>
          <a:p>
            <a:r>
              <a:rPr lang="en-US" sz="2400" b="1" dirty="0"/>
              <a:t>Wow Factor:</a:t>
            </a:r>
            <a:r>
              <a:rPr lang="en-US" sz="2400" dirty="0"/>
              <a:t> Our software swiftly detects and neutralizes keyloggers, ensuring your data's safety.</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884DA9FE-A40C-4F03-8423-AEF91E4B7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295400"/>
            <a:ext cx="2962688" cy="3277057"/>
          </a:xfrm>
          <a:prstGeom prst="rect">
            <a:avLst/>
          </a:prstGeom>
        </p:spPr>
      </p:pic>
      <p:sp>
        <p:nvSpPr>
          <p:cNvPr id="12" name="TextBox 11">
            <a:extLst>
              <a:ext uri="{FF2B5EF4-FFF2-40B4-BE49-F238E27FC236}">
                <a16:creationId xmlns:a16="http://schemas.microsoft.com/office/drawing/2014/main" id="{30D9D3F1-B4A8-4BFF-B578-2AC7E11CEFF3}"/>
              </a:ext>
            </a:extLst>
          </p:cNvPr>
          <p:cNvSpPr txBox="1"/>
          <p:nvPr/>
        </p:nvSpPr>
        <p:spPr>
          <a:xfrm flipH="1">
            <a:off x="803163" y="5029200"/>
            <a:ext cx="2575562" cy="369332"/>
          </a:xfrm>
          <a:prstGeom prst="rect">
            <a:avLst/>
          </a:prstGeom>
          <a:noFill/>
        </p:spPr>
        <p:txBody>
          <a:bodyPr wrap="square" rtlCol="0">
            <a:spAutoFit/>
          </a:bodyPr>
          <a:lstStyle/>
          <a:p>
            <a:r>
              <a:rPr lang="en-US" dirty="0"/>
              <a:t>before start of keylogger</a:t>
            </a:r>
            <a:endParaRPr lang="en-IN" dirty="0"/>
          </a:p>
        </p:txBody>
      </p:sp>
      <p:pic>
        <p:nvPicPr>
          <p:cNvPr id="14" name="Picture 13">
            <a:extLst>
              <a:ext uri="{FF2B5EF4-FFF2-40B4-BE49-F238E27FC236}">
                <a16:creationId xmlns:a16="http://schemas.microsoft.com/office/drawing/2014/main" id="{531EF199-BAE6-47BE-B8A8-BBBEA2FF5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3679" y="1278903"/>
            <a:ext cx="2953162" cy="3267531"/>
          </a:xfrm>
          <a:prstGeom prst="rect">
            <a:avLst/>
          </a:prstGeom>
        </p:spPr>
      </p:pic>
      <p:sp>
        <p:nvSpPr>
          <p:cNvPr id="15" name="TextBox 14">
            <a:extLst>
              <a:ext uri="{FF2B5EF4-FFF2-40B4-BE49-F238E27FC236}">
                <a16:creationId xmlns:a16="http://schemas.microsoft.com/office/drawing/2014/main" id="{957F939F-0FD4-4E52-821C-09FC546EC6E2}"/>
              </a:ext>
            </a:extLst>
          </p:cNvPr>
          <p:cNvSpPr txBox="1"/>
          <p:nvPr/>
        </p:nvSpPr>
        <p:spPr>
          <a:xfrm>
            <a:off x="4191000" y="5029200"/>
            <a:ext cx="2805841" cy="369332"/>
          </a:xfrm>
          <a:prstGeom prst="rect">
            <a:avLst/>
          </a:prstGeom>
          <a:noFill/>
        </p:spPr>
        <p:txBody>
          <a:bodyPr wrap="square" rtlCol="0">
            <a:spAutoFit/>
          </a:bodyPr>
          <a:lstStyle/>
          <a:p>
            <a:r>
              <a:rPr lang="en-US" dirty="0"/>
              <a:t>After start of keylogger</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473</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 Black</vt:lpstr>
      <vt:lpstr>Calibri</vt:lpstr>
      <vt:lpstr>Trebuchet MS</vt:lpstr>
      <vt:lpstr>Office Theme</vt:lpstr>
      <vt:lpstr>J Krishna Sai</vt:lpstr>
      <vt:lpstr>PROJECT TITLE Keylogger and Security</vt:lpstr>
      <vt:lpstr>AGENDA</vt:lpstr>
      <vt:lpstr>PROBLEM STATEMENT</vt:lpstr>
      <vt:lpstr>PROJECT OVERVIEW</vt:lpstr>
      <vt:lpstr>WHO ARE THE END USERS?</vt:lpstr>
      <vt:lpst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Krishna Sai</dc:title>
  <dc:creator>krishna master</dc:creator>
  <cp:lastModifiedBy>KRISHNA SAI  J</cp:lastModifiedBy>
  <cp:revision>9</cp:revision>
  <dcterms:created xsi:type="dcterms:W3CDTF">2024-06-03T05:48:59Z</dcterms:created>
  <dcterms:modified xsi:type="dcterms:W3CDTF">2024-06-10T10:23:29Z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