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2C85-4194-9A8F-270D-2CEB69294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B5321-33FF-6D18-E7B8-2275C820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ADE1-C0DF-E74D-B0BB-C959120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ACD3-3AFA-CB12-426A-EE894E96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9407-620A-4887-4087-78A5DC96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4CBA-9E27-EE9E-D2D1-F0CD0AC1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70A91-D89D-F967-EE83-C239CDEF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3C62-7683-BE98-643A-CB7DF353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C45-F8B7-CAA0-E0AC-E156C2DD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176E-B94A-45D1-396C-379CAE01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9EFD2-CD04-4550-BCF9-015C066A3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C7E53-8F78-6AD7-C45C-B1EC28A1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79A9-D86C-9B21-B15C-ACD23B00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AB07-2841-06B8-09BB-B7B407E1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AD04-F6B2-C3E1-61E6-588440A8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35BC-DB4B-261E-57D4-20E001BF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11D4-778A-4267-BC2F-4EA0C486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EA08-8631-FB4F-CFD5-AB5F845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6169-E0DE-99E7-2E6F-B0168C30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B6BF2-F30D-3B49-9010-EA36D84B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9BBE-D852-70DA-CACC-6950DEC7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34397-A493-0565-1AD6-77FC20AE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95EE-C87E-6EB2-18C6-DED0402F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CF4-1B48-1696-50F6-44EDA17C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24A2-980C-B648-AEB3-991652ED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0038-0252-8527-39BF-4B079481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C514-475D-CB14-D804-F0190CD96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A7D5-B9AD-28AD-88A1-0D6F08DA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4FB6-99CA-083F-F080-D6FE6685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EF87F-252A-9A48-B5DF-BACB666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3620-3009-82E4-F82E-45AB6A9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821B-B651-63A2-6E57-8DB2BB38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CC8D-A8FA-B27B-85FB-9593C700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0E56-7D45-5B18-4AFA-3912F45CA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86B65-B628-A730-5D33-87CD9512D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CCBAC-0C4D-0FD8-E95A-736F5D97C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2C57E-200E-262F-A0B8-56A4E97B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71BB8-75CC-3B5B-1202-7B49D2B9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DE13-B767-643B-75E2-1F1CB596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5EC0-3A6A-B0F6-B181-D3D30186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579B7-C25D-0CD4-320B-FD2CDB90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1D2A9-6EB8-B3CE-18CA-CCA5BC78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02FD0-C574-CE22-9552-3C87EDC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6DAA-7BE1-DFF3-A80C-1D32D9CB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A86F4-F79A-45AA-DF04-41400041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1EE7-742B-C954-7EF1-4C28B08B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F26F-A451-3322-327B-B43D5D79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6369-5495-DAA6-DBAE-0DF8E63D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3096B-2800-9369-B167-5B58DF62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A654-A50C-67E1-06D5-1D21EE1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2DDD-6211-887F-F9F3-B91B1379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E7C7-D8CD-4784-7A55-997E1E57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439C-D9FA-C568-9D66-A8818E8C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FD632-8639-7496-14C1-B1EE6E4B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ED13-84C8-F35A-5340-CC2CCB609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B205A-7876-0EC8-79FA-D65A0076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97B56-C557-B6F5-81EC-68C44D1F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DAF15-28D2-6F62-EDA0-2ADBC5A7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29739-BBFD-C7BE-97F5-125BCB95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CBC80-FEC0-4419-D22B-4E42F68D5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D9AF-AC6B-0884-8751-28F1CB4E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8C11-5119-4506-BCA7-BADD9B83392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CD69-03A0-7864-DCC0-134A215AE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EDE6-CF7F-B51A-3F5E-F11AEB574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DD64-0C7D-4E65-A97A-C63E294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2CC4-651B-D747-1EE0-D7DC045E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20321"/>
            <a:ext cx="10673080" cy="161956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.Ramyasri</a:t>
            </a:r>
            <a:b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711120106014</a:t>
            </a:r>
            <a:b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17D31-6BE7-1EDE-AD40-694E9760A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92" y="2682990"/>
            <a:ext cx="8402855" cy="36703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97CD4-D8DA-9A42-9DF7-85315DB3F6F0}"/>
              </a:ext>
            </a:extLst>
          </p:cNvPr>
          <p:cNvSpPr txBox="1"/>
          <p:nvPr/>
        </p:nvSpPr>
        <p:spPr>
          <a:xfrm>
            <a:off x="680720" y="1639889"/>
            <a:ext cx="592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https://wokwi.com/projects/363058658915185665</a:t>
            </a:r>
          </a:p>
        </p:txBody>
      </p:sp>
    </p:spTree>
    <p:extLst>
      <p:ext uri="{BB962C8B-B14F-4D97-AF65-F5344CB8AC3E}">
        <p14:creationId xmlns:p14="http://schemas.microsoft.com/office/powerpoint/2010/main" val="425605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94DCC7-4139-7315-5512-68511AAFF35F}"/>
              </a:ext>
            </a:extLst>
          </p:cNvPr>
          <p:cNvSpPr txBox="1"/>
          <p:nvPr/>
        </p:nvSpPr>
        <p:spPr>
          <a:xfrm>
            <a:off x="577516" y="779646"/>
            <a:ext cx="1124230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"version": 1,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"author":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boddupally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 ramyasri",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"editor":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wokwi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"parts": [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{ "type":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wokwi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arduino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-uno", "id": "uno", "top": 0, "left": 0,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": {} },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"type":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wokwi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-led",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"id": "led1",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"top": -87.71,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"left": -8.17,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": { "color": "red" }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"type":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wokwi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-buzzer",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"id": "bz1",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"top": -119.24,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"left": 212.99,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attrs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": { "volume": "0.1" }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"connections": [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[ "bz1:1", "uno:GND.1", "black", [ "v13.85", "h-87.54" ]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[ "led1:A", "uno:5V", "red", [ "v47.47", "h-51.72", "v205.31", "h192.21" ]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[ "led1:C", "uno:GND.1", "black", [ "v25.54", "h94.73" ]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[ "bz4:1", "uno:GND.1", "green", [ "v25.63", "h-122.3" ]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"bz4:2",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"uno:5V",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"red",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  [ "v11.11", "h242.99", "v186.31", "h-71.92", "v94.52", "h-252.74", "v30.82" ]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  [ "bz1:2", "uno:5V", "red", [ "v17.68", "h175.49", "v274.56", "h-262.33" ] ]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  "dependencies": {}</a:t>
            </a:r>
          </a:p>
          <a:p>
            <a:r>
              <a:rPr lang="en-US" sz="1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81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B .Ramyasri 711120106014 Assignment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.Ramyasri 711120106014 Assignment 1</dc:title>
  <dc:creator>ammu ramyasri</dc:creator>
  <cp:lastModifiedBy>ammu ramyasri</cp:lastModifiedBy>
  <cp:revision>2</cp:revision>
  <dcterms:created xsi:type="dcterms:W3CDTF">2023-04-26T08:51:54Z</dcterms:created>
  <dcterms:modified xsi:type="dcterms:W3CDTF">2023-04-26T10:01:46Z</dcterms:modified>
</cp:coreProperties>
</file>