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5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4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9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1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2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8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2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23E1-2B72-4935-9528-50BD4B9546E3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0F59-FE12-4AC1-B5E2-B8F61E1E2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091"/>
            <a:ext cx="9144000" cy="923636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/>
              <a:t>Name : B </a:t>
            </a:r>
            <a:r>
              <a:rPr lang="en-GB" sz="2000" dirty="0" err="1" smtClean="0"/>
              <a:t>Ramya</a:t>
            </a:r>
            <a:r>
              <a:rPr lang="en-GB" sz="2000" dirty="0" smtClean="0"/>
              <a:t> </a:t>
            </a:r>
            <a:r>
              <a:rPr lang="en-GB" sz="2000" dirty="0" err="1" smtClean="0"/>
              <a:t>sri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err="1" smtClean="0"/>
              <a:t>Reg</a:t>
            </a:r>
            <a:r>
              <a:rPr lang="en-GB" sz="2000" dirty="0" smtClean="0"/>
              <a:t> no: 711120106014</a:t>
            </a:r>
            <a:br>
              <a:rPr lang="en-GB" sz="2000" dirty="0" smtClean="0"/>
            </a:br>
            <a:r>
              <a:rPr lang="en-GB" sz="2000" dirty="0" smtClean="0"/>
              <a:t>Branch : ECE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3164"/>
            <a:ext cx="9144000" cy="494145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3000" dirty="0" err="1"/>
              <a:t>const</a:t>
            </a:r>
            <a:r>
              <a:rPr lang="en-IN" sz="3000" dirty="0"/>
              <a:t> </a:t>
            </a:r>
            <a:r>
              <a:rPr lang="en-IN" sz="3000" dirty="0" err="1"/>
              <a:t>int</a:t>
            </a:r>
            <a:r>
              <a:rPr lang="en-IN" sz="3000" dirty="0"/>
              <a:t> TRIG_PIN = 2;</a:t>
            </a:r>
          </a:p>
          <a:p>
            <a:pPr algn="l"/>
            <a:r>
              <a:rPr lang="en-IN" sz="3000" dirty="0" err="1"/>
              <a:t>const</a:t>
            </a:r>
            <a:r>
              <a:rPr lang="en-IN" sz="3000" dirty="0"/>
              <a:t> </a:t>
            </a:r>
            <a:r>
              <a:rPr lang="en-IN" sz="3000" dirty="0" err="1"/>
              <a:t>int</a:t>
            </a:r>
            <a:r>
              <a:rPr lang="en-IN" sz="3000" dirty="0"/>
              <a:t> ECHO_PIN = 4;</a:t>
            </a:r>
          </a:p>
          <a:p>
            <a:pPr algn="l"/>
            <a:r>
              <a:rPr lang="en-IN" sz="3000" dirty="0"/>
              <a:t>long duration, distance;</a:t>
            </a:r>
          </a:p>
          <a:p>
            <a:pPr algn="l"/>
            <a:r>
              <a:rPr lang="en-IN" sz="3000" dirty="0" err="1"/>
              <a:t>int</a:t>
            </a:r>
            <a:r>
              <a:rPr lang="en-IN" sz="3000" dirty="0"/>
              <a:t> a = 14;</a:t>
            </a:r>
          </a:p>
          <a:p>
            <a:pPr algn="l"/>
            <a:r>
              <a:rPr lang="en-IN" sz="3000" dirty="0" err="1"/>
              <a:t>int</a:t>
            </a:r>
            <a:r>
              <a:rPr lang="en-IN" sz="3000" dirty="0"/>
              <a:t> b = 12;</a:t>
            </a:r>
          </a:p>
          <a:p>
            <a:pPr algn="l"/>
            <a:r>
              <a:rPr lang="en-IN" sz="3000" dirty="0" err="1"/>
              <a:t>int</a:t>
            </a:r>
            <a:r>
              <a:rPr lang="en-IN" sz="3000" dirty="0"/>
              <a:t> c = 13;</a:t>
            </a:r>
          </a:p>
          <a:p>
            <a:pPr algn="l"/>
            <a:r>
              <a:rPr lang="en-IN" sz="3000" dirty="0"/>
              <a:t/>
            </a:r>
            <a:br>
              <a:rPr lang="en-IN" sz="3000" dirty="0"/>
            </a:br>
            <a:r>
              <a:rPr lang="en-IN" sz="3000" dirty="0"/>
              <a:t>void setup() {</a:t>
            </a:r>
          </a:p>
          <a:p>
            <a:pPr algn="l"/>
            <a:r>
              <a:rPr lang="en-IN" sz="3000" b="1" dirty="0" err="1"/>
              <a:t>Serial</a:t>
            </a:r>
            <a:r>
              <a:rPr lang="en-IN" sz="3000" dirty="0" err="1"/>
              <a:t>.begin</a:t>
            </a:r>
            <a:r>
              <a:rPr lang="en-IN" sz="3000" dirty="0"/>
              <a:t>(115200);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(TRIG_PIN, OUTPUT);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(ECHO_PIN, INPUT);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(a, INPUT);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(b, INPUT);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(c, INPUT);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(a, OUTPUT);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(b, OUTPUT);</a:t>
            </a:r>
          </a:p>
          <a:p>
            <a:pPr algn="l"/>
            <a:r>
              <a:rPr lang="en-IN" sz="3000" dirty="0" err="1"/>
              <a:t>pinMode</a:t>
            </a:r>
            <a:r>
              <a:rPr lang="en-IN" sz="3000" dirty="0"/>
              <a:t>(c, OUTPUT);</a:t>
            </a:r>
          </a:p>
          <a:p>
            <a:pPr algn="l"/>
            <a:r>
              <a:rPr lang="en-IN" sz="3000" dirty="0"/>
              <a:t/>
            </a:r>
            <a:br>
              <a:rPr lang="en-IN" sz="3000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354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509"/>
            <a:ext cx="9144000" cy="605905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/>
              <a:t>void loop() {</a:t>
            </a:r>
          </a:p>
          <a:p>
            <a:pPr algn="l"/>
            <a:r>
              <a:rPr lang="en-IN" dirty="0"/>
              <a:t>distance = </a:t>
            </a:r>
            <a:r>
              <a:rPr lang="en-IN" dirty="0" err="1"/>
              <a:t>getDistanceInCentimeters</a:t>
            </a:r>
            <a:r>
              <a:rPr lang="en-IN" dirty="0"/>
              <a:t>();</a:t>
            </a:r>
          </a:p>
          <a:p>
            <a:pPr algn="l"/>
            <a:r>
              <a:rPr lang="en-IN" b="1" dirty="0" err="1"/>
              <a:t>Serial</a:t>
            </a:r>
            <a:r>
              <a:rPr lang="en-IN" dirty="0" err="1"/>
              <a:t>.println</a:t>
            </a:r>
            <a:r>
              <a:rPr lang="en-IN" dirty="0"/>
              <a:t>("Distance = "+ String(distance));</a:t>
            </a:r>
          </a:p>
          <a:p>
            <a:pPr algn="l"/>
            <a:r>
              <a:rPr lang="en-IN" dirty="0"/>
              <a:t>delay(1000);</a:t>
            </a:r>
          </a:p>
          <a:p>
            <a:pPr algn="l"/>
            <a:r>
              <a:rPr lang="en-IN" dirty="0"/>
              <a:t>if (distance &gt;= 100)</a:t>
            </a:r>
          </a:p>
          <a:p>
            <a:pPr algn="l"/>
            <a:r>
              <a:rPr lang="en-IN" dirty="0"/>
              <a:t>{</a:t>
            </a:r>
          </a:p>
          <a:p>
            <a:pPr algn="l"/>
            <a:r>
              <a:rPr lang="en-IN" dirty="0"/>
              <a:t>  </a:t>
            </a:r>
            <a:r>
              <a:rPr lang="en-IN" dirty="0" err="1"/>
              <a:t>digitalWrite</a:t>
            </a:r>
            <a:r>
              <a:rPr lang="en-IN" dirty="0"/>
              <a:t>(a , HIGH);</a:t>
            </a:r>
          </a:p>
          <a:p>
            <a:pPr algn="l"/>
            <a:r>
              <a:rPr lang="en-IN" dirty="0"/>
              <a:t>}</a:t>
            </a:r>
          </a:p>
          <a:p>
            <a:pPr algn="l"/>
            <a:r>
              <a:rPr lang="en-IN" dirty="0"/>
              <a:t>else{</a:t>
            </a:r>
          </a:p>
          <a:p>
            <a:pPr algn="l"/>
            <a:r>
              <a:rPr lang="en-IN" dirty="0"/>
              <a:t>  </a:t>
            </a:r>
            <a:r>
              <a:rPr lang="en-IN" dirty="0" err="1"/>
              <a:t>digitalWrite</a:t>
            </a:r>
            <a:r>
              <a:rPr lang="en-IN" dirty="0"/>
              <a:t>(a, LOW);</a:t>
            </a:r>
          </a:p>
          <a:p>
            <a:pPr algn="l"/>
            <a:r>
              <a:rPr lang="en-IN" dirty="0"/>
              <a:t>}</a:t>
            </a:r>
          </a:p>
          <a:p>
            <a:pPr algn="l"/>
            <a:r>
              <a:rPr lang="en-IN" dirty="0"/>
              <a:t>if(distance &gt;= 200)</a:t>
            </a:r>
          </a:p>
          <a:p>
            <a:pPr algn="l"/>
            <a:r>
              <a:rPr lang="en-IN" dirty="0"/>
              <a:t>{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(a, HIGH);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(b, HIGH);</a:t>
            </a:r>
          </a:p>
          <a:p>
            <a:pPr algn="l"/>
            <a:r>
              <a:rPr lang="en-IN" dirty="0"/>
              <a:t>}</a:t>
            </a:r>
          </a:p>
          <a:p>
            <a:pPr algn="l"/>
            <a:r>
              <a:rPr lang="en-IN" dirty="0"/>
              <a:t>else{</a:t>
            </a:r>
          </a:p>
          <a:p>
            <a:pPr algn="l"/>
            <a:r>
              <a:rPr lang="en-IN" dirty="0"/>
              <a:t>  </a:t>
            </a:r>
            <a:r>
              <a:rPr lang="en-IN" dirty="0" err="1"/>
              <a:t>digitalWrite</a:t>
            </a:r>
            <a:r>
              <a:rPr lang="en-IN" dirty="0"/>
              <a:t>(a, LOW);</a:t>
            </a:r>
          </a:p>
          <a:p>
            <a:pPr algn="l"/>
            <a:r>
              <a:rPr lang="en-IN" dirty="0"/>
              <a:t>   </a:t>
            </a:r>
            <a:r>
              <a:rPr lang="en-IN" dirty="0" err="1"/>
              <a:t>digitalWrite</a:t>
            </a:r>
            <a:r>
              <a:rPr lang="en-IN" dirty="0"/>
              <a:t>(b, LOW);</a:t>
            </a:r>
          </a:p>
          <a:p>
            <a:pPr algn="l"/>
            <a:r>
              <a:rPr lang="en-IN" dirty="0"/>
              <a:t> </a:t>
            </a:r>
          </a:p>
          <a:p>
            <a:pPr algn="l"/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94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109"/>
            <a:ext cx="9144000" cy="605905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if(distance &gt;= 300)</a:t>
            </a:r>
          </a:p>
          <a:p>
            <a:pPr algn="l"/>
            <a:r>
              <a:rPr lang="en-IN" dirty="0"/>
              <a:t>{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(a, HIGH);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(b, HIGH);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(c, HIGH);</a:t>
            </a:r>
          </a:p>
          <a:p>
            <a:pPr algn="l"/>
            <a:r>
              <a:rPr lang="en-IN" dirty="0"/>
              <a:t>  </a:t>
            </a:r>
          </a:p>
          <a:p>
            <a:pPr algn="l"/>
            <a:r>
              <a:rPr lang="en-IN" dirty="0"/>
              <a:t>}else{</a:t>
            </a:r>
          </a:p>
          <a:p>
            <a:pPr algn="l"/>
            <a:r>
              <a:rPr lang="en-IN" dirty="0"/>
              <a:t>  </a:t>
            </a:r>
            <a:r>
              <a:rPr lang="en-IN" dirty="0" err="1"/>
              <a:t>digitalWrite</a:t>
            </a:r>
            <a:r>
              <a:rPr lang="en-IN" dirty="0"/>
              <a:t>(a, LOW);</a:t>
            </a:r>
          </a:p>
          <a:p>
            <a:pPr algn="l"/>
            <a:r>
              <a:rPr lang="en-IN" dirty="0"/>
              <a:t>  </a:t>
            </a:r>
            <a:r>
              <a:rPr lang="en-IN" dirty="0" err="1"/>
              <a:t>digitalWrite</a:t>
            </a:r>
            <a:r>
              <a:rPr lang="en-IN" dirty="0"/>
              <a:t>(b, LOW);</a:t>
            </a:r>
          </a:p>
          <a:p>
            <a:pPr algn="l"/>
            <a:r>
              <a:rPr lang="en-IN" dirty="0"/>
              <a:t>  </a:t>
            </a:r>
            <a:r>
              <a:rPr lang="en-IN" dirty="0" err="1"/>
              <a:t>digitalWrite</a:t>
            </a:r>
            <a:r>
              <a:rPr lang="en-IN" dirty="0"/>
              <a:t>(c, LOW);</a:t>
            </a:r>
          </a:p>
          <a:p>
            <a:pPr algn="l"/>
            <a:r>
              <a:rPr lang="en-IN" dirty="0"/>
              <a:t>}</a:t>
            </a:r>
          </a:p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  <a:p>
            <a:pPr algn="l"/>
            <a:r>
              <a:rPr lang="en-IN" dirty="0"/>
              <a:t>long </a:t>
            </a:r>
            <a:r>
              <a:rPr lang="en-IN" dirty="0" err="1"/>
              <a:t>getDistanceInCentimeters</a:t>
            </a:r>
            <a:r>
              <a:rPr lang="en-IN" dirty="0"/>
              <a:t>() {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(TRIG_PIN,LOW);</a:t>
            </a:r>
          </a:p>
          <a:p>
            <a:pPr algn="l"/>
            <a:r>
              <a:rPr lang="en-IN" dirty="0" err="1"/>
              <a:t>delayMicroseconds</a:t>
            </a:r>
            <a:r>
              <a:rPr lang="en-IN" dirty="0"/>
              <a:t>(2);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(TRIG_PIN, HIGH);</a:t>
            </a:r>
          </a:p>
          <a:p>
            <a:pPr algn="l"/>
            <a:r>
              <a:rPr lang="en-IN" dirty="0" err="1"/>
              <a:t>delayMicroseconds</a:t>
            </a:r>
            <a:r>
              <a:rPr lang="en-IN" dirty="0"/>
              <a:t>(10);</a:t>
            </a:r>
          </a:p>
          <a:p>
            <a:pPr algn="l"/>
            <a:r>
              <a:rPr lang="en-IN" dirty="0" err="1"/>
              <a:t>digitalWrite</a:t>
            </a:r>
            <a:r>
              <a:rPr lang="en-IN" dirty="0"/>
              <a:t>(TRIG_PIN, LOW);</a:t>
            </a:r>
          </a:p>
          <a:p>
            <a:pPr algn="l"/>
            <a:r>
              <a:rPr lang="en-IN" dirty="0"/>
              <a:t>duration = </a:t>
            </a:r>
            <a:r>
              <a:rPr lang="en-IN" dirty="0" err="1"/>
              <a:t>pulseIn</a:t>
            </a:r>
            <a:r>
              <a:rPr lang="en-IN" dirty="0"/>
              <a:t>(ECHO_PIN, HIGH);</a:t>
            </a:r>
          </a:p>
          <a:p>
            <a:pPr algn="l"/>
            <a:r>
              <a:rPr lang="en-IN" dirty="0"/>
              <a:t>return (duration * 0.034 / 2) + 1;</a:t>
            </a:r>
          </a:p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54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https://wokwi.com/projects/364511233110740993</a:t>
            </a:r>
            <a:endParaRPr lang="en-IN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0" y="1690688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147407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Name : B Ramya sri Reg no: 711120106014 Branch : ECE</vt:lpstr>
      <vt:lpstr>PowerPoint Presentation</vt:lpstr>
      <vt:lpstr>PowerPoint Presentation</vt:lpstr>
      <vt:lpstr>https://wokwi.com/projects/364511233110740993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Inj swaroop Reg no: 711120106037 Branch : ECE</dc:title>
  <dc:creator>Microsoft account</dc:creator>
  <cp:lastModifiedBy>Microsoft account</cp:lastModifiedBy>
  <cp:revision>4</cp:revision>
  <dcterms:created xsi:type="dcterms:W3CDTF">2023-05-12T09:35:00Z</dcterms:created>
  <dcterms:modified xsi:type="dcterms:W3CDTF">2023-05-12T09:51:04Z</dcterms:modified>
</cp:coreProperties>
</file>