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07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43D21C-08F5-4F1D-AC09-10D08284403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8BEA171-6E95-4142-A910-0451CB8DE4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aseline="0"/>
            <a:t>Diagramme de classe</a:t>
          </a:r>
          <a:endParaRPr lang="en-US"/>
        </a:p>
      </dgm:t>
    </dgm:pt>
    <dgm:pt modelId="{8CB23D7E-E0C3-474C-8E0E-A5F13E68C926}" type="parTrans" cxnId="{35A6AB59-ACEF-4387-BE20-81F4F39CFB8B}">
      <dgm:prSet/>
      <dgm:spPr/>
      <dgm:t>
        <a:bodyPr/>
        <a:lstStyle/>
        <a:p>
          <a:endParaRPr lang="en-US"/>
        </a:p>
      </dgm:t>
    </dgm:pt>
    <dgm:pt modelId="{2531A35A-2D21-49B7-95E1-EB3915C41553}" type="sibTrans" cxnId="{35A6AB59-ACEF-4387-BE20-81F4F39CFB8B}">
      <dgm:prSet/>
      <dgm:spPr/>
      <dgm:t>
        <a:bodyPr/>
        <a:lstStyle/>
        <a:p>
          <a:endParaRPr lang="en-US"/>
        </a:p>
      </dgm:t>
    </dgm:pt>
    <dgm:pt modelId="{C4835B1B-CE54-4BB7-B615-D90AA249348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aseline="0"/>
            <a:t>Conception TECHNIQUE</a:t>
          </a:r>
          <a:endParaRPr lang="en-US"/>
        </a:p>
      </dgm:t>
    </dgm:pt>
    <dgm:pt modelId="{9A5D1B1D-7177-4BA8-BF8A-2540A74FA773}" type="parTrans" cxnId="{47D32712-CA78-48C7-9311-5077B49FE4B5}">
      <dgm:prSet/>
      <dgm:spPr/>
      <dgm:t>
        <a:bodyPr/>
        <a:lstStyle/>
        <a:p>
          <a:endParaRPr lang="en-US"/>
        </a:p>
      </dgm:t>
    </dgm:pt>
    <dgm:pt modelId="{A53ED990-D871-424B-AF15-8B44669A73C4}" type="sibTrans" cxnId="{47D32712-CA78-48C7-9311-5077B49FE4B5}">
      <dgm:prSet/>
      <dgm:spPr/>
      <dgm:t>
        <a:bodyPr/>
        <a:lstStyle/>
        <a:p>
          <a:endParaRPr lang="en-US"/>
        </a:p>
      </dgm:t>
    </dgm:pt>
    <dgm:pt modelId="{1EC090A6-5B60-456D-93BC-9B15C6CDF96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aseline="0"/>
            <a:t>MAQUETTE DE L’INTERFACE GRAPHIQUE</a:t>
          </a:r>
          <a:endParaRPr lang="en-US"/>
        </a:p>
      </dgm:t>
    </dgm:pt>
    <dgm:pt modelId="{BBA4C9A9-6361-4355-9A71-9CEB1B0A0AD9}" type="parTrans" cxnId="{9540224D-2561-45D6-8F7B-FCD9CD83B49A}">
      <dgm:prSet/>
      <dgm:spPr/>
      <dgm:t>
        <a:bodyPr/>
        <a:lstStyle/>
        <a:p>
          <a:endParaRPr lang="en-US"/>
        </a:p>
      </dgm:t>
    </dgm:pt>
    <dgm:pt modelId="{29A22358-B566-4B2E-8A2A-A093C45547B6}" type="sibTrans" cxnId="{9540224D-2561-45D6-8F7B-FCD9CD83B49A}">
      <dgm:prSet/>
      <dgm:spPr/>
      <dgm:t>
        <a:bodyPr/>
        <a:lstStyle/>
        <a:p>
          <a:endParaRPr lang="en-US"/>
        </a:p>
      </dgm:t>
    </dgm:pt>
    <dgm:pt modelId="{3D9E54D8-B387-4386-BB6A-BD10BC7F6DE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aseline="0"/>
            <a:t>VERSONNING GIT</a:t>
          </a:r>
          <a:endParaRPr lang="en-US"/>
        </a:p>
      </dgm:t>
    </dgm:pt>
    <dgm:pt modelId="{D5705A7C-5517-4855-893B-E2ABA1CE32F0}" type="parTrans" cxnId="{5BCD42D9-D129-438B-838B-8E12B6E81840}">
      <dgm:prSet/>
      <dgm:spPr/>
      <dgm:t>
        <a:bodyPr/>
        <a:lstStyle/>
        <a:p>
          <a:endParaRPr lang="en-US"/>
        </a:p>
      </dgm:t>
    </dgm:pt>
    <dgm:pt modelId="{94EAB1F5-2DC2-442E-A02F-088D5E967980}" type="sibTrans" cxnId="{5BCD42D9-D129-438B-838B-8E12B6E81840}">
      <dgm:prSet/>
      <dgm:spPr/>
      <dgm:t>
        <a:bodyPr/>
        <a:lstStyle/>
        <a:p>
          <a:endParaRPr lang="en-US"/>
        </a:p>
      </dgm:t>
    </dgm:pt>
    <dgm:pt modelId="{E6DEC5EB-377D-40E8-9DBA-6C91B95D281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aseline="0"/>
            <a:t>BILAN</a:t>
          </a:r>
          <a:endParaRPr lang="en-US"/>
        </a:p>
      </dgm:t>
    </dgm:pt>
    <dgm:pt modelId="{BE88DD6B-E117-4F83-8778-788E9F3C3F46}" type="parTrans" cxnId="{72BA4148-4CE2-41A1-9626-91EA21768BE1}">
      <dgm:prSet/>
      <dgm:spPr/>
      <dgm:t>
        <a:bodyPr/>
        <a:lstStyle/>
        <a:p>
          <a:endParaRPr lang="en-US"/>
        </a:p>
      </dgm:t>
    </dgm:pt>
    <dgm:pt modelId="{DC9688A1-11D9-4D85-8D47-94E535DE4274}" type="sibTrans" cxnId="{72BA4148-4CE2-41A1-9626-91EA21768BE1}">
      <dgm:prSet/>
      <dgm:spPr/>
      <dgm:t>
        <a:bodyPr/>
        <a:lstStyle/>
        <a:p>
          <a:endParaRPr lang="en-US"/>
        </a:p>
      </dgm:t>
    </dgm:pt>
    <dgm:pt modelId="{3EC4CC5B-92E7-4D68-A9EE-176088B100A6}" type="pres">
      <dgm:prSet presAssocID="{7643D21C-08F5-4F1D-AC09-10D082844031}" presName="root" presStyleCnt="0">
        <dgm:presLayoutVars>
          <dgm:dir/>
          <dgm:resizeHandles val="exact"/>
        </dgm:presLayoutVars>
      </dgm:prSet>
      <dgm:spPr/>
    </dgm:pt>
    <dgm:pt modelId="{05294D35-3623-4FD2-9237-C57A90AB844A}" type="pres">
      <dgm:prSet presAssocID="{A8BEA171-6E95-4142-A910-0451CB8DE4BB}" presName="compNode" presStyleCnt="0"/>
      <dgm:spPr/>
    </dgm:pt>
    <dgm:pt modelId="{8B8EECBF-FB0F-4539-8008-3FB593A7CDFF}" type="pres">
      <dgm:prSet presAssocID="{A8BEA171-6E95-4142-A910-0451CB8DE4BB}" presName="iconBgRect" presStyleLbl="bgShp" presStyleIdx="0" presStyleCnt="5"/>
      <dgm:spPr/>
    </dgm:pt>
    <dgm:pt modelId="{35695193-21A0-42A6-B67F-37E896426D0F}" type="pres">
      <dgm:prSet presAssocID="{A8BEA171-6E95-4142-A910-0451CB8DE4B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ackboard"/>
        </a:ext>
      </dgm:extLst>
    </dgm:pt>
    <dgm:pt modelId="{F010CFEF-5045-4023-A50A-8F75EC383E8D}" type="pres">
      <dgm:prSet presAssocID="{A8BEA171-6E95-4142-A910-0451CB8DE4BB}" presName="spaceRect" presStyleCnt="0"/>
      <dgm:spPr/>
    </dgm:pt>
    <dgm:pt modelId="{10FD2006-4522-40DF-BB75-587690BD850C}" type="pres">
      <dgm:prSet presAssocID="{A8BEA171-6E95-4142-A910-0451CB8DE4BB}" presName="textRect" presStyleLbl="revTx" presStyleIdx="0" presStyleCnt="5">
        <dgm:presLayoutVars>
          <dgm:chMax val="1"/>
          <dgm:chPref val="1"/>
        </dgm:presLayoutVars>
      </dgm:prSet>
      <dgm:spPr/>
    </dgm:pt>
    <dgm:pt modelId="{35AC5049-9B49-4D4D-A8E1-44F10962FAE5}" type="pres">
      <dgm:prSet presAssocID="{2531A35A-2D21-49B7-95E1-EB3915C41553}" presName="sibTrans" presStyleCnt="0"/>
      <dgm:spPr/>
    </dgm:pt>
    <dgm:pt modelId="{11916122-85FD-4FB7-A5BE-7914AEEADEE7}" type="pres">
      <dgm:prSet presAssocID="{C4835B1B-CE54-4BB7-B615-D90AA2493486}" presName="compNode" presStyleCnt="0"/>
      <dgm:spPr/>
    </dgm:pt>
    <dgm:pt modelId="{F5717013-0881-4D38-A4BF-5AF7BDF0EA23}" type="pres">
      <dgm:prSet presAssocID="{C4835B1B-CE54-4BB7-B615-D90AA2493486}" presName="iconBgRect" presStyleLbl="bgShp" presStyleIdx="1" presStyleCnt="5"/>
      <dgm:spPr/>
    </dgm:pt>
    <dgm:pt modelId="{B2125DC0-615B-4360-9E4E-A189BC892B88}" type="pres">
      <dgm:prSet presAssocID="{C4835B1B-CE54-4BB7-B615-D90AA249348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96B04CC-86CE-43EE-9F87-489D9C189492}" type="pres">
      <dgm:prSet presAssocID="{C4835B1B-CE54-4BB7-B615-D90AA2493486}" presName="spaceRect" presStyleCnt="0"/>
      <dgm:spPr/>
    </dgm:pt>
    <dgm:pt modelId="{9AB36876-5D3D-4E62-A85B-423C3918A443}" type="pres">
      <dgm:prSet presAssocID="{C4835B1B-CE54-4BB7-B615-D90AA2493486}" presName="textRect" presStyleLbl="revTx" presStyleIdx="1" presStyleCnt="5">
        <dgm:presLayoutVars>
          <dgm:chMax val="1"/>
          <dgm:chPref val="1"/>
        </dgm:presLayoutVars>
      </dgm:prSet>
      <dgm:spPr/>
    </dgm:pt>
    <dgm:pt modelId="{3753571C-3E7D-411B-BBF3-1FEBE61DF9CB}" type="pres">
      <dgm:prSet presAssocID="{A53ED990-D871-424B-AF15-8B44669A73C4}" presName="sibTrans" presStyleCnt="0"/>
      <dgm:spPr/>
    </dgm:pt>
    <dgm:pt modelId="{3FEB4BA8-E807-49D7-9F6D-ADAB1AEDB510}" type="pres">
      <dgm:prSet presAssocID="{1EC090A6-5B60-456D-93BC-9B15C6CDF96C}" presName="compNode" presStyleCnt="0"/>
      <dgm:spPr/>
    </dgm:pt>
    <dgm:pt modelId="{5247EC2B-10D9-4C39-8513-C18D0F2C0FFA}" type="pres">
      <dgm:prSet presAssocID="{1EC090A6-5B60-456D-93BC-9B15C6CDF96C}" presName="iconBgRect" presStyleLbl="bgShp" presStyleIdx="2" presStyleCnt="5"/>
      <dgm:spPr/>
    </dgm:pt>
    <dgm:pt modelId="{81DD5B8D-2D77-4703-8D86-9BD006B83756}" type="pres">
      <dgm:prSet presAssocID="{1EC090A6-5B60-456D-93BC-9B15C6CDF96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901347B-51D3-4B13-B183-0D36D1ED95D4}" type="pres">
      <dgm:prSet presAssocID="{1EC090A6-5B60-456D-93BC-9B15C6CDF96C}" presName="spaceRect" presStyleCnt="0"/>
      <dgm:spPr/>
    </dgm:pt>
    <dgm:pt modelId="{2756C0F5-D322-4AFC-94B3-515C0C5B61F9}" type="pres">
      <dgm:prSet presAssocID="{1EC090A6-5B60-456D-93BC-9B15C6CDF96C}" presName="textRect" presStyleLbl="revTx" presStyleIdx="2" presStyleCnt="5">
        <dgm:presLayoutVars>
          <dgm:chMax val="1"/>
          <dgm:chPref val="1"/>
        </dgm:presLayoutVars>
      </dgm:prSet>
      <dgm:spPr/>
    </dgm:pt>
    <dgm:pt modelId="{A30CAAD1-C7DE-4ED9-9F30-F2390DEC4758}" type="pres">
      <dgm:prSet presAssocID="{29A22358-B566-4B2E-8A2A-A093C45547B6}" presName="sibTrans" presStyleCnt="0"/>
      <dgm:spPr/>
    </dgm:pt>
    <dgm:pt modelId="{9E3C6C7B-FDB8-4EAA-8BED-28BBCB72304F}" type="pres">
      <dgm:prSet presAssocID="{3D9E54D8-B387-4386-BB6A-BD10BC7F6DE2}" presName="compNode" presStyleCnt="0"/>
      <dgm:spPr/>
    </dgm:pt>
    <dgm:pt modelId="{75271BEA-AE93-41CD-931C-57F2A0B5D066}" type="pres">
      <dgm:prSet presAssocID="{3D9E54D8-B387-4386-BB6A-BD10BC7F6DE2}" presName="iconBgRect" presStyleLbl="bgShp" presStyleIdx="3" presStyleCnt="5"/>
      <dgm:spPr/>
    </dgm:pt>
    <dgm:pt modelId="{D0B60E8D-A106-42EA-923F-03FF2929483F}" type="pres">
      <dgm:prSet presAssocID="{3D9E54D8-B387-4386-BB6A-BD10BC7F6DE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648914BF-20FA-439F-A3D9-E9FCA51ADD91}" type="pres">
      <dgm:prSet presAssocID="{3D9E54D8-B387-4386-BB6A-BD10BC7F6DE2}" presName="spaceRect" presStyleCnt="0"/>
      <dgm:spPr/>
    </dgm:pt>
    <dgm:pt modelId="{E0901A10-8460-4917-A5E5-3214E0B45021}" type="pres">
      <dgm:prSet presAssocID="{3D9E54D8-B387-4386-BB6A-BD10BC7F6DE2}" presName="textRect" presStyleLbl="revTx" presStyleIdx="3" presStyleCnt="5">
        <dgm:presLayoutVars>
          <dgm:chMax val="1"/>
          <dgm:chPref val="1"/>
        </dgm:presLayoutVars>
      </dgm:prSet>
      <dgm:spPr/>
    </dgm:pt>
    <dgm:pt modelId="{F0196CFC-8754-4055-B6D3-315AC8B4F201}" type="pres">
      <dgm:prSet presAssocID="{94EAB1F5-2DC2-442E-A02F-088D5E967980}" presName="sibTrans" presStyleCnt="0"/>
      <dgm:spPr/>
    </dgm:pt>
    <dgm:pt modelId="{8180562D-4933-4230-B2E8-2F2AA279E999}" type="pres">
      <dgm:prSet presAssocID="{E6DEC5EB-377D-40E8-9DBA-6C91B95D281A}" presName="compNode" presStyleCnt="0"/>
      <dgm:spPr/>
    </dgm:pt>
    <dgm:pt modelId="{21F736B8-52D5-451C-B3AE-351ACC780F9C}" type="pres">
      <dgm:prSet presAssocID="{E6DEC5EB-377D-40E8-9DBA-6C91B95D281A}" presName="iconBgRect" presStyleLbl="bgShp" presStyleIdx="4" presStyleCnt="5"/>
      <dgm:spPr/>
    </dgm:pt>
    <dgm:pt modelId="{10CBAFF7-857D-48A8-A855-46FC6FC30F83}" type="pres">
      <dgm:prSet presAssocID="{E6DEC5EB-377D-40E8-9DBA-6C91B95D281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35BB8D6E-EE86-45DC-9EE6-2CC30FBF4BF8}" type="pres">
      <dgm:prSet presAssocID="{E6DEC5EB-377D-40E8-9DBA-6C91B95D281A}" presName="spaceRect" presStyleCnt="0"/>
      <dgm:spPr/>
    </dgm:pt>
    <dgm:pt modelId="{4254F538-DA3A-475E-BA61-1F6022F1249C}" type="pres">
      <dgm:prSet presAssocID="{E6DEC5EB-377D-40E8-9DBA-6C91B95D281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7D32712-CA78-48C7-9311-5077B49FE4B5}" srcId="{7643D21C-08F5-4F1D-AC09-10D082844031}" destId="{C4835B1B-CE54-4BB7-B615-D90AA2493486}" srcOrd="1" destOrd="0" parTransId="{9A5D1B1D-7177-4BA8-BF8A-2540A74FA773}" sibTransId="{A53ED990-D871-424B-AF15-8B44669A73C4}"/>
    <dgm:cxn modelId="{0081C025-FD9C-3E4B-8ED4-E6DC63C06950}" type="presOf" srcId="{3D9E54D8-B387-4386-BB6A-BD10BC7F6DE2}" destId="{E0901A10-8460-4917-A5E5-3214E0B45021}" srcOrd="0" destOrd="0" presId="urn:microsoft.com/office/officeart/2018/5/layout/IconCircleLabelList"/>
    <dgm:cxn modelId="{72BA4148-4CE2-41A1-9626-91EA21768BE1}" srcId="{7643D21C-08F5-4F1D-AC09-10D082844031}" destId="{E6DEC5EB-377D-40E8-9DBA-6C91B95D281A}" srcOrd="4" destOrd="0" parTransId="{BE88DD6B-E117-4F83-8778-788E9F3C3F46}" sibTransId="{DC9688A1-11D9-4D85-8D47-94E535DE4274}"/>
    <dgm:cxn modelId="{9540224D-2561-45D6-8F7B-FCD9CD83B49A}" srcId="{7643D21C-08F5-4F1D-AC09-10D082844031}" destId="{1EC090A6-5B60-456D-93BC-9B15C6CDF96C}" srcOrd="2" destOrd="0" parTransId="{BBA4C9A9-6361-4355-9A71-9CEB1B0A0AD9}" sibTransId="{29A22358-B566-4B2E-8A2A-A093C45547B6}"/>
    <dgm:cxn modelId="{35A6AB59-ACEF-4387-BE20-81F4F39CFB8B}" srcId="{7643D21C-08F5-4F1D-AC09-10D082844031}" destId="{A8BEA171-6E95-4142-A910-0451CB8DE4BB}" srcOrd="0" destOrd="0" parTransId="{8CB23D7E-E0C3-474C-8E0E-A5F13E68C926}" sibTransId="{2531A35A-2D21-49B7-95E1-EB3915C41553}"/>
    <dgm:cxn modelId="{D5302F5E-4EC1-414A-B3CA-ACA114DD66A7}" type="presOf" srcId="{C4835B1B-CE54-4BB7-B615-D90AA2493486}" destId="{9AB36876-5D3D-4E62-A85B-423C3918A443}" srcOrd="0" destOrd="0" presId="urn:microsoft.com/office/officeart/2018/5/layout/IconCircleLabelList"/>
    <dgm:cxn modelId="{1CBA1A66-7510-C745-9CA5-2F17AC9FEC95}" type="presOf" srcId="{1EC090A6-5B60-456D-93BC-9B15C6CDF96C}" destId="{2756C0F5-D322-4AFC-94B3-515C0C5B61F9}" srcOrd="0" destOrd="0" presId="urn:microsoft.com/office/officeart/2018/5/layout/IconCircleLabelList"/>
    <dgm:cxn modelId="{5D2FC1A9-A3C5-6240-B406-296F5BF9CA8D}" type="presOf" srcId="{A8BEA171-6E95-4142-A910-0451CB8DE4BB}" destId="{10FD2006-4522-40DF-BB75-587690BD850C}" srcOrd="0" destOrd="0" presId="urn:microsoft.com/office/officeart/2018/5/layout/IconCircleLabelList"/>
    <dgm:cxn modelId="{E4AEC1CF-68A5-D44B-BCA4-879768999114}" type="presOf" srcId="{E6DEC5EB-377D-40E8-9DBA-6C91B95D281A}" destId="{4254F538-DA3A-475E-BA61-1F6022F1249C}" srcOrd="0" destOrd="0" presId="urn:microsoft.com/office/officeart/2018/5/layout/IconCircleLabelList"/>
    <dgm:cxn modelId="{05A663D4-130B-E644-A77D-D45E3BF31CCA}" type="presOf" srcId="{7643D21C-08F5-4F1D-AC09-10D082844031}" destId="{3EC4CC5B-92E7-4D68-A9EE-176088B100A6}" srcOrd="0" destOrd="0" presId="urn:microsoft.com/office/officeart/2018/5/layout/IconCircleLabelList"/>
    <dgm:cxn modelId="{5BCD42D9-D129-438B-838B-8E12B6E81840}" srcId="{7643D21C-08F5-4F1D-AC09-10D082844031}" destId="{3D9E54D8-B387-4386-BB6A-BD10BC7F6DE2}" srcOrd="3" destOrd="0" parTransId="{D5705A7C-5517-4855-893B-E2ABA1CE32F0}" sibTransId="{94EAB1F5-2DC2-442E-A02F-088D5E967980}"/>
    <dgm:cxn modelId="{AAE2F0FD-573E-2F45-8FC7-7EE262EDABAC}" type="presParOf" srcId="{3EC4CC5B-92E7-4D68-A9EE-176088B100A6}" destId="{05294D35-3623-4FD2-9237-C57A90AB844A}" srcOrd="0" destOrd="0" presId="urn:microsoft.com/office/officeart/2018/5/layout/IconCircleLabelList"/>
    <dgm:cxn modelId="{C557A55A-4C82-4F4B-A02A-6BF483351FE8}" type="presParOf" srcId="{05294D35-3623-4FD2-9237-C57A90AB844A}" destId="{8B8EECBF-FB0F-4539-8008-3FB593A7CDFF}" srcOrd="0" destOrd="0" presId="urn:microsoft.com/office/officeart/2018/5/layout/IconCircleLabelList"/>
    <dgm:cxn modelId="{F544358D-E61B-3145-96D1-495D82F6A064}" type="presParOf" srcId="{05294D35-3623-4FD2-9237-C57A90AB844A}" destId="{35695193-21A0-42A6-B67F-37E896426D0F}" srcOrd="1" destOrd="0" presId="urn:microsoft.com/office/officeart/2018/5/layout/IconCircleLabelList"/>
    <dgm:cxn modelId="{2E83153E-FDAD-6C4A-A3DB-CBF5543D58E2}" type="presParOf" srcId="{05294D35-3623-4FD2-9237-C57A90AB844A}" destId="{F010CFEF-5045-4023-A50A-8F75EC383E8D}" srcOrd="2" destOrd="0" presId="urn:microsoft.com/office/officeart/2018/5/layout/IconCircleLabelList"/>
    <dgm:cxn modelId="{48EA3860-A33C-EB4E-9055-959EC9A77899}" type="presParOf" srcId="{05294D35-3623-4FD2-9237-C57A90AB844A}" destId="{10FD2006-4522-40DF-BB75-587690BD850C}" srcOrd="3" destOrd="0" presId="urn:microsoft.com/office/officeart/2018/5/layout/IconCircleLabelList"/>
    <dgm:cxn modelId="{4617DE54-776B-384F-942C-10F7DEFCB773}" type="presParOf" srcId="{3EC4CC5B-92E7-4D68-A9EE-176088B100A6}" destId="{35AC5049-9B49-4D4D-A8E1-44F10962FAE5}" srcOrd="1" destOrd="0" presId="urn:microsoft.com/office/officeart/2018/5/layout/IconCircleLabelList"/>
    <dgm:cxn modelId="{D629D295-2700-9949-BA0A-B5A1BCF566E7}" type="presParOf" srcId="{3EC4CC5B-92E7-4D68-A9EE-176088B100A6}" destId="{11916122-85FD-4FB7-A5BE-7914AEEADEE7}" srcOrd="2" destOrd="0" presId="urn:microsoft.com/office/officeart/2018/5/layout/IconCircleLabelList"/>
    <dgm:cxn modelId="{4C8052D0-3922-F247-8530-E0F71E0F137A}" type="presParOf" srcId="{11916122-85FD-4FB7-A5BE-7914AEEADEE7}" destId="{F5717013-0881-4D38-A4BF-5AF7BDF0EA23}" srcOrd="0" destOrd="0" presId="urn:microsoft.com/office/officeart/2018/5/layout/IconCircleLabelList"/>
    <dgm:cxn modelId="{AA86B349-377F-3445-BC19-A81C4869A781}" type="presParOf" srcId="{11916122-85FD-4FB7-A5BE-7914AEEADEE7}" destId="{B2125DC0-615B-4360-9E4E-A189BC892B88}" srcOrd="1" destOrd="0" presId="urn:microsoft.com/office/officeart/2018/5/layout/IconCircleLabelList"/>
    <dgm:cxn modelId="{45BC984F-12C2-884C-A225-CCFE92878FA3}" type="presParOf" srcId="{11916122-85FD-4FB7-A5BE-7914AEEADEE7}" destId="{C96B04CC-86CE-43EE-9F87-489D9C189492}" srcOrd="2" destOrd="0" presId="urn:microsoft.com/office/officeart/2018/5/layout/IconCircleLabelList"/>
    <dgm:cxn modelId="{23F7792B-0039-8D4E-ADB4-A257BF47AB2A}" type="presParOf" srcId="{11916122-85FD-4FB7-A5BE-7914AEEADEE7}" destId="{9AB36876-5D3D-4E62-A85B-423C3918A443}" srcOrd="3" destOrd="0" presId="urn:microsoft.com/office/officeart/2018/5/layout/IconCircleLabelList"/>
    <dgm:cxn modelId="{4145810D-6331-0D4F-B37A-73191B8F2557}" type="presParOf" srcId="{3EC4CC5B-92E7-4D68-A9EE-176088B100A6}" destId="{3753571C-3E7D-411B-BBF3-1FEBE61DF9CB}" srcOrd="3" destOrd="0" presId="urn:microsoft.com/office/officeart/2018/5/layout/IconCircleLabelList"/>
    <dgm:cxn modelId="{A9111D2C-AB36-B440-A93F-87020A917199}" type="presParOf" srcId="{3EC4CC5B-92E7-4D68-A9EE-176088B100A6}" destId="{3FEB4BA8-E807-49D7-9F6D-ADAB1AEDB510}" srcOrd="4" destOrd="0" presId="urn:microsoft.com/office/officeart/2018/5/layout/IconCircleLabelList"/>
    <dgm:cxn modelId="{A7936990-6F39-A14C-B70E-BBE948940875}" type="presParOf" srcId="{3FEB4BA8-E807-49D7-9F6D-ADAB1AEDB510}" destId="{5247EC2B-10D9-4C39-8513-C18D0F2C0FFA}" srcOrd="0" destOrd="0" presId="urn:microsoft.com/office/officeart/2018/5/layout/IconCircleLabelList"/>
    <dgm:cxn modelId="{21F88D00-7AFE-E945-8383-B2CF91BA46BA}" type="presParOf" srcId="{3FEB4BA8-E807-49D7-9F6D-ADAB1AEDB510}" destId="{81DD5B8D-2D77-4703-8D86-9BD006B83756}" srcOrd="1" destOrd="0" presId="urn:microsoft.com/office/officeart/2018/5/layout/IconCircleLabelList"/>
    <dgm:cxn modelId="{3A85C95E-754E-FF4C-842D-48D06511123B}" type="presParOf" srcId="{3FEB4BA8-E807-49D7-9F6D-ADAB1AEDB510}" destId="{4901347B-51D3-4B13-B183-0D36D1ED95D4}" srcOrd="2" destOrd="0" presId="urn:microsoft.com/office/officeart/2018/5/layout/IconCircleLabelList"/>
    <dgm:cxn modelId="{8E6CEA4D-E44F-B240-8C0C-3DCC56508AF4}" type="presParOf" srcId="{3FEB4BA8-E807-49D7-9F6D-ADAB1AEDB510}" destId="{2756C0F5-D322-4AFC-94B3-515C0C5B61F9}" srcOrd="3" destOrd="0" presId="urn:microsoft.com/office/officeart/2018/5/layout/IconCircleLabelList"/>
    <dgm:cxn modelId="{F5825BE3-9215-B642-8E63-D530E5602254}" type="presParOf" srcId="{3EC4CC5B-92E7-4D68-A9EE-176088B100A6}" destId="{A30CAAD1-C7DE-4ED9-9F30-F2390DEC4758}" srcOrd="5" destOrd="0" presId="urn:microsoft.com/office/officeart/2018/5/layout/IconCircleLabelList"/>
    <dgm:cxn modelId="{0F7D6B29-02A8-7048-9BB1-E4F9B0BABEC1}" type="presParOf" srcId="{3EC4CC5B-92E7-4D68-A9EE-176088B100A6}" destId="{9E3C6C7B-FDB8-4EAA-8BED-28BBCB72304F}" srcOrd="6" destOrd="0" presId="urn:microsoft.com/office/officeart/2018/5/layout/IconCircleLabelList"/>
    <dgm:cxn modelId="{AF7839C6-79F6-0340-94AE-8BDCCF073D21}" type="presParOf" srcId="{9E3C6C7B-FDB8-4EAA-8BED-28BBCB72304F}" destId="{75271BEA-AE93-41CD-931C-57F2A0B5D066}" srcOrd="0" destOrd="0" presId="urn:microsoft.com/office/officeart/2018/5/layout/IconCircleLabelList"/>
    <dgm:cxn modelId="{C133F987-AE47-C943-8AF0-21B419937128}" type="presParOf" srcId="{9E3C6C7B-FDB8-4EAA-8BED-28BBCB72304F}" destId="{D0B60E8D-A106-42EA-923F-03FF2929483F}" srcOrd="1" destOrd="0" presId="urn:microsoft.com/office/officeart/2018/5/layout/IconCircleLabelList"/>
    <dgm:cxn modelId="{AF7336DB-61C5-D445-BF40-83BC354338DA}" type="presParOf" srcId="{9E3C6C7B-FDB8-4EAA-8BED-28BBCB72304F}" destId="{648914BF-20FA-439F-A3D9-E9FCA51ADD91}" srcOrd="2" destOrd="0" presId="urn:microsoft.com/office/officeart/2018/5/layout/IconCircleLabelList"/>
    <dgm:cxn modelId="{3EA26982-A129-084C-97CF-434EBD903661}" type="presParOf" srcId="{9E3C6C7B-FDB8-4EAA-8BED-28BBCB72304F}" destId="{E0901A10-8460-4917-A5E5-3214E0B45021}" srcOrd="3" destOrd="0" presId="urn:microsoft.com/office/officeart/2018/5/layout/IconCircleLabelList"/>
    <dgm:cxn modelId="{E4736E95-5863-F64B-8B9D-881C3F2B3FC9}" type="presParOf" srcId="{3EC4CC5B-92E7-4D68-A9EE-176088B100A6}" destId="{F0196CFC-8754-4055-B6D3-315AC8B4F201}" srcOrd="7" destOrd="0" presId="urn:microsoft.com/office/officeart/2018/5/layout/IconCircleLabelList"/>
    <dgm:cxn modelId="{507F607F-03B2-B64F-B236-D185C2A500C9}" type="presParOf" srcId="{3EC4CC5B-92E7-4D68-A9EE-176088B100A6}" destId="{8180562D-4933-4230-B2E8-2F2AA279E999}" srcOrd="8" destOrd="0" presId="urn:microsoft.com/office/officeart/2018/5/layout/IconCircleLabelList"/>
    <dgm:cxn modelId="{D22BADD0-9BA3-8148-807F-EC267117B905}" type="presParOf" srcId="{8180562D-4933-4230-B2E8-2F2AA279E999}" destId="{21F736B8-52D5-451C-B3AE-351ACC780F9C}" srcOrd="0" destOrd="0" presId="urn:microsoft.com/office/officeart/2018/5/layout/IconCircleLabelList"/>
    <dgm:cxn modelId="{F7C93EC9-D9C1-6245-81B6-B68683B94C0E}" type="presParOf" srcId="{8180562D-4933-4230-B2E8-2F2AA279E999}" destId="{10CBAFF7-857D-48A8-A855-46FC6FC30F83}" srcOrd="1" destOrd="0" presId="urn:microsoft.com/office/officeart/2018/5/layout/IconCircleLabelList"/>
    <dgm:cxn modelId="{E02236D2-FC94-BC4B-9F30-6A1DD9DE988F}" type="presParOf" srcId="{8180562D-4933-4230-B2E8-2F2AA279E999}" destId="{35BB8D6E-EE86-45DC-9EE6-2CC30FBF4BF8}" srcOrd="2" destOrd="0" presId="urn:microsoft.com/office/officeart/2018/5/layout/IconCircleLabelList"/>
    <dgm:cxn modelId="{001CE7F4-0908-9542-8C79-3F2FFFDC8BAE}" type="presParOf" srcId="{8180562D-4933-4230-B2E8-2F2AA279E999}" destId="{4254F538-DA3A-475E-BA61-1F6022F1249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EECBF-FB0F-4539-8008-3FB593A7CDFF}">
      <dsp:nvSpPr>
        <dsp:cNvPr id="0" name=""/>
        <dsp:cNvSpPr/>
      </dsp:nvSpPr>
      <dsp:spPr>
        <a:xfrm>
          <a:off x="402600" y="43453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95193-21A0-42A6-B67F-37E896426D0F}">
      <dsp:nvSpPr>
        <dsp:cNvPr id="0" name=""/>
        <dsp:cNvSpPr/>
      </dsp:nvSpPr>
      <dsp:spPr>
        <a:xfrm>
          <a:off x="636600" y="66853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D2006-4522-40DF-BB75-587690BD850C}">
      <dsp:nvSpPr>
        <dsp:cNvPr id="0" name=""/>
        <dsp:cNvSpPr/>
      </dsp:nvSpPr>
      <dsp:spPr>
        <a:xfrm>
          <a:off x="51600" y="187453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 baseline="0"/>
            <a:t>Diagramme de classe</a:t>
          </a:r>
          <a:endParaRPr lang="en-US" sz="1700" kern="1200"/>
        </a:p>
      </dsp:txBody>
      <dsp:txXfrm>
        <a:off x="51600" y="1874533"/>
        <a:ext cx="1800000" cy="720000"/>
      </dsp:txXfrm>
    </dsp:sp>
    <dsp:sp modelId="{F5717013-0881-4D38-A4BF-5AF7BDF0EA23}">
      <dsp:nvSpPr>
        <dsp:cNvPr id="0" name=""/>
        <dsp:cNvSpPr/>
      </dsp:nvSpPr>
      <dsp:spPr>
        <a:xfrm>
          <a:off x="2517600" y="434533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125DC0-615B-4360-9E4E-A189BC892B88}">
      <dsp:nvSpPr>
        <dsp:cNvPr id="0" name=""/>
        <dsp:cNvSpPr/>
      </dsp:nvSpPr>
      <dsp:spPr>
        <a:xfrm>
          <a:off x="2751600" y="66853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36876-5D3D-4E62-A85B-423C3918A443}">
      <dsp:nvSpPr>
        <dsp:cNvPr id="0" name=""/>
        <dsp:cNvSpPr/>
      </dsp:nvSpPr>
      <dsp:spPr>
        <a:xfrm>
          <a:off x="2166600" y="187453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 baseline="0"/>
            <a:t>Conception TECHNIQUE</a:t>
          </a:r>
          <a:endParaRPr lang="en-US" sz="1700" kern="1200"/>
        </a:p>
      </dsp:txBody>
      <dsp:txXfrm>
        <a:off x="2166600" y="1874533"/>
        <a:ext cx="1800000" cy="720000"/>
      </dsp:txXfrm>
    </dsp:sp>
    <dsp:sp modelId="{5247EC2B-10D9-4C39-8513-C18D0F2C0FFA}">
      <dsp:nvSpPr>
        <dsp:cNvPr id="0" name=""/>
        <dsp:cNvSpPr/>
      </dsp:nvSpPr>
      <dsp:spPr>
        <a:xfrm>
          <a:off x="4632600" y="434533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D5B8D-2D77-4703-8D86-9BD006B83756}">
      <dsp:nvSpPr>
        <dsp:cNvPr id="0" name=""/>
        <dsp:cNvSpPr/>
      </dsp:nvSpPr>
      <dsp:spPr>
        <a:xfrm>
          <a:off x="4866600" y="66853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6C0F5-D322-4AFC-94B3-515C0C5B61F9}">
      <dsp:nvSpPr>
        <dsp:cNvPr id="0" name=""/>
        <dsp:cNvSpPr/>
      </dsp:nvSpPr>
      <dsp:spPr>
        <a:xfrm>
          <a:off x="4281600" y="187453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 baseline="0"/>
            <a:t>MAQUETTE DE L’INTERFACE GRAPHIQUE</a:t>
          </a:r>
          <a:endParaRPr lang="en-US" sz="1700" kern="1200"/>
        </a:p>
      </dsp:txBody>
      <dsp:txXfrm>
        <a:off x="4281600" y="1874533"/>
        <a:ext cx="1800000" cy="720000"/>
      </dsp:txXfrm>
    </dsp:sp>
    <dsp:sp modelId="{75271BEA-AE93-41CD-931C-57F2A0B5D066}">
      <dsp:nvSpPr>
        <dsp:cNvPr id="0" name=""/>
        <dsp:cNvSpPr/>
      </dsp:nvSpPr>
      <dsp:spPr>
        <a:xfrm>
          <a:off x="6747600" y="434533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60E8D-A106-42EA-923F-03FF2929483F}">
      <dsp:nvSpPr>
        <dsp:cNvPr id="0" name=""/>
        <dsp:cNvSpPr/>
      </dsp:nvSpPr>
      <dsp:spPr>
        <a:xfrm>
          <a:off x="6981600" y="66853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01A10-8460-4917-A5E5-3214E0B45021}">
      <dsp:nvSpPr>
        <dsp:cNvPr id="0" name=""/>
        <dsp:cNvSpPr/>
      </dsp:nvSpPr>
      <dsp:spPr>
        <a:xfrm>
          <a:off x="6396600" y="187453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 baseline="0"/>
            <a:t>VERSONNING GIT</a:t>
          </a:r>
          <a:endParaRPr lang="en-US" sz="1700" kern="1200"/>
        </a:p>
      </dsp:txBody>
      <dsp:txXfrm>
        <a:off x="6396600" y="1874533"/>
        <a:ext cx="1800000" cy="720000"/>
      </dsp:txXfrm>
    </dsp:sp>
    <dsp:sp modelId="{21F736B8-52D5-451C-B3AE-351ACC780F9C}">
      <dsp:nvSpPr>
        <dsp:cNvPr id="0" name=""/>
        <dsp:cNvSpPr/>
      </dsp:nvSpPr>
      <dsp:spPr>
        <a:xfrm>
          <a:off x="8862600" y="434533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BAFF7-857D-48A8-A855-46FC6FC30F83}">
      <dsp:nvSpPr>
        <dsp:cNvPr id="0" name=""/>
        <dsp:cNvSpPr/>
      </dsp:nvSpPr>
      <dsp:spPr>
        <a:xfrm>
          <a:off x="9096600" y="66853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4F538-DA3A-475E-BA61-1F6022F1249C}">
      <dsp:nvSpPr>
        <dsp:cNvPr id="0" name=""/>
        <dsp:cNvSpPr/>
      </dsp:nvSpPr>
      <dsp:spPr>
        <a:xfrm>
          <a:off x="8511600" y="187453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 baseline="0"/>
            <a:t>BILAN</a:t>
          </a:r>
          <a:endParaRPr lang="en-US" sz="1700" kern="1200"/>
        </a:p>
      </dsp:txBody>
      <dsp:txXfrm>
        <a:off x="8511600" y="1874533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9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7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80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6550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14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33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71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04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6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5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8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8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1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1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54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53D1018B-412F-4D92-8F80-6D1E41C8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59371E8-E3A5-457E-A234-8A4F8B825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9B3893B-6DAD-E248-82F8-3B5D208D5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03" y="2141105"/>
            <a:ext cx="5135784" cy="2567892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08FAA8-9416-4584-94E0-E60C0EF6F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04F202CD-F5F3-7D43-AA30-C3CDFF860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165600"/>
            <a:ext cx="4192557" cy="1727016"/>
          </a:xfrm>
        </p:spPr>
        <p:txBody>
          <a:bodyPr>
            <a:normAutofit/>
          </a:bodyPr>
          <a:lstStyle/>
          <a:p>
            <a:r>
              <a:rPr lang="fr-FR"/>
              <a:t>AGOUGILE RamzI - Quaye cyNTHIA - TCHETCHOUA mAÊVA</a:t>
            </a:r>
          </a:p>
          <a:p>
            <a:r>
              <a:rPr lang="fr-FR"/>
              <a:t>gROUPE 6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9F4775-15BF-704B-8D46-D650E63E1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957486"/>
            <a:ext cx="4175471" cy="3131913"/>
          </a:xfrm>
        </p:spPr>
        <p:txBody>
          <a:bodyPr>
            <a:normAutofit/>
          </a:bodyPr>
          <a:lstStyle/>
          <a:p>
            <a:r>
              <a:rPr lang="fr-FR" dirty="0"/>
              <a:t>Projet java : </a:t>
            </a:r>
            <a:r>
              <a:rPr lang="fr-FR" dirty="0" err="1"/>
              <a:t>ece</a:t>
            </a:r>
            <a:r>
              <a:rPr lang="fr-FR" dirty="0"/>
              <a:t> </a:t>
            </a:r>
            <a:r>
              <a:rPr lang="fr-FR" dirty="0" err="1"/>
              <a:t>school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12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E7253-59A7-0E43-949F-8A848AEC6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6D3E0AC-D00A-4323-9FD3-5AD5591193E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07042972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901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E43006C0-9CF0-4AD0-9C72-B3F9942A8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A20B43-EA35-4D51-8E25-05F8B334E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6D9B8C2-5259-4EE4-AB6B-862DB1DFF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85DE3DFE-A7C8-4919-A2E6-8127463D5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85E5FA7-2758-4E06-9126-C14B9DEE4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67C1FFC-E640-8548-AE6B-4B5F3E56EFE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6958014" y="185737"/>
            <a:ext cx="4865311" cy="6487079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FE95518-6234-0947-BBC4-BD87F7FC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4" y="957486"/>
            <a:ext cx="5614603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Diagramme de classe</a:t>
            </a:r>
          </a:p>
        </p:txBody>
      </p:sp>
    </p:spTree>
    <p:extLst>
      <p:ext uri="{BB962C8B-B14F-4D97-AF65-F5344CB8AC3E}">
        <p14:creationId xmlns:p14="http://schemas.microsoft.com/office/powerpoint/2010/main" val="280244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120660E-F826-4655-BB97-984B17FE5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B36D89EE-FA2B-4C32-8C00-B2C6ED21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Espace réservé du contenu 6">
            <a:extLst>
              <a:ext uri="{FF2B5EF4-FFF2-40B4-BE49-F238E27FC236}">
                <a16:creationId xmlns:a16="http://schemas.microsoft.com/office/drawing/2014/main" id="{AEA90ED0-9CCB-0142-8F83-89E90CC12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670" y="1136984"/>
            <a:ext cx="9193693" cy="5102499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8307F8-152F-4244-A9FE-8D30EFFB7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FE95518-6234-0947-BBC4-BD87F7FC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981" y="-736785"/>
            <a:ext cx="6730037" cy="15961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 err="1"/>
              <a:t>Diagramme</a:t>
            </a:r>
            <a:r>
              <a:rPr lang="en-US" sz="3200" dirty="0"/>
              <a:t> de </a:t>
            </a:r>
            <a:r>
              <a:rPr lang="en-US" sz="3200" dirty="0" err="1"/>
              <a:t>classe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18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4D4EFC-8154-4B4B-935C-5C9E0829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8712"/>
            <a:ext cx="10364451" cy="1596177"/>
          </a:xfrm>
        </p:spPr>
        <p:txBody>
          <a:bodyPr/>
          <a:lstStyle/>
          <a:p>
            <a:r>
              <a:rPr lang="fr-FR" dirty="0"/>
              <a:t>CONCEPTION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7794BE-41D1-F940-AA9F-CDA88627EF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232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C6B1B-7E10-1041-B419-113420C34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Versionning</a:t>
            </a:r>
            <a:r>
              <a:rPr lang="fr-FR" dirty="0"/>
              <a:t>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D86A9C-C864-5C4E-AF22-CB864D532D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212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5EA95-9024-6C49-A600-25D836A2C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C991F-8A07-9F4A-9EAE-B2449AAA64C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Ramzi : </a:t>
            </a:r>
          </a:p>
          <a:p>
            <a:r>
              <a:rPr lang="fr-FR" dirty="0"/>
              <a:t>Cynthia : </a:t>
            </a:r>
          </a:p>
          <a:p>
            <a:r>
              <a:rPr lang="fr-FR" dirty="0"/>
              <a:t>Maëva : projet agréable à réaliser grâce auquel j’ai pu acquérir de nouvelles compétences</a:t>
            </a:r>
          </a:p>
        </p:txBody>
      </p:sp>
    </p:spTree>
    <p:extLst>
      <p:ext uri="{BB962C8B-B14F-4D97-AF65-F5344CB8AC3E}">
        <p14:creationId xmlns:p14="http://schemas.microsoft.com/office/powerpoint/2010/main" val="4283861640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Macintosh PowerPoint</Application>
  <PresentationFormat>Grand écran</PresentationFormat>
  <Paragraphs>17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Ronds dans l’eau</vt:lpstr>
      <vt:lpstr>Projet java : ece school</vt:lpstr>
      <vt:lpstr>Sommaire</vt:lpstr>
      <vt:lpstr>Diagramme de classe</vt:lpstr>
      <vt:lpstr>Diagramme de classe</vt:lpstr>
      <vt:lpstr>CONCEPTION TECHNIQUE</vt:lpstr>
      <vt:lpstr>Versionning git</vt:lpstr>
      <vt:lpstr>BILAN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java : ece school</dc:title>
  <dc:creator>Maëva TCHETCHOUA FEZE</dc:creator>
  <cp:lastModifiedBy>Maëva TCHETCHOUA FEZE</cp:lastModifiedBy>
  <cp:revision>1</cp:revision>
  <dcterms:created xsi:type="dcterms:W3CDTF">2019-06-09T16:55:59Z</dcterms:created>
  <dcterms:modified xsi:type="dcterms:W3CDTF">2019-06-09T16:56:50Z</dcterms:modified>
</cp:coreProperties>
</file>