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413" r:id="rId5"/>
    <p:sldId id="1413" r:id="rId6"/>
    <p:sldId id="1420" r:id="rId7"/>
    <p:sldId id="1419" r:id="rId8"/>
    <p:sldId id="1422" r:id="rId9"/>
    <p:sldId id="1424" r:id="rId10"/>
    <p:sldId id="1423" r:id="rId11"/>
    <p:sldId id="1431" r:id="rId12"/>
    <p:sldId id="1430" r:id="rId13"/>
    <p:sldId id="1426" r:id="rId14"/>
    <p:sldId id="1427" r:id="rId15"/>
    <p:sldId id="1428" r:id="rId16"/>
    <p:sldId id="1429" r:id="rId17"/>
    <p:sldId id="1433" r:id="rId18"/>
    <p:sldId id="1434" r:id="rId19"/>
    <p:sldId id="1435" r:id="rId20"/>
    <p:sldId id="1436" r:id="rId21"/>
    <p:sldId id="1414" r:id="rId22"/>
  </p:sldIdLst>
  <p:sldSz cx="12192000" cy="6858000"/>
  <p:notesSz cx="7172325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966F2-01AC-4C42-BB47-45862DCD09F0}" v="404" dt="2023-07-04T12:08:21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7" autoAdjust="0"/>
    <p:restoredTop sz="94796" autoAdjust="0"/>
  </p:normalViewPr>
  <p:slideViewPr>
    <p:cSldViewPr snapToGrid="0">
      <p:cViewPr varScale="1">
        <p:scale>
          <a:sx n="149" d="100"/>
          <a:sy n="149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Zhou" userId="763f1be1-86ce-492d-8e55-f26d75610c51" providerId="ADAL" clId="{095AD8B0-C5CD-4FE9-BF11-8F746CDCEE3B}"/>
    <pc:docChg chg="undo custSel addSld delSld modSld">
      <pc:chgData name="Nan Zhou" userId="763f1be1-86ce-492d-8e55-f26d75610c51" providerId="ADAL" clId="{095AD8B0-C5CD-4FE9-BF11-8F746CDCEE3B}" dt="2023-06-12T13:39:58.964" v="9143" actId="20577"/>
      <pc:docMkLst>
        <pc:docMk/>
      </pc:docMkLst>
      <pc:sldChg chg="delSp modSp mod">
        <pc:chgData name="Nan Zhou" userId="763f1be1-86ce-492d-8e55-f26d75610c51" providerId="ADAL" clId="{095AD8B0-C5CD-4FE9-BF11-8F746CDCEE3B}" dt="2023-06-12T11:56:14.965" v="8517" actId="20577"/>
        <pc:sldMkLst>
          <pc:docMk/>
          <pc:sldMk cId="1980186420" sldId="413"/>
        </pc:sldMkLst>
        <pc:spChg chg="del">
          <ac:chgData name="Nan Zhou" userId="763f1be1-86ce-492d-8e55-f26d75610c51" providerId="ADAL" clId="{095AD8B0-C5CD-4FE9-BF11-8F746CDCEE3B}" dt="2023-06-12T08:12:18.143" v="143" actId="478"/>
          <ac:spMkLst>
            <pc:docMk/>
            <pc:sldMk cId="1980186420" sldId="413"/>
            <ac:spMk id="2" creationId="{B0460CE4-8312-C6AA-9850-512047962D67}"/>
          </ac:spMkLst>
        </pc:spChg>
        <pc:spChg chg="mod">
          <ac:chgData name="Nan Zhou" userId="763f1be1-86ce-492d-8e55-f26d75610c51" providerId="ADAL" clId="{095AD8B0-C5CD-4FE9-BF11-8F746CDCEE3B}" dt="2023-06-12T08:12:31.355" v="199" actId="20577"/>
          <ac:spMkLst>
            <pc:docMk/>
            <pc:sldMk cId="1980186420" sldId="413"/>
            <ac:spMk id="5" creationId="{64EBD48C-50ED-4006-AEFC-762999C2D100}"/>
          </ac:spMkLst>
        </pc:spChg>
        <pc:spChg chg="mod">
          <ac:chgData name="Nan Zhou" userId="763f1be1-86ce-492d-8e55-f26d75610c51" providerId="ADAL" clId="{095AD8B0-C5CD-4FE9-BF11-8F746CDCEE3B}" dt="2023-06-12T11:56:14.965" v="8517" actId="20577"/>
          <ac:spMkLst>
            <pc:docMk/>
            <pc:sldMk cId="1980186420" sldId="413"/>
            <ac:spMk id="7" creationId="{00000000-0000-0000-0000-000000000000}"/>
          </ac:spMkLst>
        </pc:spChg>
        <pc:spChg chg="mod">
          <ac:chgData name="Nan Zhou" userId="763f1be1-86ce-492d-8e55-f26d75610c51" providerId="ADAL" clId="{095AD8B0-C5CD-4FE9-BF11-8F746CDCEE3B}" dt="2023-06-12T08:12:22.287" v="185" actId="1038"/>
          <ac:spMkLst>
            <pc:docMk/>
            <pc:sldMk cId="1980186420" sldId="413"/>
            <ac:spMk id="8" creationId="{4F3DF2D2-D75A-4B1F-8E3F-2B729BF36A25}"/>
          </ac:spMkLst>
        </pc:spChg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944562451" sldId="1385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2719254964" sldId="1393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13010151" sldId="1397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706249701" sldId="1398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2337928961" sldId="1399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269171012" sldId="1400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4114824485" sldId="1401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2331471178" sldId="1402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722143573" sldId="1403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2190441002" sldId="1404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3002131506" sldId="1405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1986348096" sldId="1406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2440173985" sldId="1407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1564854599" sldId="1409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1079962223" sldId="1410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4289841418" sldId="1411"/>
        </pc:sldMkLst>
      </pc:sldChg>
      <pc:sldChg chg="del">
        <pc:chgData name="Nan Zhou" userId="763f1be1-86ce-492d-8e55-f26d75610c51" providerId="ADAL" clId="{095AD8B0-C5CD-4FE9-BF11-8F746CDCEE3B}" dt="2023-06-12T10:54:56.282" v="5124" actId="47"/>
        <pc:sldMkLst>
          <pc:docMk/>
          <pc:sldMk cId="3909936292" sldId="1412"/>
        </pc:sldMkLst>
      </pc:sldChg>
      <pc:sldChg chg="modSp mod">
        <pc:chgData name="Nan Zhou" userId="763f1be1-86ce-492d-8e55-f26d75610c51" providerId="ADAL" clId="{095AD8B0-C5CD-4FE9-BF11-8F746CDCEE3B}" dt="2023-06-12T13:37:38.795" v="8963" actId="20577"/>
        <pc:sldMkLst>
          <pc:docMk/>
          <pc:sldMk cId="138567290" sldId="1413"/>
        </pc:sldMkLst>
        <pc:spChg chg="mod">
          <ac:chgData name="Nan Zhou" userId="763f1be1-86ce-492d-8e55-f26d75610c51" providerId="ADAL" clId="{095AD8B0-C5CD-4FE9-BF11-8F746CDCEE3B}" dt="2023-06-12T08:12:42.497" v="223" actId="20577"/>
          <ac:spMkLst>
            <pc:docMk/>
            <pc:sldMk cId="138567290" sldId="1413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3:37:38.795" v="8963" actId="20577"/>
          <ac:spMkLst>
            <pc:docMk/>
            <pc:sldMk cId="138567290" sldId="1413"/>
            <ac:spMk id="3" creationId="{64B51DD1-A7B2-F9A5-4D80-FB25B14E1EA3}"/>
          </ac:spMkLst>
        </pc:spChg>
      </pc:sldChg>
      <pc:sldChg chg="modSp del mod">
        <pc:chgData name="Nan Zhou" userId="763f1be1-86ce-492d-8e55-f26d75610c51" providerId="ADAL" clId="{095AD8B0-C5CD-4FE9-BF11-8F746CDCEE3B}" dt="2023-06-12T08:48:03.040" v="1872" actId="47"/>
        <pc:sldMkLst>
          <pc:docMk/>
          <pc:sldMk cId="1517232398" sldId="1415"/>
        </pc:sldMkLst>
        <pc:spChg chg="mod">
          <ac:chgData name="Nan Zhou" userId="763f1be1-86ce-492d-8e55-f26d75610c51" providerId="ADAL" clId="{095AD8B0-C5CD-4FE9-BF11-8F746CDCEE3B}" dt="2023-06-12T08:37:15.918" v="1738" actId="20577"/>
          <ac:spMkLst>
            <pc:docMk/>
            <pc:sldMk cId="1517232398" sldId="1415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08:44:07.168" v="1804" actId="20577"/>
          <ac:spMkLst>
            <pc:docMk/>
            <pc:sldMk cId="1517232398" sldId="1415"/>
            <ac:spMk id="3" creationId="{64B51DD1-A7B2-F9A5-4D80-FB25B14E1EA3}"/>
          </ac:spMkLst>
        </pc:spChg>
      </pc:sldChg>
      <pc:sldChg chg="del">
        <pc:chgData name="Nan Zhou" userId="763f1be1-86ce-492d-8e55-f26d75610c51" providerId="ADAL" clId="{095AD8B0-C5CD-4FE9-BF11-8F746CDCEE3B}" dt="2023-06-12T10:17:13.828" v="3633" actId="47"/>
        <pc:sldMkLst>
          <pc:docMk/>
          <pc:sldMk cId="1515222397" sldId="1416"/>
        </pc:sldMkLst>
      </pc:sldChg>
      <pc:sldChg chg="add del">
        <pc:chgData name="Nan Zhou" userId="763f1be1-86ce-492d-8e55-f26d75610c51" providerId="ADAL" clId="{095AD8B0-C5CD-4FE9-BF11-8F746CDCEE3B}" dt="2023-06-12T08:46:38.104" v="1805" actId="47"/>
        <pc:sldMkLst>
          <pc:docMk/>
          <pc:sldMk cId="1293565119" sldId="1417"/>
        </pc:sldMkLst>
      </pc:sldChg>
      <pc:sldChg chg="addSp delSp modSp add del mod">
        <pc:chgData name="Nan Zhou" userId="763f1be1-86ce-492d-8e55-f26d75610c51" providerId="ADAL" clId="{095AD8B0-C5CD-4FE9-BF11-8F746CDCEE3B}" dt="2023-06-12T10:31:51.078" v="4061" actId="47"/>
        <pc:sldMkLst>
          <pc:docMk/>
          <pc:sldMk cId="2977389973" sldId="1417"/>
        </pc:sldMkLst>
        <pc:spChg chg="mod">
          <ac:chgData name="Nan Zhou" userId="763f1be1-86ce-492d-8e55-f26d75610c51" providerId="ADAL" clId="{095AD8B0-C5CD-4FE9-BF11-8F746CDCEE3B}" dt="2023-06-12T10:21:27.544" v="3823" actId="20577"/>
          <ac:spMkLst>
            <pc:docMk/>
            <pc:sldMk cId="2977389973" sldId="1417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0:19:08.038" v="3744" actId="20577"/>
          <ac:spMkLst>
            <pc:docMk/>
            <pc:sldMk cId="2977389973" sldId="1417"/>
            <ac:spMk id="3" creationId="{64B51DD1-A7B2-F9A5-4D80-FB25B14E1EA3}"/>
          </ac:spMkLst>
        </pc:spChg>
        <pc:picChg chg="add del mod">
          <ac:chgData name="Nan Zhou" userId="763f1be1-86ce-492d-8e55-f26d75610c51" providerId="ADAL" clId="{095AD8B0-C5CD-4FE9-BF11-8F746CDCEE3B}" dt="2023-06-12T08:51:05.150" v="1891" actId="22"/>
          <ac:picMkLst>
            <pc:docMk/>
            <pc:sldMk cId="2977389973" sldId="1417"/>
            <ac:picMk id="5" creationId="{8F86B752-B60C-589D-A2FD-BA5C9FE97F6F}"/>
          </ac:picMkLst>
        </pc:picChg>
      </pc:sldChg>
      <pc:sldChg chg="addSp modSp add del mod">
        <pc:chgData name="Nan Zhou" userId="763f1be1-86ce-492d-8e55-f26d75610c51" providerId="ADAL" clId="{095AD8B0-C5CD-4FE9-BF11-8F746CDCEE3B}" dt="2023-06-12T09:56:12.351" v="2952" actId="47"/>
        <pc:sldMkLst>
          <pc:docMk/>
          <pc:sldMk cId="782565062" sldId="1418"/>
        </pc:sldMkLst>
        <pc:spChg chg="mod">
          <ac:chgData name="Nan Zhou" userId="763f1be1-86ce-492d-8e55-f26d75610c51" providerId="ADAL" clId="{095AD8B0-C5CD-4FE9-BF11-8F746CDCEE3B}" dt="2023-06-12T08:51:19.690" v="1895" actId="6549"/>
          <ac:spMkLst>
            <pc:docMk/>
            <pc:sldMk cId="782565062" sldId="1418"/>
            <ac:spMk id="3" creationId="{64B51DD1-A7B2-F9A5-4D80-FB25B14E1EA3}"/>
          </ac:spMkLst>
        </pc:spChg>
        <pc:picChg chg="add mod">
          <ac:chgData name="Nan Zhou" userId="763f1be1-86ce-492d-8e55-f26d75610c51" providerId="ADAL" clId="{095AD8B0-C5CD-4FE9-BF11-8F746CDCEE3B}" dt="2023-06-12T08:51:44.227" v="1897" actId="1076"/>
          <ac:picMkLst>
            <pc:docMk/>
            <pc:sldMk cId="782565062" sldId="1418"/>
            <ac:picMk id="5" creationId="{986C31CA-BA6D-57E3-9590-F2AC8A9A21C5}"/>
          </ac:picMkLst>
        </pc:picChg>
      </pc:sldChg>
      <pc:sldChg chg="add del">
        <pc:chgData name="Nan Zhou" userId="763f1be1-86ce-492d-8e55-f26d75610c51" providerId="ADAL" clId="{095AD8B0-C5CD-4FE9-BF11-8F746CDCEE3B}" dt="2023-06-12T08:38:42.052" v="1741" actId="47"/>
        <pc:sldMkLst>
          <pc:docMk/>
          <pc:sldMk cId="1516613503" sldId="1418"/>
        </pc:sldMkLst>
      </pc:sldChg>
      <pc:sldChg chg="modSp add mod">
        <pc:chgData name="Nan Zhou" userId="763f1be1-86ce-492d-8e55-f26d75610c51" providerId="ADAL" clId="{095AD8B0-C5CD-4FE9-BF11-8F746CDCEE3B}" dt="2023-06-12T13:39:58.964" v="9143" actId="20577"/>
        <pc:sldMkLst>
          <pc:docMk/>
          <pc:sldMk cId="238427274" sldId="1419"/>
        </pc:sldMkLst>
        <pc:spChg chg="mod">
          <ac:chgData name="Nan Zhou" userId="763f1be1-86ce-492d-8e55-f26d75610c51" providerId="ADAL" clId="{095AD8B0-C5CD-4FE9-BF11-8F746CDCEE3B}" dt="2023-06-12T10:22:44.924" v="3865" actId="5793"/>
          <ac:spMkLst>
            <pc:docMk/>
            <pc:sldMk cId="238427274" sldId="1419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3:39:58.964" v="9143" actId="20577"/>
          <ac:spMkLst>
            <pc:docMk/>
            <pc:sldMk cId="238427274" sldId="1419"/>
            <ac:spMk id="3" creationId="{64B51DD1-A7B2-F9A5-4D80-FB25B14E1EA3}"/>
          </ac:spMkLst>
        </pc:spChg>
      </pc:sldChg>
      <pc:sldChg chg="addSp delSp modSp add mod">
        <pc:chgData name="Nan Zhou" userId="763f1be1-86ce-492d-8e55-f26d75610c51" providerId="ADAL" clId="{095AD8B0-C5CD-4FE9-BF11-8F746CDCEE3B}" dt="2023-06-12T11:47:09.299" v="8209" actId="20577"/>
        <pc:sldMkLst>
          <pc:docMk/>
          <pc:sldMk cId="1380533027" sldId="1420"/>
        </pc:sldMkLst>
        <pc:spChg chg="mod">
          <ac:chgData name="Nan Zhou" userId="763f1be1-86ce-492d-8e55-f26d75610c51" providerId="ADAL" clId="{095AD8B0-C5CD-4FE9-BF11-8F746CDCEE3B}" dt="2023-06-12T11:47:09.299" v="8209" actId="20577"/>
          <ac:spMkLst>
            <pc:docMk/>
            <pc:sldMk cId="1380533027" sldId="1420"/>
            <ac:spMk id="2" creationId="{F695D4A9-4DC4-1785-5C05-543E32ACA54D}"/>
          </ac:spMkLst>
        </pc:spChg>
        <pc:spChg chg="del">
          <ac:chgData name="Nan Zhou" userId="763f1be1-86ce-492d-8e55-f26d75610c51" providerId="ADAL" clId="{095AD8B0-C5CD-4FE9-BF11-8F746CDCEE3B}" dt="2023-06-12T09:40:25.724" v="2506" actId="478"/>
          <ac:spMkLst>
            <pc:docMk/>
            <pc:sldMk cId="1380533027" sldId="1420"/>
            <ac:spMk id="3" creationId="{64B51DD1-A7B2-F9A5-4D80-FB25B14E1EA3}"/>
          </ac:spMkLst>
        </pc:spChg>
        <pc:spChg chg="add del mod">
          <ac:chgData name="Nan Zhou" userId="763f1be1-86ce-492d-8e55-f26d75610c51" providerId="ADAL" clId="{095AD8B0-C5CD-4FE9-BF11-8F746CDCEE3B}" dt="2023-06-12T09:40:28.805" v="2509" actId="478"/>
          <ac:spMkLst>
            <pc:docMk/>
            <pc:sldMk cId="1380533027" sldId="1420"/>
            <ac:spMk id="5" creationId="{E5ACFDCE-D34F-F3E5-DC56-C7978358E5A1}"/>
          </ac:spMkLst>
        </pc:spChg>
        <pc:spChg chg="add del mod">
          <ac:chgData name="Nan Zhou" userId="763f1be1-86ce-492d-8e55-f26d75610c51" providerId="ADAL" clId="{095AD8B0-C5CD-4FE9-BF11-8F746CDCEE3B}" dt="2023-06-12T10:14:51.382" v="3554" actId="478"/>
          <ac:spMkLst>
            <pc:docMk/>
            <pc:sldMk cId="1380533027" sldId="1420"/>
            <ac:spMk id="8" creationId="{EDE5B79C-8D8E-4090-6D09-1FEDDF95197B}"/>
          </ac:spMkLst>
        </pc:spChg>
        <pc:spChg chg="add del mod">
          <ac:chgData name="Nan Zhou" userId="763f1be1-86ce-492d-8e55-f26d75610c51" providerId="ADAL" clId="{095AD8B0-C5CD-4FE9-BF11-8F746CDCEE3B}" dt="2023-06-12T10:14:53.299" v="3555" actId="478"/>
          <ac:spMkLst>
            <pc:docMk/>
            <pc:sldMk cId="1380533027" sldId="1420"/>
            <ac:spMk id="10" creationId="{67332FF2-907C-F6CF-02C4-BEA69F0BEA14}"/>
          </ac:spMkLst>
        </pc:spChg>
        <pc:graphicFrameChg chg="add del mod">
          <ac:chgData name="Nan Zhou" userId="763f1be1-86ce-492d-8e55-f26d75610c51" providerId="ADAL" clId="{095AD8B0-C5CD-4FE9-BF11-8F746CDCEE3B}" dt="2023-06-12T09:40:27.329" v="2508"/>
          <ac:graphicFrameMkLst>
            <pc:docMk/>
            <pc:sldMk cId="1380533027" sldId="1420"/>
            <ac:graphicFrameMk id="6" creationId="{26401102-73DA-DD14-DBA9-07CC49D9B833}"/>
          </ac:graphicFrameMkLst>
        </pc:graphicFrameChg>
        <pc:picChg chg="add mod">
          <ac:chgData name="Nan Zhou" userId="763f1be1-86ce-492d-8e55-f26d75610c51" providerId="ADAL" clId="{095AD8B0-C5CD-4FE9-BF11-8F746CDCEE3B}" dt="2023-06-12T10:15:14.659" v="3606" actId="1038"/>
          <ac:picMkLst>
            <pc:docMk/>
            <pc:sldMk cId="1380533027" sldId="1420"/>
            <ac:picMk id="7" creationId="{50E0248E-958E-6A09-9835-FDD02AE8E708}"/>
          </ac:picMkLst>
        </pc:picChg>
      </pc:sldChg>
      <pc:sldChg chg="add del">
        <pc:chgData name="Nan Zhou" userId="763f1be1-86ce-492d-8e55-f26d75610c51" providerId="ADAL" clId="{095AD8B0-C5CD-4FE9-BF11-8F746CDCEE3B}" dt="2023-06-12T10:22:34.994" v="3841" actId="47"/>
        <pc:sldMkLst>
          <pc:docMk/>
          <pc:sldMk cId="72586580" sldId="1421"/>
        </pc:sldMkLst>
      </pc:sldChg>
      <pc:sldChg chg="modSp add del mod">
        <pc:chgData name="Nan Zhou" userId="763f1be1-86ce-492d-8e55-f26d75610c51" providerId="ADAL" clId="{095AD8B0-C5CD-4FE9-BF11-8F746CDCEE3B}" dt="2023-06-12T11:26:44.500" v="7887" actId="47"/>
        <pc:sldMkLst>
          <pc:docMk/>
          <pc:sldMk cId="336515850" sldId="1421"/>
        </pc:sldMkLst>
        <pc:spChg chg="mod">
          <ac:chgData name="Nan Zhou" userId="763f1be1-86ce-492d-8e55-f26d75610c51" providerId="ADAL" clId="{095AD8B0-C5CD-4FE9-BF11-8F746CDCEE3B}" dt="2023-06-12T10:55:15.759" v="5133" actId="20577"/>
          <ac:spMkLst>
            <pc:docMk/>
            <pc:sldMk cId="336515850" sldId="1421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1:26:01.980" v="7882" actId="21"/>
          <ac:spMkLst>
            <pc:docMk/>
            <pc:sldMk cId="336515850" sldId="1421"/>
            <ac:spMk id="3" creationId="{64B51DD1-A7B2-F9A5-4D80-FB25B14E1EA3}"/>
          </ac:spMkLst>
        </pc:spChg>
      </pc:sldChg>
      <pc:sldChg chg="add del">
        <pc:chgData name="Nan Zhou" userId="763f1be1-86ce-492d-8e55-f26d75610c51" providerId="ADAL" clId="{095AD8B0-C5CD-4FE9-BF11-8F746CDCEE3B}" dt="2023-06-12T10:21:32.974" v="3824" actId="47"/>
        <pc:sldMkLst>
          <pc:docMk/>
          <pc:sldMk cId="644039476" sldId="1421"/>
        </pc:sldMkLst>
      </pc:sldChg>
      <pc:sldChg chg="modSp add mod">
        <pc:chgData name="Nan Zhou" userId="763f1be1-86ce-492d-8e55-f26d75610c51" providerId="ADAL" clId="{095AD8B0-C5CD-4FE9-BF11-8F746CDCEE3B}" dt="2023-06-12T13:39:09.542" v="9044" actId="13926"/>
        <pc:sldMkLst>
          <pc:docMk/>
          <pc:sldMk cId="803814100" sldId="1422"/>
        </pc:sldMkLst>
        <pc:spChg chg="mod">
          <ac:chgData name="Nan Zhou" userId="763f1be1-86ce-492d-8e55-f26d75610c51" providerId="ADAL" clId="{095AD8B0-C5CD-4FE9-BF11-8F746CDCEE3B}" dt="2023-06-12T11:16:33.277" v="7301" actId="20577"/>
          <ac:spMkLst>
            <pc:docMk/>
            <pc:sldMk cId="803814100" sldId="1422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3:39:09.542" v="9044" actId="13926"/>
          <ac:spMkLst>
            <pc:docMk/>
            <pc:sldMk cId="803814100" sldId="1422"/>
            <ac:spMk id="3" creationId="{64B51DD1-A7B2-F9A5-4D80-FB25B14E1EA3}"/>
          </ac:spMkLst>
        </pc:spChg>
      </pc:sldChg>
      <pc:sldChg chg="modSp add mod">
        <pc:chgData name="Nan Zhou" userId="763f1be1-86ce-492d-8e55-f26d75610c51" providerId="ADAL" clId="{095AD8B0-C5CD-4FE9-BF11-8F746CDCEE3B}" dt="2023-06-12T13:39:02.268" v="9042" actId="13926"/>
        <pc:sldMkLst>
          <pc:docMk/>
          <pc:sldMk cId="752412290" sldId="1423"/>
        </pc:sldMkLst>
        <pc:spChg chg="mod">
          <ac:chgData name="Nan Zhou" userId="763f1be1-86ce-492d-8e55-f26d75610c51" providerId="ADAL" clId="{095AD8B0-C5CD-4FE9-BF11-8F746CDCEE3B}" dt="2023-06-12T10:56:15.576" v="5183" actId="20577"/>
          <ac:spMkLst>
            <pc:docMk/>
            <pc:sldMk cId="752412290" sldId="1423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3:39:02.268" v="9042" actId="13926"/>
          <ac:spMkLst>
            <pc:docMk/>
            <pc:sldMk cId="752412290" sldId="1423"/>
            <ac:spMk id="3" creationId="{64B51DD1-A7B2-F9A5-4D80-FB25B14E1EA3}"/>
          </ac:spMkLst>
        </pc:spChg>
      </pc:sldChg>
      <pc:sldChg chg="modSp add del mod">
        <pc:chgData name="Nan Zhou" userId="763f1be1-86ce-492d-8e55-f26d75610c51" providerId="ADAL" clId="{095AD8B0-C5CD-4FE9-BF11-8F746CDCEE3B}" dt="2023-06-12T10:40:23.433" v="4935" actId="47"/>
        <pc:sldMkLst>
          <pc:docMk/>
          <pc:sldMk cId="2995956650" sldId="1423"/>
        </pc:sldMkLst>
        <pc:spChg chg="mod">
          <ac:chgData name="Nan Zhou" userId="763f1be1-86ce-492d-8e55-f26d75610c51" providerId="ADAL" clId="{095AD8B0-C5CD-4FE9-BF11-8F746CDCEE3B}" dt="2023-06-12T10:39:45.905" v="4933" actId="20577"/>
          <ac:spMkLst>
            <pc:docMk/>
            <pc:sldMk cId="2995956650" sldId="1423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0:40:07.804" v="4934"/>
          <ac:spMkLst>
            <pc:docMk/>
            <pc:sldMk cId="2995956650" sldId="1423"/>
            <ac:spMk id="3" creationId="{64B51DD1-A7B2-F9A5-4D80-FB25B14E1EA3}"/>
          </ac:spMkLst>
        </pc:spChg>
      </pc:sldChg>
      <pc:sldChg chg="modSp add mod">
        <pc:chgData name="Nan Zhou" userId="763f1be1-86ce-492d-8e55-f26d75610c51" providerId="ADAL" clId="{095AD8B0-C5CD-4FE9-BF11-8F746CDCEE3B}" dt="2023-06-12T13:39:05.449" v="9043" actId="13926"/>
        <pc:sldMkLst>
          <pc:docMk/>
          <pc:sldMk cId="1450767612" sldId="1424"/>
        </pc:sldMkLst>
        <pc:spChg chg="mod">
          <ac:chgData name="Nan Zhou" userId="763f1be1-86ce-492d-8e55-f26d75610c51" providerId="ADAL" clId="{095AD8B0-C5CD-4FE9-BF11-8F746CDCEE3B}" dt="2023-06-12T10:58:23.759" v="5223" actId="20577"/>
          <ac:spMkLst>
            <pc:docMk/>
            <pc:sldMk cId="1450767612" sldId="1424"/>
            <ac:spMk id="2" creationId="{F695D4A9-4DC4-1785-5C05-543E32ACA54D}"/>
          </ac:spMkLst>
        </pc:spChg>
        <pc:spChg chg="mod">
          <ac:chgData name="Nan Zhou" userId="763f1be1-86ce-492d-8e55-f26d75610c51" providerId="ADAL" clId="{095AD8B0-C5CD-4FE9-BF11-8F746CDCEE3B}" dt="2023-06-12T13:39:05.449" v="9043" actId="13926"/>
          <ac:spMkLst>
            <pc:docMk/>
            <pc:sldMk cId="1450767612" sldId="1424"/>
            <ac:spMk id="3" creationId="{64B51DD1-A7B2-F9A5-4D80-FB25B14E1EA3}"/>
          </ac:spMkLst>
        </pc:spChg>
      </pc:sldChg>
    </pc:docChg>
  </pc:docChgLst>
  <pc:docChgLst>
    <pc:chgData name="Nan Zhou" userId="763f1be1-86ce-492d-8e55-f26d75610c51" providerId="ADAL" clId="{7D6966F2-01AC-4C42-BB47-45862DCD09F0}"/>
    <pc:docChg chg="undo redo custSel addSld delSld modSld sldOrd">
      <pc:chgData name="Nan Zhou" userId="763f1be1-86ce-492d-8e55-f26d75610c51" providerId="ADAL" clId="{7D6966F2-01AC-4C42-BB47-45862DCD09F0}" dt="2023-07-04T12:08:50.380" v="5721" actId="478"/>
      <pc:docMkLst>
        <pc:docMk/>
      </pc:docMkLst>
      <pc:sldChg chg="ord">
        <pc:chgData name="Nan Zhou" userId="763f1be1-86ce-492d-8e55-f26d75610c51" providerId="ADAL" clId="{7D6966F2-01AC-4C42-BB47-45862DCD09F0}" dt="2023-06-29T15:31:36.984" v="3589"/>
        <pc:sldMkLst>
          <pc:docMk/>
          <pc:sldMk cId="3380013528" sldId="1414"/>
        </pc:sldMkLst>
      </pc:sldChg>
      <pc:sldChg chg="addSp delSp modSp add del mod">
        <pc:chgData name="Nan Zhou" userId="763f1be1-86ce-492d-8e55-f26d75610c51" providerId="ADAL" clId="{7D6966F2-01AC-4C42-BB47-45862DCD09F0}" dt="2023-06-29T13:56:37.386" v="124" actId="47"/>
        <pc:sldMkLst>
          <pc:docMk/>
          <pc:sldMk cId="2147135121" sldId="1425"/>
        </pc:sldMkLst>
        <pc:spChg chg="mod">
          <ac:chgData name="Nan Zhou" userId="763f1be1-86ce-492d-8e55-f26d75610c51" providerId="ADAL" clId="{7D6966F2-01AC-4C42-BB47-45862DCD09F0}" dt="2023-06-29T13:48:17.472" v="6" actId="20577"/>
          <ac:spMkLst>
            <pc:docMk/>
            <pc:sldMk cId="2147135121" sldId="1425"/>
            <ac:spMk id="2" creationId="{F695D4A9-4DC4-1785-5C05-543E32ACA54D}"/>
          </ac:spMkLst>
        </pc:spChg>
        <pc:graphicFrameChg chg="add mod">
          <ac:chgData name="Nan Zhou" userId="763f1be1-86ce-492d-8e55-f26d75610c51" providerId="ADAL" clId="{7D6966F2-01AC-4C42-BB47-45862DCD09F0}" dt="2023-06-29T13:53:20.951" v="89" actId="1036"/>
          <ac:graphicFrameMkLst>
            <pc:docMk/>
            <pc:sldMk cId="2147135121" sldId="1425"/>
            <ac:graphicFrameMk id="3" creationId="{EBA2597A-A8E2-4757-A6B2-1C6C4531144C}"/>
          </ac:graphicFrameMkLst>
        </pc:graphicFrameChg>
        <pc:graphicFrameChg chg="add mod">
          <ac:chgData name="Nan Zhou" userId="763f1be1-86ce-492d-8e55-f26d75610c51" providerId="ADAL" clId="{7D6966F2-01AC-4C42-BB47-45862DCD09F0}" dt="2023-06-29T13:53:20.951" v="89" actId="1036"/>
          <ac:graphicFrameMkLst>
            <pc:docMk/>
            <pc:sldMk cId="2147135121" sldId="1425"/>
            <ac:graphicFrameMk id="4" creationId="{F5923FDD-0ABD-471A-B91A-E93E1533C931}"/>
          </ac:graphicFrameMkLst>
        </pc:graphicFrameChg>
        <pc:graphicFrameChg chg="add mod">
          <ac:chgData name="Nan Zhou" userId="763f1be1-86ce-492d-8e55-f26d75610c51" providerId="ADAL" clId="{7D6966F2-01AC-4C42-BB47-45862DCD09F0}" dt="2023-06-29T13:53:20.951" v="89" actId="1036"/>
          <ac:graphicFrameMkLst>
            <pc:docMk/>
            <pc:sldMk cId="2147135121" sldId="1425"/>
            <ac:graphicFrameMk id="5" creationId="{2A8C62D3-7218-42C6-87E0-790E01140C29}"/>
          </ac:graphicFrameMkLst>
        </pc:graphicFrameChg>
        <pc:graphicFrameChg chg="add mod">
          <ac:chgData name="Nan Zhou" userId="763f1be1-86ce-492d-8e55-f26d75610c51" providerId="ADAL" clId="{7D6966F2-01AC-4C42-BB47-45862DCD09F0}" dt="2023-06-29T13:53:20.951" v="89" actId="1036"/>
          <ac:graphicFrameMkLst>
            <pc:docMk/>
            <pc:sldMk cId="2147135121" sldId="1425"/>
            <ac:graphicFrameMk id="6" creationId="{40C419E9-E354-4005-80AF-E43D74BC6AFA}"/>
          </ac:graphicFrameMkLst>
        </pc:graphicFrameChg>
        <pc:graphicFrameChg chg="add mod">
          <ac:chgData name="Nan Zhou" userId="763f1be1-86ce-492d-8e55-f26d75610c51" providerId="ADAL" clId="{7D6966F2-01AC-4C42-BB47-45862DCD09F0}" dt="2023-06-29T13:53:20.951" v="89" actId="1036"/>
          <ac:graphicFrameMkLst>
            <pc:docMk/>
            <pc:sldMk cId="2147135121" sldId="1425"/>
            <ac:graphicFrameMk id="8" creationId="{2423721D-1384-43E5-80EC-D7BEC744C4BF}"/>
          </ac:graphicFrameMkLst>
        </pc:graphicFrameChg>
        <pc:graphicFrameChg chg="add mod">
          <ac:chgData name="Nan Zhou" userId="763f1be1-86ce-492d-8e55-f26d75610c51" providerId="ADAL" clId="{7D6966F2-01AC-4C42-BB47-45862DCD09F0}" dt="2023-06-29T13:53:20.951" v="89" actId="1036"/>
          <ac:graphicFrameMkLst>
            <pc:docMk/>
            <pc:sldMk cId="2147135121" sldId="1425"/>
            <ac:graphicFrameMk id="9" creationId="{4B906F3C-C605-4C25-B3B1-43B8A825DCDC}"/>
          </ac:graphicFrameMkLst>
        </pc:graphicFrameChg>
        <pc:picChg chg="del">
          <ac:chgData name="Nan Zhou" userId="763f1be1-86ce-492d-8e55-f26d75610c51" providerId="ADAL" clId="{7D6966F2-01AC-4C42-BB47-45862DCD09F0}" dt="2023-06-29T13:48:19.602" v="7" actId="478"/>
          <ac:picMkLst>
            <pc:docMk/>
            <pc:sldMk cId="2147135121" sldId="1425"/>
            <ac:picMk id="7" creationId="{50E0248E-958E-6A09-9835-FDD02AE8E708}"/>
          </ac:picMkLst>
        </pc:picChg>
      </pc:sldChg>
      <pc:sldChg chg="addSp delSp modSp add mod">
        <pc:chgData name="Nan Zhou" userId="763f1be1-86ce-492d-8e55-f26d75610c51" providerId="ADAL" clId="{7D6966F2-01AC-4C42-BB47-45862DCD09F0}" dt="2023-06-29T14:58:12.015" v="2150" actId="20577"/>
        <pc:sldMkLst>
          <pc:docMk/>
          <pc:sldMk cId="3997534917" sldId="1426"/>
        </pc:sldMkLst>
        <pc:spChg chg="mod">
          <ac:chgData name="Nan Zhou" userId="763f1be1-86ce-492d-8e55-f26d75610c51" providerId="ADAL" clId="{7D6966F2-01AC-4C42-BB47-45862DCD09F0}" dt="2023-06-29T14:58:12.015" v="2150" actId="20577"/>
          <ac:spMkLst>
            <pc:docMk/>
            <pc:sldMk cId="3997534917" sldId="1426"/>
            <ac:spMk id="2" creationId="{F695D4A9-4DC4-1785-5C05-543E32ACA54D}"/>
          </ac:spMkLst>
        </pc:spChg>
        <pc:spChg chg="add del mod ord">
          <ac:chgData name="Nan Zhou" userId="763f1be1-86ce-492d-8e55-f26d75610c51" providerId="ADAL" clId="{7D6966F2-01AC-4C42-BB47-45862DCD09F0}" dt="2023-06-29T14:31:05.339" v="644" actId="478"/>
          <ac:spMkLst>
            <pc:docMk/>
            <pc:sldMk cId="3997534917" sldId="1426"/>
            <ac:spMk id="7" creationId="{EE4507C2-1631-4BDE-589B-F0A2D212E29E}"/>
          </ac:spMkLst>
        </pc:spChg>
        <pc:spChg chg="add mod">
          <ac:chgData name="Nan Zhou" userId="763f1be1-86ce-492d-8e55-f26d75610c51" providerId="ADAL" clId="{7D6966F2-01AC-4C42-BB47-45862DCD09F0}" dt="2023-06-29T14:29:41.545" v="587" actId="20577"/>
          <ac:spMkLst>
            <pc:docMk/>
            <pc:sldMk cId="3997534917" sldId="1426"/>
            <ac:spMk id="10" creationId="{007B3E55-3942-F85C-7B70-A31258593B13}"/>
          </ac:spMkLst>
        </pc:spChg>
        <pc:spChg chg="add mod">
          <ac:chgData name="Nan Zhou" userId="763f1be1-86ce-492d-8e55-f26d75610c51" providerId="ADAL" clId="{7D6966F2-01AC-4C42-BB47-45862DCD09F0}" dt="2023-06-29T14:31:05.874" v="645"/>
          <ac:spMkLst>
            <pc:docMk/>
            <pc:sldMk cId="3997534917" sldId="1426"/>
            <ac:spMk id="11" creationId="{954DFA44-8C78-4D78-6979-E27AF7BECF37}"/>
          </ac:spMkLst>
        </pc:spChg>
        <pc:graphicFrameChg chg="mod">
          <ac:chgData name="Nan Zhou" userId="763f1be1-86ce-492d-8e55-f26d75610c51" providerId="ADAL" clId="{7D6966F2-01AC-4C42-BB47-45862DCD09F0}" dt="2023-06-29T13:55:52.375" v="115"/>
          <ac:graphicFrameMkLst>
            <pc:docMk/>
            <pc:sldMk cId="3997534917" sldId="1426"/>
            <ac:graphicFrameMk id="3" creationId="{EBA2597A-A8E2-4757-A6B2-1C6C4531144C}"/>
          </ac:graphicFrameMkLst>
        </pc:graphicFrameChg>
        <pc:graphicFrameChg chg="mod">
          <ac:chgData name="Nan Zhou" userId="763f1be1-86ce-492d-8e55-f26d75610c51" providerId="ADAL" clId="{7D6966F2-01AC-4C42-BB47-45862DCD09F0}" dt="2023-06-29T13:55:57.503" v="116"/>
          <ac:graphicFrameMkLst>
            <pc:docMk/>
            <pc:sldMk cId="3997534917" sldId="1426"/>
            <ac:graphicFrameMk id="4" creationId="{F5923FDD-0ABD-471A-B91A-E93E1533C931}"/>
          </ac:graphicFrameMkLst>
        </pc:graphicFrameChg>
        <pc:graphicFrameChg chg="mod">
          <ac:chgData name="Nan Zhou" userId="763f1be1-86ce-492d-8e55-f26d75610c51" providerId="ADAL" clId="{7D6966F2-01AC-4C42-BB47-45862DCD09F0}" dt="2023-06-29T13:55:34.180" v="108"/>
          <ac:graphicFrameMkLst>
            <pc:docMk/>
            <pc:sldMk cId="3997534917" sldId="1426"/>
            <ac:graphicFrameMk id="5" creationId="{2A8C62D3-7218-42C6-87E0-790E01140C29}"/>
          </ac:graphicFrameMkLst>
        </pc:graphicFrameChg>
        <pc:graphicFrameChg chg="mod">
          <ac:chgData name="Nan Zhou" userId="763f1be1-86ce-492d-8e55-f26d75610c51" providerId="ADAL" clId="{7D6966F2-01AC-4C42-BB47-45862DCD09F0}" dt="2023-06-29T13:56:04.094" v="118"/>
          <ac:graphicFrameMkLst>
            <pc:docMk/>
            <pc:sldMk cId="3997534917" sldId="1426"/>
            <ac:graphicFrameMk id="6" creationId="{40C419E9-E354-4005-80AF-E43D74BC6AFA}"/>
          </ac:graphicFrameMkLst>
        </pc:graphicFrameChg>
        <pc:graphicFrameChg chg="mod">
          <ac:chgData name="Nan Zhou" userId="763f1be1-86ce-492d-8e55-f26d75610c51" providerId="ADAL" clId="{7D6966F2-01AC-4C42-BB47-45862DCD09F0}" dt="2023-06-29T13:56:10.163" v="120"/>
          <ac:graphicFrameMkLst>
            <pc:docMk/>
            <pc:sldMk cId="3997534917" sldId="1426"/>
            <ac:graphicFrameMk id="8" creationId="{2423721D-1384-43E5-80EC-D7BEC744C4BF}"/>
          </ac:graphicFrameMkLst>
        </pc:graphicFrameChg>
        <pc:graphicFrameChg chg="mod">
          <ac:chgData name="Nan Zhou" userId="763f1be1-86ce-492d-8e55-f26d75610c51" providerId="ADAL" clId="{7D6966F2-01AC-4C42-BB47-45862DCD09F0}" dt="2023-06-29T13:56:17.198" v="123"/>
          <ac:graphicFrameMkLst>
            <pc:docMk/>
            <pc:sldMk cId="3997534917" sldId="1426"/>
            <ac:graphicFrameMk id="9" creationId="{4B906F3C-C605-4C25-B3B1-43B8A825DCDC}"/>
          </ac:graphicFrameMkLst>
        </pc:graphicFrameChg>
      </pc:sldChg>
      <pc:sldChg chg="add del">
        <pc:chgData name="Nan Zhou" userId="763f1be1-86ce-492d-8e55-f26d75610c51" providerId="ADAL" clId="{7D6966F2-01AC-4C42-BB47-45862DCD09F0}" dt="2023-06-29T13:56:38.756" v="125" actId="47"/>
        <pc:sldMkLst>
          <pc:docMk/>
          <pc:sldMk cId="3383359216" sldId="1427"/>
        </pc:sldMkLst>
      </pc:sldChg>
      <pc:sldChg chg="addSp delSp modSp add mod">
        <pc:chgData name="Nan Zhou" userId="763f1be1-86ce-492d-8e55-f26d75610c51" providerId="ADAL" clId="{7D6966F2-01AC-4C42-BB47-45862DCD09F0}" dt="2023-07-04T07:13:29.027" v="3954" actId="27918"/>
        <pc:sldMkLst>
          <pc:docMk/>
          <pc:sldMk cId="3425013739" sldId="1427"/>
        </pc:sldMkLst>
        <pc:spChg chg="mod">
          <ac:chgData name="Nan Zhou" userId="763f1be1-86ce-492d-8e55-f26d75610c51" providerId="ADAL" clId="{7D6966F2-01AC-4C42-BB47-45862DCD09F0}" dt="2023-06-29T14:21:34.916" v="272" actId="20577"/>
          <ac:spMkLst>
            <pc:docMk/>
            <pc:sldMk cId="3425013739" sldId="1427"/>
            <ac:spMk id="2" creationId="{F695D4A9-4DC4-1785-5C05-543E32ACA54D}"/>
          </ac:spMkLst>
        </pc:spChg>
        <pc:spChg chg="add mod">
          <ac:chgData name="Nan Zhou" userId="763f1be1-86ce-492d-8e55-f26d75610c51" providerId="ADAL" clId="{7D6966F2-01AC-4C42-BB47-45862DCD09F0}" dt="2023-06-29T14:06:01.674" v="226"/>
          <ac:spMkLst>
            <pc:docMk/>
            <pc:sldMk cId="3425013739" sldId="1427"/>
            <ac:spMk id="15" creationId="{63D0F34F-45DE-077D-6A3D-4624A768FD36}"/>
          </ac:spMkLst>
        </pc:spChg>
        <pc:spChg chg="add mod">
          <ac:chgData name="Nan Zhou" userId="763f1be1-86ce-492d-8e55-f26d75610c51" providerId="ADAL" clId="{7D6966F2-01AC-4C42-BB47-45862DCD09F0}" dt="2023-06-29T14:29:53.596" v="613" actId="6549"/>
          <ac:spMkLst>
            <pc:docMk/>
            <pc:sldMk cId="3425013739" sldId="1427"/>
            <ac:spMk id="16" creationId="{EE6B6AD8-985D-21AF-A12C-D6CB30CBF850}"/>
          </ac:spMkLst>
        </pc:spChg>
        <pc:graphicFrameChg chg="del">
          <ac:chgData name="Nan Zhou" userId="763f1be1-86ce-492d-8e55-f26d75610c51" providerId="ADAL" clId="{7D6966F2-01AC-4C42-BB47-45862DCD09F0}" dt="2023-06-29T13:58:17.974" v="131" actId="478"/>
          <ac:graphicFrameMkLst>
            <pc:docMk/>
            <pc:sldMk cId="3425013739" sldId="1427"/>
            <ac:graphicFrameMk id="3" creationId="{EBA2597A-A8E2-4757-A6B2-1C6C4531144C}"/>
          </ac:graphicFrameMkLst>
        </pc:graphicFrameChg>
        <pc:graphicFrameChg chg="del">
          <ac:chgData name="Nan Zhou" userId="763f1be1-86ce-492d-8e55-f26d75610c51" providerId="ADAL" clId="{7D6966F2-01AC-4C42-BB47-45862DCD09F0}" dt="2023-06-29T13:58:17.974" v="131" actId="478"/>
          <ac:graphicFrameMkLst>
            <pc:docMk/>
            <pc:sldMk cId="3425013739" sldId="1427"/>
            <ac:graphicFrameMk id="4" creationId="{F5923FDD-0ABD-471A-B91A-E93E1533C931}"/>
          </ac:graphicFrameMkLst>
        </pc:graphicFrameChg>
        <pc:graphicFrameChg chg="del">
          <ac:chgData name="Nan Zhou" userId="763f1be1-86ce-492d-8e55-f26d75610c51" providerId="ADAL" clId="{7D6966F2-01AC-4C42-BB47-45862DCD09F0}" dt="2023-06-29T13:58:17.974" v="131" actId="478"/>
          <ac:graphicFrameMkLst>
            <pc:docMk/>
            <pc:sldMk cId="3425013739" sldId="1427"/>
            <ac:graphicFrameMk id="5" creationId="{2A8C62D3-7218-42C6-87E0-790E01140C29}"/>
          </ac:graphicFrameMkLst>
        </pc:graphicFrameChg>
        <pc:graphicFrameChg chg="del">
          <ac:chgData name="Nan Zhou" userId="763f1be1-86ce-492d-8e55-f26d75610c51" providerId="ADAL" clId="{7D6966F2-01AC-4C42-BB47-45862DCD09F0}" dt="2023-06-29T13:58:52.442" v="137" actId="478"/>
          <ac:graphicFrameMkLst>
            <pc:docMk/>
            <pc:sldMk cId="3425013739" sldId="1427"/>
            <ac:graphicFrameMk id="6" creationId="{40C419E9-E354-4005-80AF-E43D74BC6AFA}"/>
          </ac:graphicFrameMkLst>
        </pc:graphicFrameChg>
        <pc:graphicFrameChg chg="add mod">
          <ac:chgData name="Nan Zhou" userId="763f1be1-86ce-492d-8e55-f26d75610c51" providerId="ADAL" clId="{7D6966F2-01AC-4C42-BB47-45862DCD09F0}" dt="2023-06-29T14:00:40.065" v="154"/>
          <ac:graphicFrameMkLst>
            <pc:docMk/>
            <pc:sldMk cId="3425013739" sldId="1427"/>
            <ac:graphicFrameMk id="7" creationId="{7035E01B-961F-47FC-BC48-F815E60BF7C4}"/>
          </ac:graphicFrameMkLst>
        </pc:graphicFrameChg>
        <pc:graphicFrameChg chg="del">
          <ac:chgData name="Nan Zhou" userId="763f1be1-86ce-492d-8e55-f26d75610c51" providerId="ADAL" clId="{7D6966F2-01AC-4C42-BB47-45862DCD09F0}" dt="2023-06-29T13:58:52.442" v="137" actId="478"/>
          <ac:graphicFrameMkLst>
            <pc:docMk/>
            <pc:sldMk cId="3425013739" sldId="1427"/>
            <ac:graphicFrameMk id="8" creationId="{2423721D-1384-43E5-80EC-D7BEC744C4BF}"/>
          </ac:graphicFrameMkLst>
        </pc:graphicFrameChg>
        <pc:graphicFrameChg chg="del">
          <ac:chgData name="Nan Zhou" userId="763f1be1-86ce-492d-8e55-f26d75610c51" providerId="ADAL" clId="{7D6966F2-01AC-4C42-BB47-45862DCD09F0}" dt="2023-06-29T13:58:52.442" v="137" actId="478"/>
          <ac:graphicFrameMkLst>
            <pc:docMk/>
            <pc:sldMk cId="3425013739" sldId="1427"/>
            <ac:graphicFrameMk id="9" creationId="{4B906F3C-C605-4C25-B3B1-43B8A825DCDC}"/>
          </ac:graphicFrameMkLst>
        </pc:graphicFrameChg>
        <pc:graphicFrameChg chg="add mod">
          <ac:chgData name="Nan Zhou" userId="763f1be1-86ce-492d-8e55-f26d75610c51" providerId="ADAL" clId="{7D6966F2-01AC-4C42-BB47-45862DCD09F0}" dt="2023-06-29T14:00:46.449" v="157"/>
          <ac:graphicFrameMkLst>
            <pc:docMk/>
            <pc:sldMk cId="3425013739" sldId="1427"/>
            <ac:graphicFrameMk id="10" creationId="{5A970F8C-DAF8-4D37-B080-7A8DC7D08FBE}"/>
          </ac:graphicFrameMkLst>
        </pc:graphicFrameChg>
        <pc:graphicFrameChg chg="add mod">
          <ac:chgData name="Nan Zhou" userId="763f1be1-86ce-492d-8e55-f26d75610c51" providerId="ADAL" clId="{7D6966F2-01AC-4C42-BB47-45862DCD09F0}" dt="2023-06-29T14:00:53.110" v="160"/>
          <ac:graphicFrameMkLst>
            <pc:docMk/>
            <pc:sldMk cId="3425013739" sldId="1427"/>
            <ac:graphicFrameMk id="11" creationId="{0A7F66BD-9D6E-4933-8E90-D68D263DE8AE}"/>
          </ac:graphicFrameMkLst>
        </pc:graphicFrameChg>
        <pc:graphicFrameChg chg="add mod">
          <ac:chgData name="Nan Zhou" userId="763f1be1-86ce-492d-8e55-f26d75610c51" providerId="ADAL" clId="{7D6966F2-01AC-4C42-BB47-45862DCD09F0}" dt="2023-06-29T14:00:59.999" v="163"/>
          <ac:graphicFrameMkLst>
            <pc:docMk/>
            <pc:sldMk cId="3425013739" sldId="1427"/>
            <ac:graphicFrameMk id="12" creationId="{7F613886-A22C-457F-924A-E012EFBCFC0A}"/>
          </ac:graphicFrameMkLst>
        </pc:graphicFrameChg>
        <pc:graphicFrameChg chg="add mod">
          <ac:chgData name="Nan Zhou" userId="763f1be1-86ce-492d-8e55-f26d75610c51" providerId="ADAL" clId="{7D6966F2-01AC-4C42-BB47-45862DCD09F0}" dt="2023-06-29T14:01:06.777" v="166"/>
          <ac:graphicFrameMkLst>
            <pc:docMk/>
            <pc:sldMk cId="3425013739" sldId="1427"/>
            <ac:graphicFrameMk id="13" creationId="{C8FB1208-67C5-4E80-8FB2-9D3E1D07DD49}"/>
          </ac:graphicFrameMkLst>
        </pc:graphicFrameChg>
        <pc:graphicFrameChg chg="add mod">
          <ac:chgData name="Nan Zhou" userId="763f1be1-86ce-492d-8e55-f26d75610c51" providerId="ADAL" clId="{7D6966F2-01AC-4C42-BB47-45862DCD09F0}" dt="2023-06-29T14:01:29.617" v="175"/>
          <ac:graphicFrameMkLst>
            <pc:docMk/>
            <pc:sldMk cId="3425013739" sldId="1427"/>
            <ac:graphicFrameMk id="14" creationId="{5AEC6588-C3AE-4072-86F0-A7ABE94E4A6F}"/>
          </ac:graphicFrameMkLst>
        </pc:graphicFrameChg>
      </pc:sldChg>
      <pc:sldChg chg="addSp delSp modSp add mod">
        <pc:chgData name="Nan Zhou" userId="763f1be1-86ce-492d-8e55-f26d75610c51" providerId="ADAL" clId="{7D6966F2-01AC-4C42-BB47-45862DCD09F0}" dt="2023-06-29T14:30:02.340" v="641" actId="6549"/>
        <pc:sldMkLst>
          <pc:docMk/>
          <pc:sldMk cId="3184615762" sldId="1428"/>
        </pc:sldMkLst>
        <pc:spChg chg="mod">
          <ac:chgData name="Nan Zhou" userId="763f1be1-86ce-492d-8e55-f26d75610c51" providerId="ADAL" clId="{7D6966F2-01AC-4C42-BB47-45862DCD09F0}" dt="2023-06-29T14:21:45.771" v="294" actId="20577"/>
          <ac:spMkLst>
            <pc:docMk/>
            <pc:sldMk cId="3184615762" sldId="1428"/>
            <ac:spMk id="2" creationId="{F695D4A9-4DC4-1785-5C05-543E32ACA54D}"/>
          </ac:spMkLst>
        </pc:spChg>
        <pc:spChg chg="add mod">
          <ac:chgData name="Nan Zhou" userId="763f1be1-86ce-492d-8e55-f26d75610c51" providerId="ADAL" clId="{7D6966F2-01AC-4C42-BB47-45862DCD09F0}" dt="2023-06-29T14:06:03.200" v="227"/>
          <ac:spMkLst>
            <pc:docMk/>
            <pc:sldMk cId="3184615762" sldId="1428"/>
            <ac:spMk id="15" creationId="{77C71038-0F70-B142-A714-D8EB60E0E9AF}"/>
          </ac:spMkLst>
        </pc:spChg>
        <pc:spChg chg="add mod">
          <ac:chgData name="Nan Zhou" userId="763f1be1-86ce-492d-8e55-f26d75610c51" providerId="ADAL" clId="{7D6966F2-01AC-4C42-BB47-45862DCD09F0}" dt="2023-06-29T14:30:02.340" v="641" actId="6549"/>
          <ac:spMkLst>
            <pc:docMk/>
            <pc:sldMk cId="3184615762" sldId="1428"/>
            <ac:spMk id="16" creationId="{8A61E85C-3F89-EFB6-FFE7-45F0ABB10651}"/>
          </ac:spMkLst>
        </pc:spChg>
        <pc:graphicFrameChg chg="add mod">
          <ac:chgData name="Nan Zhou" userId="763f1be1-86ce-492d-8e55-f26d75610c51" providerId="ADAL" clId="{7D6966F2-01AC-4C42-BB47-45862DCD09F0}" dt="2023-06-29T14:03:54.552" v="203"/>
          <ac:graphicFrameMkLst>
            <pc:docMk/>
            <pc:sldMk cId="3184615762" sldId="1428"/>
            <ac:graphicFrameMk id="3" creationId="{C917595C-B968-46C8-9CAA-6D2AAE7C9962}"/>
          </ac:graphicFrameMkLst>
        </pc:graphicFrameChg>
        <pc:graphicFrameChg chg="add mod">
          <ac:chgData name="Nan Zhou" userId="763f1be1-86ce-492d-8e55-f26d75610c51" providerId="ADAL" clId="{7D6966F2-01AC-4C42-BB47-45862DCD09F0}" dt="2023-06-29T14:04:01.905" v="205"/>
          <ac:graphicFrameMkLst>
            <pc:docMk/>
            <pc:sldMk cId="3184615762" sldId="1428"/>
            <ac:graphicFrameMk id="4" creationId="{8063B4C6-5F65-4C10-832F-37B5703335A3}"/>
          </ac:graphicFrameMkLst>
        </pc:graphicFrameChg>
        <pc:graphicFrameChg chg="add mod">
          <ac:chgData name="Nan Zhou" userId="763f1be1-86ce-492d-8e55-f26d75610c51" providerId="ADAL" clId="{7D6966F2-01AC-4C42-BB47-45862DCD09F0}" dt="2023-06-29T14:04:07.180" v="207"/>
          <ac:graphicFrameMkLst>
            <pc:docMk/>
            <pc:sldMk cId="3184615762" sldId="1428"/>
            <ac:graphicFrameMk id="5" creationId="{B2AC0AFF-23FD-434F-B77F-A7B4F4969B4D}"/>
          </ac:graphicFrameMkLst>
        </pc:graphicFrameChg>
        <pc:graphicFrameChg chg="add mod">
          <ac:chgData name="Nan Zhou" userId="763f1be1-86ce-492d-8e55-f26d75610c51" providerId="ADAL" clId="{7D6966F2-01AC-4C42-BB47-45862DCD09F0}" dt="2023-06-29T14:04:24.232" v="214"/>
          <ac:graphicFrameMkLst>
            <pc:docMk/>
            <pc:sldMk cId="3184615762" sldId="1428"/>
            <ac:graphicFrameMk id="6" creationId="{5A0C2D38-8DDA-4D0A-95C8-88D0B704508B}"/>
          </ac:graphicFrameMkLst>
        </pc:graphicFrameChg>
        <pc:graphicFrameChg chg="del">
          <ac:chgData name="Nan Zhou" userId="763f1be1-86ce-492d-8e55-f26d75610c51" providerId="ADAL" clId="{7D6966F2-01AC-4C42-BB47-45862DCD09F0}" dt="2023-06-29T14:01:58.383" v="177" actId="478"/>
          <ac:graphicFrameMkLst>
            <pc:docMk/>
            <pc:sldMk cId="3184615762" sldId="1428"/>
            <ac:graphicFrameMk id="7" creationId="{7035E01B-961F-47FC-BC48-F815E60BF7C4}"/>
          </ac:graphicFrameMkLst>
        </pc:graphicFrameChg>
        <pc:graphicFrameChg chg="add mod">
          <ac:chgData name="Nan Zhou" userId="763f1be1-86ce-492d-8e55-f26d75610c51" providerId="ADAL" clId="{7D6966F2-01AC-4C42-BB47-45862DCD09F0}" dt="2023-06-29T14:04:18.302" v="211"/>
          <ac:graphicFrameMkLst>
            <pc:docMk/>
            <pc:sldMk cId="3184615762" sldId="1428"/>
            <ac:graphicFrameMk id="8" creationId="{452FCC5D-084F-4347-8158-938CFEA70BC6}"/>
          </ac:graphicFrameMkLst>
        </pc:graphicFrameChg>
        <pc:graphicFrameChg chg="add mod">
          <ac:chgData name="Nan Zhou" userId="763f1be1-86ce-492d-8e55-f26d75610c51" providerId="ADAL" clId="{7D6966F2-01AC-4C42-BB47-45862DCD09F0}" dt="2023-06-29T14:04:12.976" v="209"/>
          <ac:graphicFrameMkLst>
            <pc:docMk/>
            <pc:sldMk cId="3184615762" sldId="1428"/>
            <ac:graphicFrameMk id="9" creationId="{24B37D19-0A15-4418-967F-AC0B713A2014}"/>
          </ac:graphicFrameMkLst>
        </pc:graphicFrameChg>
        <pc:graphicFrameChg chg="del">
          <ac:chgData name="Nan Zhou" userId="763f1be1-86ce-492d-8e55-f26d75610c51" providerId="ADAL" clId="{7D6966F2-01AC-4C42-BB47-45862DCD09F0}" dt="2023-06-29T14:01:58.383" v="177" actId="478"/>
          <ac:graphicFrameMkLst>
            <pc:docMk/>
            <pc:sldMk cId="3184615762" sldId="1428"/>
            <ac:graphicFrameMk id="10" creationId="{5A970F8C-DAF8-4D37-B080-7A8DC7D08FBE}"/>
          </ac:graphicFrameMkLst>
        </pc:graphicFrameChg>
        <pc:graphicFrameChg chg="del">
          <ac:chgData name="Nan Zhou" userId="763f1be1-86ce-492d-8e55-f26d75610c51" providerId="ADAL" clId="{7D6966F2-01AC-4C42-BB47-45862DCD09F0}" dt="2023-06-29T14:01:58.383" v="177" actId="478"/>
          <ac:graphicFrameMkLst>
            <pc:docMk/>
            <pc:sldMk cId="3184615762" sldId="1428"/>
            <ac:graphicFrameMk id="11" creationId="{0A7F66BD-9D6E-4933-8E90-D68D263DE8AE}"/>
          </ac:graphicFrameMkLst>
        </pc:graphicFrameChg>
        <pc:graphicFrameChg chg="del">
          <ac:chgData name="Nan Zhou" userId="763f1be1-86ce-492d-8e55-f26d75610c51" providerId="ADAL" clId="{7D6966F2-01AC-4C42-BB47-45862DCD09F0}" dt="2023-06-29T14:01:58.383" v="177" actId="478"/>
          <ac:graphicFrameMkLst>
            <pc:docMk/>
            <pc:sldMk cId="3184615762" sldId="1428"/>
            <ac:graphicFrameMk id="12" creationId="{7F613886-A22C-457F-924A-E012EFBCFC0A}"/>
          </ac:graphicFrameMkLst>
        </pc:graphicFrameChg>
        <pc:graphicFrameChg chg="del">
          <ac:chgData name="Nan Zhou" userId="763f1be1-86ce-492d-8e55-f26d75610c51" providerId="ADAL" clId="{7D6966F2-01AC-4C42-BB47-45862DCD09F0}" dt="2023-06-29T14:01:58.383" v="177" actId="478"/>
          <ac:graphicFrameMkLst>
            <pc:docMk/>
            <pc:sldMk cId="3184615762" sldId="1428"/>
            <ac:graphicFrameMk id="13" creationId="{C8FB1208-67C5-4E80-8FB2-9D3E1D07DD49}"/>
          </ac:graphicFrameMkLst>
        </pc:graphicFrameChg>
        <pc:graphicFrameChg chg="del">
          <ac:chgData name="Nan Zhou" userId="763f1be1-86ce-492d-8e55-f26d75610c51" providerId="ADAL" clId="{7D6966F2-01AC-4C42-BB47-45862DCD09F0}" dt="2023-06-29T14:01:58.383" v="177" actId="478"/>
          <ac:graphicFrameMkLst>
            <pc:docMk/>
            <pc:sldMk cId="3184615762" sldId="1428"/>
            <ac:graphicFrameMk id="14" creationId="{5AEC6588-C3AE-4072-86F0-A7ABE94E4A6F}"/>
          </ac:graphicFrameMkLst>
        </pc:graphicFrameChg>
      </pc:sldChg>
      <pc:sldChg chg="modSp add mod ord">
        <pc:chgData name="Nan Zhou" userId="763f1be1-86ce-492d-8e55-f26d75610c51" providerId="ADAL" clId="{7D6966F2-01AC-4C42-BB47-45862DCD09F0}" dt="2023-07-04T12:02:39.215" v="5664" actId="21"/>
        <pc:sldMkLst>
          <pc:docMk/>
          <pc:sldMk cId="4041935293" sldId="1429"/>
        </pc:sldMkLst>
        <pc:spChg chg="mod">
          <ac:chgData name="Nan Zhou" userId="763f1be1-86ce-492d-8e55-f26d75610c51" providerId="ADAL" clId="{7D6966F2-01AC-4C42-BB47-45862DCD09F0}" dt="2023-06-29T15:03:43.438" v="2433" actId="20577"/>
          <ac:spMkLst>
            <pc:docMk/>
            <pc:sldMk cId="4041935293" sldId="1429"/>
            <ac:spMk id="2" creationId="{F695D4A9-4DC4-1785-5C05-543E32ACA54D}"/>
          </ac:spMkLst>
        </pc:spChg>
        <pc:spChg chg="mod">
          <ac:chgData name="Nan Zhou" userId="763f1be1-86ce-492d-8e55-f26d75610c51" providerId="ADAL" clId="{7D6966F2-01AC-4C42-BB47-45862DCD09F0}" dt="2023-07-04T12:02:39.215" v="5664" actId="21"/>
          <ac:spMkLst>
            <pc:docMk/>
            <pc:sldMk cId="4041935293" sldId="1429"/>
            <ac:spMk id="3" creationId="{64B51DD1-A7B2-F9A5-4D80-FB25B14E1EA3}"/>
          </ac:spMkLst>
        </pc:spChg>
      </pc:sldChg>
      <pc:sldChg chg="modSp add mod">
        <pc:chgData name="Nan Zhou" userId="763f1be1-86ce-492d-8e55-f26d75610c51" providerId="ADAL" clId="{7D6966F2-01AC-4C42-BB47-45862DCD09F0}" dt="2023-06-29T15:12:53.433" v="2673" actId="20577"/>
        <pc:sldMkLst>
          <pc:docMk/>
          <pc:sldMk cId="1534336991" sldId="1430"/>
        </pc:sldMkLst>
        <pc:spChg chg="mod">
          <ac:chgData name="Nan Zhou" userId="763f1be1-86ce-492d-8e55-f26d75610c51" providerId="ADAL" clId="{7D6966F2-01AC-4C42-BB47-45862DCD09F0}" dt="2023-06-29T14:46:18.606" v="1554" actId="20577"/>
          <ac:spMkLst>
            <pc:docMk/>
            <pc:sldMk cId="1534336991" sldId="1430"/>
            <ac:spMk id="2" creationId="{F695D4A9-4DC4-1785-5C05-543E32ACA54D}"/>
          </ac:spMkLst>
        </pc:spChg>
        <pc:spChg chg="mod">
          <ac:chgData name="Nan Zhou" userId="763f1be1-86ce-492d-8e55-f26d75610c51" providerId="ADAL" clId="{7D6966F2-01AC-4C42-BB47-45862DCD09F0}" dt="2023-06-29T15:12:53.433" v="2673" actId="20577"/>
          <ac:spMkLst>
            <pc:docMk/>
            <pc:sldMk cId="1534336991" sldId="1430"/>
            <ac:spMk id="3" creationId="{64B51DD1-A7B2-F9A5-4D80-FB25B14E1EA3}"/>
          </ac:spMkLst>
        </pc:spChg>
      </pc:sldChg>
      <pc:sldChg chg="modSp add mod">
        <pc:chgData name="Nan Zhou" userId="763f1be1-86ce-492d-8e55-f26d75610c51" providerId="ADAL" clId="{7D6966F2-01AC-4C42-BB47-45862DCD09F0}" dt="2023-06-29T15:31:25.593" v="3587" actId="20577"/>
        <pc:sldMkLst>
          <pc:docMk/>
          <pc:sldMk cId="3907784801" sldId="1431"/>
        </pc:sldMkLst>
        <pc:spChg chg="mod">
          <ac:chgData name="Nan Zhou" userId="763f1be1-86ce-492d-8e55-f26d75610c51" providerId="ADAL" clId="{7D6966F2-01AC-4C42-BB47-45862DCD09F0}" dt="2023-06-29T15:31:25.593" v="3587" actId="20577"/>
          <ac:spMkLst>
            <pc:docMk/>
            <pc:sldMk cId="3907784801" sldId="1431"/>
            <ac:spMk id="5" creationId="{64EBD48C-50ED-4006-AEFC-762999C2D100}"/>
          </ac:spMkLst>
        </pc:spChg>
      </pc:sldChg>
      <pc:sldChg chg="modSp add del mod">
        <pc:chgData name="Nan Zhou" userId="763f1be1-86ce-492d-8e55-f26d75610c51" providerId="ADAL" clId="{7D6966F2-01AC-4C42-BB47-45862DCD09F0}" dt="2023-07-04T09:29:21.831" v="4172" actId="47"/>
        <pc:sldMkLst>
          <pc:docMk/>
          <pc:sldMk cId="607180875" sldId="1432"/>
        </pc:sldMkLst>
        <pc:spChg chg="mod">
          <ac:chgData name="Nan Zhou" userId="763f1be1-86ce-492d-8e55-f26d75610c51" providerId="ADAL" clId="{7D6966F2-01AC-4C42-BB47-45862DCD09F0}" dt="2023-07-04T09:20:54.980" v="4165" actId="207"/>
          <ac:spMkLst>
            <pc:docMk/>
            <pc:sldMk cId="607180875" sldId="1432"/>
            <ac:spMk id="2" creationId="{F695D4A9-4DC4-1785-5C05-543E32ACA54D}"/>
          </ac:spMkLst>
        </pc:spChg>
      </pc:sldChg>
      <pc:sldChg chg="addSp delSp modSp add mod">
        <pc:chgData name="Nan Zhou" userId="763f1be1-86ce-492d-8e55-f26d75610c51" providerId="ADAL" clId="{7D6966F2-01AC-4C42-BB47-45862DCD09F0}" dt="2023-07-04T12:02:55.966" v="5674" actId="20577"/>
        <pc:sldMkLst>
          <pc:docMk/>
          <pc:sldMk cId="2950102999" sldId="1433"/>
        </pc:sldMkLst>
        <pc:spChg chg="del">
          <ac:chgData name="Nan Zhou" userId="763f1be1-86ce-492d-8e55-f26d75610c51" providerId="ADAL" clId="{7D6966F2-01AC-4C42-BB47-45862DCD09F0}" dt="2023-07-04T09:28:59.784" v="4167" actId="478"/>
          <ac:spMkLst>
            <pc:docMk/>
            <pc:sldMk cId="2950102999" sldId="1433"/>
            <ac:spMk id="3" creationId="{64B51DD1-A7B2-F9A5-4D80-FB25B14E1EA3}"/>
          </ac:spMkLst>
        </pc:spChg>
        <pc:spChg chg="add del mod">
          <ac:chgData name="Nan Zhou" userId="763f1be1-86ce-492d-8e55-f26d75610c51" providerId="ADAL" clId="{7D6966F2-01AC-4C42-BB47-45862DCD09F0}" dt="2023-07-04T09:29:03.116" v="4168" actId="478"/>
          <ac:spMkLst>
            <pc:docMk/>
            <pc:sldMk cId="2950102999" sldId="1433"/>
            <ac:spMk id="5" creationId="{47CBC605-92FA-4E54-22DC-1613F84285EC}"/>
          </ac:spMkLst>
        </pc:spChg>
        <pc:spChg chg="add del mod">
          <ac:chgData name="Nan Zhou" userId="763f1be1-86ce-492d-8e55-f26d75610c51" providerId="ADAL" clId="{7D6966F2-01AC-4C42-BB47-45862DCD09F0}" dt="2023-07-04T11:49:11.501" v="5235" actId="478"/>
          <ac:spMkLst>
            <pc:docMk/>
            <pc:sldMk cId="2950102999" sldId="1433"/>
            <ac:spMk id="8" creationId="{88A668CE-443F-705B-5ED9-D076EED152F0}"/>
          </ac:spMkLst>
        </pc:spChg>
        <pc:spChg chg="add mod">
          <ac:chgData name="Nan Zhou" userId="763f1be1-86ce-492d-8e55-f26d75610c51" providerId="ADAL" clId="{7D6966F2-01AC-4C42-BB47-45862DCD09F0}" dt="2023-07-04T11:51:25.096" v="5367" actId="21"/>
          <ac:spMkLst>
            <pc:docMk/>
            <pc:sldMk cId="2950102999" sldId="1433"/>
            <ac:spMk id="10" creationId="{89A49D81-3474-DE0E-A131-14ACE7371E64}"/>
          </ac:spMkLst>
        </pc:spChg>
        <pc:spChg chg="add mod ord">
          <ac:chgData name="Nan Zhou" userId="763f1be1-86ce-492d-8e55-f26d75610c51" providerId="ADAL" clId="{7D6966F2-01AC-4C42-BB47-45862DCD09F0}" dt="2023-07-04T12:02:55.966" v="5674" actId="20577"/>
          <ac:spMkLst>
            <pc:docMk/>
            <pc:sldMk cId="2950102999" sldId="1433"/>
            <ac:spMk id="19" creationId="{F7171BC6-B6C3-0645-9CBD-5403BEADAF98}"/>
          </ac:spMkLst>
        </pc:spChg>
        <pc:graphicFrameChg chg="add del mod">
          <ac:chgData name="Nan Zhou" userId="763f1be1-86ce-492d-8e55-f26d75610c51" providerId="ADAL" clId="{7D6966F2-01AC-4C42-BB47-45862DCD09F0}" dt="2023-07-04T09:29:04.739" v="4170"/>
          <ac:graphicFrameMkLst>
            <pc:docMk/>
            <pc:sldMk cId="2950102999" sldId="1433"/>
            <ac:graphicFrameMk id="6" creationId="{794807AE-2451-8070-A9B7-19F760D8EEB5}"/>
          </ac:graphicFrameMkLst>
        </pc:graphicFrameChg>
        <pc:graphicFrameChg chg="add del mod modGraphic">
          <ac:chgData name="Nan Zhou" userId="763f1be1-86ce-492d-8e55-f26d75610c51" providerId="ADAL" clId="{7D6966F2-01AC-4C42-BB47-45862DCD09F0}" dt="2023-07-04T09:38:05.500" v="4350" actId="478"/>
          <ac:graphicFrameMkLst>
            <pc:docMk/>
            <pc:sldMk cId="2950102999" sldId="1433"/>
            <ac:graphicFrameMk id="7" creationId="{0049BF9E-9EA6-851A-854A-3EF96406906C}"/>
          </ac:graphicFrameMkLst>
        </pc:graphicFrameChg>
        <pc:graphicFrameChg chg="add del mod">
          <ac:chgData name="Nan Zhou" userId="763f1be1-86ce-492d-8e55-f26d75610c51" providerId="ADAL" clId="{7D6966F2-01AC-4C42-BB47-45862DCD09F0}" dt="2023-07-04T09:38:22.503" v="4352"/>
          <ac:graphicFrameMkLst>
            <pc:docMk/>
            <pc:sldMk cId="2950102999" sldId="1433"/>
            <ac:graphicFrameMk id="11" creationId="{70F6F608-DECF-6982-5B27-B81D8D3D187C}"/>
          </ac:graphicFrameMkLst>
        </pc:graphicFrameChg>
        <pc:graphicFrameChg chg="add del mod modGraphic">
          <ac:chgData name="Nan Zhou" userId="763f1be1-86ce-492d-8e55-f26d75610c51" providerId="ADAL" clId="{7D6966F2-01AC-4C42-BB47-45862DCD09F0}" dt="2023-07-04T10:00:33.804" v="4641" actId="478"/>
          <ac:graphicFrameMkLst>
            <pc:docMk/>
            <pc:sldMk cId="2950102999" sldId="1433"/>
            <ac:graphicFrameMk id="12" creationId="{AD2657BF-1308-BA4A-48E0-F159F5C541C0}"/>
          </ac:graphicFrameMkLst>
        </pc:graphicFrameChg>
        <pc:graphicFrameChg chg="add del mod">
          <ac:chgData name="Nan Zhou" userId="763f1be1-86ce-492d-8e55-f26d75610c51" providerId="ADAL" clId="{7D6966F2-01AC-4C42-BB47-45862DCD09F0}" dt="2023-07-04T10:00:35.251" v="4643"/>
          <ac:graphicFrameMkLst>
            <pc:docMk/>
            <pc:sldMk cId="2950102999" sldId="1433"/>
            <ac:graphicFrameMk id="13" creationId="{66C0F13E-B481-6F92-585D-BDCE89666004}"/>
          </ac:graphicFrameMkLst>
        </pc:graphicFrameChg>
        <pc:graphicFrameChg chg="add del mod">
          <ac:chgData name="Nan Zhou" userId="763f1be1-86ce-492d-8e55-f26d75610c51" providerId="ADAL" clId="{7D6966F2-01AC-4C42-BB47-45862DCD09F0}" dt="2023-07-04T10:00:38.155" v="4645"/>
          <ac:graphicFrameMkLst>
            <pc:docMk/>
            <pc:sldMk cId="2950102999" sldId="1433"/>
            <ac:graphicFrameMk id="14" creationId="{93790532-16A0-F89B-686A-573CD2D30AD6}"/>
          </ac:graphicFrameMkLst>
        </pc:graphicFrameChg>
        <pc:graphicFrameChg chg="add del mod modGraphic">
          <ac:chgData name="Nan Zhou" userId="763f1be1-86ce-492d-8e55-f26d75610c51" providerId="ADAL" clId="{7D6966F2-01AC-4C42-BB47-45862DCD09F0}" dt="2023-07-04T10:00:46.951" v="4648" actId="478"/>
          <ac:graphicFrameMkLst>
            <pc:docMk/>
            <pc:sldMk cId="2950102999" sldId="1433"/>
            <ac:graphicFrameMk id="15" creationId="{A8477B49-B11B-1FC1-AABA-3D05D1F279E3}"/>
          </ac:graphicFrameMkLst>
        </pc:graphicFrameChg>
        <pc:graphicFrameChg chg="add del mod">
          <ac:chgData name="Nan Zhou" userId="763f1be1-86ce-492d-8e55-f26d75610c51" providerId="ADAL" clId="{7D6966F2-01AC-4C42-BB47-45862DCD09F0}" dt="2023-07-04T10:01:04.689" v="4650" actId="478"/>
          <ac:graphicFrameMkLst>
            <pc:docMk/>
            <pc:sldMk cId="2950102999" sldId="1433"/>
            <ac:graphicFrameMk id="16" creationId="{15DDF786-2A61-3E15-7AD1-A18C8AE09732}"/>
          </ac:graphicFrameMkLst>
        </pc:graphicFrameChg>
        <pc:graphicFrameChg chg="add del mod">
          <ac:chgData name="Nan Zhou" userId="763f1be1-86ce-492d-8e55-f26d75610c51" providerId="ADAL" clId="{7D6966F2-01AC-4C42-BB47-45862DCD09F0}" dt="2023-07-04T10:01:24.291" v="4652"/>
          <ac:graphicFrameMkLst>
            <pc:docMk/>
            <pc:sldMk cId="2950102999" sldId="1433"/>
            <ac:graphicFrameMk id="17" creationId="{05003A62-DFA4-88A1-3CFF-9FAA3F1999B0}"/>
          </ac:graphicFrameMkLst>
        </pc:graphicFrameChg>
        <pc:graphicFrameChg chg="add mod modGraphic">
          <ac:chgData name="Nan Zhou" userId="763f1be1-86ce-492d-8e55-f26d75610c51" providerId="ADAL" clId="{7D6966F2-01AC-4C42-BB47-45862DCD09F0}" dt="2023-07-04T11:59:35.001" v="5662" actId="20577"/>
          <ac:graphicFrameMkLst>
            <pc:docMk/>
            <pc:sldMk cId="2950102999" sldId="1433"/>
            <ac:graphicFrameMk id="18" creationId="{6AE7B783-FFEE-D04E-39C8-924A9C8380C9}"/>
          </ac:graphicFrameMkLst>
        </pc:graphicFrameChg>
      </pc:sldChg>
      <pc:sldChg chg="delSp modSp add mod">
        <pc:chgData name="Nan Zhou" userId="763f1be1-86ce-492d-8e55-f26d75610c51" providerId="ADAL" clId="{7D6966F2-01AC-4C42-BB47-45862DCD09F0}" dt="2023-07-04T12:08:43.405" v="5720" actId="20577"/>
        <pc:sldMkLst>
          <pc:docMk/>
          <pc:sldMk cId="1087285959" sldId="1434"/>
        </pc:sldMkLst>
        <pc:spChg chg="mod">
          <ac:chgData name="Nan Zhou" userId="763f1be1-86ce-492d-8e55-f26d75610c51" providerId="ADAL" clId="{7D6966F2-01AC-4C42-BB47-45862DCD09F0}" dt="2023-07-04T12:08:43.405" v="5720" actId="20577"/>
          <ac:spMkLst>
            <pc:docMk/>
            <pc:sldMk cId="1087285959" sldId="1434"/>
            <ac:spMk id="2" creationId="{F695D4A9-4DC4-1785-5C05-543E32ACA54D}"/>
          </ac:spMkLst>
        </pc:spChg>
        <pc:graphicFrameChg chg="del">
          <ac:chgData name="Nan Zhou" userId="763f1be1-86ce-492d-8e55-f26d75610c51" providerId="ADAL" clId="{7D6966F2-01AC-4C42-BB47-45862DCD09F0}" dt="2023-07-04T12:08:12.209" v="5677" actId="478"/>
          <ac:graphicFrameMkLst>
            <pc:docMk/>
            <pc:sldMk cId="1087285959" sldId="1434"/>
            <ac:graphicFrameMk id="3" creationId="{EBA2597A-A8E2-4757-A6B2-1C6C4531144C}"/>
          </ac:graphicFrameMkLst>
        </pc:graphicFrameChg>
        <pc:graphicFrameChg chg="del">
          <ac:chgData name="Nan Zhou" userId="763f1be1-86ce-492d-8e55-f26d75610c51" providerId="ADAL" clId="{7D6966F2-01AC-4C42-BB47-45862DCD09F0}" dt="2023-07-04T12:08:12.949" v="5678" actId="478"/>
          <ac:graphicFrameMkLst>
            <pc:docMk/>
            <pc:sldMk cId="1087285959" sldId="1434"/>
            <ac:graphicFrameMk id="4" creationId="{F5923FDD-0ABD-471A-B91A-E93E1533C931}"/>
          </ac:graphicFrameMkLst>
        </pc:graphicFrameChg>
        <pc:graphicFrameChg chg="del">
          <ac:chgData name="Nan Zhou" userId="763f1be1-86ce-492d-8e55-f26d75610c51" providerId="ADAL" clId="{7D6966F2-01AC-4C42-BB47-45862DCD09F0}" dt="2023-07-04T12:08:11.215" v="5676" actId="478"/>
          <ac:graphicFrameMkLst>
            <pc:docMk/>
            <pc:sldMk cId="1087285959" sldId="1434"/>
            <ac:graphicFrameMk id="5" creationId="{2A8C62D3-7218-42C6-87E0-790E01140C29}"/>
          </ac:graphicFrameMkLst>
        </pc:graphicFrameChg>
        <pc:graphicFrameChg chg="del">
          <ac:chgData name="Nan Zhou" userId="763f1be1-86ce-492d-8e55-f26d75610c51" providerId="ADAL" clId="{7D6966F2-01AC-4C42-BB47-45862DCD09F0}" dt="2023-07-04T12:08:14.258" v="5679" actId="478"/>
          <ac:graphicFrameMkLst>
            <pc:docMk/>
            <pc:sldMk cId="1087285959" sldId="1434"/>
            <ac:graphicFrameMk id="6" creationId="{40C419E9-E354-4005-80AF-E43D74BC6AFA}"/>
          </ac:graphicFrameMkLst>
        </pc:graphicFrameChg>
        <pc:graphicFrameChg chg="del">
          <ac:chgData name="Nan Zhou" userId="763f1be1-86ce-492d-8e55-f26d75610c51" providerId="ADAL" clId="{7D6966F2-01AC-4C42-BB47-45862DCD09F0}" dt="2023-07-04T12:08:15.504" v="5680" actId="478"/>
          <ac:graphicFrameMkLst>
            <pc:docMk/>
            <pc:sldMk cId="1087285959" sldId="1434"/>
            <ac:graphicFrameMk id="8" creationId="{2423721D-1384-43E5-80EC-D7BEC744C4BF}"/>
          </ac:graphicFrameMkLst>
        </pc:graphicFrameChg>
        <pc:graphicFrameChg chg="del">
          <ac:chgData name="Nan Zhou" userId="763f1be1-86ce-492d-8e55-f26d75610c51" providerId="ADAL" clId="{7D6966F2-01AC-4C42-BB47-45862DCD09F0}" dt="2023-07-04T12:08:16.410" v="5681" actId="478"/>
          <ac:graphicFrameMkLst>
            <pc:docMk/>
            <pc:sldMk cId="1087285959" sldId="1434"/>
            <ac:graphicFrameMk id="9" creationId="{4B906F3C-C605-4C25-B3B1-43B8A825DCDC}"/>
          </ac:graphicFrameMkLst>
        </pc:graphicFrameChg>
      </pc:sldChg>
      <pc:sldChg chg="delSp modSp add mod">
        <pc:chgData name="Nan Zhou" userId="763f1be1-86ce-492d-8e55-f26d75610c51" providerId="ADAL" clId="{7D6966F2-01AC-4C42-BB47-45862DCD09F0}" dt="2023-07-04T12:08:50.380" v="5721" actId="478"/>
        <pc:sldMkLst>
          <pc:docMk/>
          <pc:sldMk cId="1808724373" sldId="1435"/>
        </pc:sldMkLst>
        <pc:spChg chg="mod">
          <ac:chgData name="Nan Zhou" userId="763f1be1-86ce-492d-8e55-f26d75610c51" providerId="ADAL" clId="{7D6966F2-01AC-4C42-BB47-45862DCD09F0}" dt="2023-07-04T12:08:38.439" v="5710" actId="20577"/>
          <ac:spMkLst>
            <pc:docMk/>
            <pc:sldMk cId="1808724373" sldId="1435"/>
            <ac:spMk id="2" creationId="{F695D4A9-4DC4-1785-5C05-543E32ACA54D}"/>
          </ac:spMkLst>
        </pc:spChg>
        <pc:graphicFrameChg chg="del">
          <ac:chgData name="Nan Zhou" userId="763f1be1-86ce-492d-8e55-f26d75610c51" providerId="ADAL" clId="{7D6966F2-01AC-4C42-BB47-45862DCD09F0}" dt="2023-07-04T12:08:19.193" v="5682" actId="478"/>
          <ac:graphicFrameMkLst>
            <pc:docMk/>
            <pc:sldMk cId="1808724373" sldId="1435"/>
            <ac:graphicFrameMk id="7" creationId="{7035E01B-961F-47FC-BC48-F815E60BF7C4}"/>
          </ac:graphicFrameMkLst>
        </pc:graphicFrameChg>
        <pc:graphicFrameChg chg="del">
          <ac:chgData name="Nan Zhou" userId="763f1be1-86ce-492d-8e55-f26d75610c51" providerId="ADAL" clId="{7D6966F2-01AC-4C42-BB47-45862DCD09F0}" dt="2023-07-04T12:08:20.753" v="5683" actId="478"/>
          <ac:graphicFrameMkLst>
            <pc:docMk/>
            <pc:sldMk cId="1808724373" sldId="1435"/>
            <ac:graphicFrameMk id="10" creationId="{5A970F8C-DAF8-4D37-B080-7A8DC7D08FBE}"/>
          </ac:graphicFrameMkLst>
        </pc:graphicFrameChg>
        <pc:graphicFrameChg chg="del">
          <ac:chgData name="Nan Zhou" userId="763f1be1-86ce-492d-8e55-f26d75610c51" providerId="ADAL" clId="{7D6966F2-01AC-4C42-BB47-45862DCD09F0}" dt="2023-07-04T12:08:23.036" v="5684" actId="478"/>
          <ac:graphicFrameMkLst>
            <pc:docMk/>
            <pc:sldMk cId="1808724373" sldId="1435"/>
            <ac:graphicFrameMk id="11" creationId="{0A7F66BD-9D6E-4933-8E90-D68D263DE8AE}"/>
          </ac:graphicFrameMkLst>
        </pc:graphicFrameChg>
        <pc:graphicFrameChg chg="del">
          <ac:chgData name="Nan Zhou" userId="763f1be1-86ce-492d-8e55-f26d75610c51" providerId="ADAL" clId="{7D6966F2-01AC-4C42-BB47-45862DCD09F0}" dt="2023-07-04T12:08:50.380" v="5721" actId="478"/>
          <ac:graphicFrameMkLst>
            <pc:docMk/>
            <pc:sldMk cId="1808724373" sldId="1435"/>
            <ac:graphicFrameMk id="12" creationId="{7F613886-A22C-457F-924A-E012EFBCFC0A}"/>
          </ac:graphicFrameMkLst>
        </pc:graphicFrameChg>
        <pc:graphicFrameChg chg="del">
          <ac:chgData name="Nan Zhou" userId="763f1be1-86ce-492d-8e55-f26d75610c51" providerId="ADAL" clId="{7D6966F2-01AC-4C42-BB47-45862DCD09F0}" dt="2023-07-04T12:08:50.380" v="5721" actId="478"/>
          <ac:graphicFrameMkLst>
            <pc:docMk/>
            <pc:sldMk cId="1808724373" sldId="1435"/>
            <ac:graphicFrameMk id="13" creationId="{C8FB1208-67C5-4E80-8FB2-9D3E1D07DD49}"/>
          </ac:graphicFrameMkLst>
        </pc:graphicFrameChg>
        <pc:graphicFrameChg chg="del">
          <ac:chgData name="Nan Zhou" userId="763f1be1-86ce-492d-8e55-f26d75610c51" providerId="ADAL" clId="{7D6966F2-01AC-4C42-BB47-45862DCD09F0}" dt="2023-07-04T12:08:50.380" v="5721" actId="478"/>
          <ac:graphicFrameMkLst>
            <pc:docMk/>
            <pc:sldMk cId="1808724373" sldId="1435"/>
            <ac:graphicFrameMk id="14" creationId="{5AEC6588-C3AE-4072-86F0-A7ABE94E4A6F}"/>
          </ac:graphicFrameMkLst>
        </pc:graphicFrameChg>
      </pc:sldChg>
      <pc:sldChg chg="delSp modSp add mod">
        <pc:chgData name="Nan Zhou" userId="763f1be1-86ce-492d-8e55-f26d75610c51" providerId="ADAL" clId="{7D6966F2-01AC-4C42-BB47-45862DCD09F0}" dt="2023-07-04T12:08:33.622" v="5700" actId="20577"/>
        <pc:sldMkLst>
          <pc:docMk/>
          <pc:sldMk cId="512712420" sldId="1436"/>
        </pc:sldMkLst>
        <pc:spChg chg="mod">
          <ac:chgData name="Nan Zhou" userId="763f1be1-86ce-492d-8e55-f26d75610c51" providerId="ADAL" clId="{7D6966F2-01AC-4C42-BB47-45862DCD09F0}" dt="2023-07-04T12:08:33.622" v="5700" actId="20577"/>
          <ac:spMkLst>
            <pc:docMk/>
            <pc:sldMk cId="512712420" sldId="1436"/>
            <ac:spMk id="2" creationId="{F695D4A9-4DC4-1785-5C05-543E32ACA54D}"/>
          </ac:spMkLst>
        </pc:spChg>
        <pc:graphicFrameChg chg="del">
          <ac:chgData name="Nan Zhou" userId="763f1be1-86ce-492d-8e55-f26d75610c51" providerId="ADAL" clId="{7D6966F2-01AC-4C42-BB47-45862DCD09F0}" dt="2023-07-04T12:08:25.836" v="5685" actId="478"/>
          <ac:graphicFrameMkLst>
            <pc:docMk/>
            <pc:sldMk cId="512712420" sldId="1436"/>
            <ac:graphicFrameMk id="3" creationId="{C917595C-B968-46C8-9CAA-6D2AAE7C9962}"/>
          </ac:graphicFrameMkLst>
        </pc:graphicFrameChg>
        <pc:graphicFrameChg chg="del">
          <ac:chgData name="Nan Zhou" userId="763f1be1-86ce-492d-8e55-f26d75610c51" providerId="ADAL" clId="{7D6966F2-01AC-4C42-BB47-45862DCD09F0}" dt="2023-07-04T12:08:26.624" v="5686" actId="478"/>
          <ac:graphicFrameMkLst>
            <pc:docMk/>
            <pc:sldMk cId="512712420" sldId="1436"/>
            <ac:graphicFrameMk id="4" creationId="{8063B4C6-5F65-4C10-832F-37B5703335A3}"/>
          </ac:graphicFrameMkLst>
        </pc:graphicFrameChg>
        <pc:graphicFrameChg chg="del">
          <ac:chgData name="Nan Zhou" userId="763f1be1-86ce-492d-8e55-f26d75610c51" providerId="ADAL" clId="{7D6966F2-01AC-4C42-BB47-45862DCD09F0}" dt="2023-07-04T12:08:27.376" v="5687" actId="478"/>
          <ac:graphicFrameMkLst>
            <pc:docMk/>
            <pc:sldMk cId="512712420" sldId="1436"/>
            <ac:graphicFrameMk id="5" creationId="{B2AC0AFF-23FD-434F-B77F-A7B4F4969B4D}"/>
          </ac:graphicFrameMkLst>
        </pc:graphicFrameChg>
        <pc:graphicFrameChg chg="del">
          <ac:chgData name="Nan Zhou" userId="763f1be1-86ce-492d-8e55-f26d75610c51" providerId="ADAL" clId="{7D6966F2-01AC-4C42-BB47-45862DCD09F0}" dt="2023-07-04T12:08:29.871" v="5690" actId="478"/>
          <ac:graphicFrameMkLst>
            <pc:docMk/>
            <pc:sldMk cId="512712420" sldId="1436"/>
            <ac:graphicFrameMk id="6" creationId="{5A0C2D38-8DDA-4D0A-95C8-88D0B704508B}"/>
          </ac:graphicFrameMkLst>
        </pc:graphicFrameChg>
        <pc:graphicFrameChg chg="del">
          <ac:chgData name="Nan Zhou" userId="763f1be1-86ce-492d-8e55-f26d75610c51" providerId="ADAL" clId="{7D6966F2-01AC-4C42-BB47-45862DCD09F0}" dt="2023-07-04T12:08:29.075" v="5689" actId="478"/>
          <ac:graphicFrameMkLst>
            <pc:docMk/>
            <pc:sldMk cId="512712420" sldId="1436"/>
            <ac:graphicFrameMk id="8" creationId="{452FCC5D-084F-4347-8158-938CFEA70BC6}"/>
          </ac:graphicFrameMkLst>
        </pc:graphicFrameChg>
        <pc:graphicFrameChg chg="del">
          <ac:chgData name="Nan Zhou" userId="763f1be1-86ce-492d-8e55-f26d75610c51" providerId="ADAL" clId="{7D6966F2-01AC-4C42-BB47-45862DCD09F0}" dt="2023-07-04T12:08:28.291" v="5688" actId="478"/>
          <ac:graphicFrameMkLst>
            <pc:docMk/>
            <pc:sldMk cId="512712420" sldId="1436"/>
            <ac:graphicFrameMk id="9" creationId="{24B37D19-0A15-4418-967F-AC0B713A201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zi.chariag/Documents/WBG/Yield%20curve/presentation/20230628%20BiH%20yield%20curves%20and%20spread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nzhou_worldbank_org/Documents/2023/_bih/IRRBB/data/20230628%20BiH%20yield%20curves%20and%20spread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 dirty="0"/>
              <a:t>1m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Sheet1!$G$16:$G$17</c:f>
              <c:strCache>
                <c:ptCount val="2"/>
                <c:pt idx="0">
                  <c:v>aaa, 1m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Sheet1!$F$17:$F$65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Sheet1!$G$18:$G$65</c:f>
              <c:numCache>
                <c:formatCode>0.00</c:formatCode>
                <c:ptCount val="48"/>
                <c:pt idx="0">
                  <c:v>0.58235780000000004</c:v>
                </c:pt>
                <c:pt idx="1">
                  <c:v>0.98231959999999996</c:v>
                </c:pt>
                <c:pt idx="2">
                  <c:v>0.75249250000000001</c:v>
                </c:pt>
                <c:pt idx="3">
                  <c:v>0.2115863</c:v>
                </c:pt>
                <c:pt idx="4">
                  <c:v>9.1573500000000002E-2</c:v>
                </c:pt>
                <c:pt idx="5">
                  <c:v>6.2583799999999995E-2</c:v>
                </c:pt>
                <c:pt idx="6">
                  <c:v>5.78194E-2</c:v>
                </c:pt>
                <c:pt idx="7">
                  <c:v>5.5676400000000001E-2</c:v>
                </c:pt>
                <c:pt idx="8">
                  <c:v>4.9820200000000002E-2</c:v>
                </c:pt>
                <c:pt idx="9">
                  <c:v>4.0019100000000002E-2</c:v>
                </c:pt>
                <c:pt idx="10">
                  <c:v>1.9382E-2</c:v>
                </c:pt>
                <c:pt idx="11">
                  <c:v>8.1888699999999995E-2</c:v>
                </c:pt>
                <c:pt idx="12">
                  <c:v>0.1582596</c:v>
                </c:pt>
                <c:pt idx="13">
                  <c:v>0.13422190000000001</c:v>
                </c:pt>
                <c:pt idx="14">
                  <c:v>4.1086600000000001E-2</c:v>
                </c:pt>
                <c:pt idx="15">
                  <c:v>-8.3679999999999996E-4</c:v>
                </c:pt>
                <c:pt idx="16">
                  <c:v>-5.87933E-2</c:v>
                </c:pt>
                <c:pt idx="17">
                  <c:v>-0.23939179999999999</c:v>
                </c:pt>
                <c:pt idx="18">
                  <c:v>-0.25053049999999999</c:v>
                </c:pt>
                <c:pt idx="19">
                  <c:v>-0.37317099999999997</c:v>
                </c:pt>
                <c:pt idx="20">
                  <c:v>-0.47812349999999998</c:v>
                </c:pt>
                <c:pt idx="21">
                  <c:v>-0.56443900000000002</c:v>
                </c:pt>
                <c:pt idx="22">
                  <c:v>-0.66737120000000005</c:v>
                </c:pt>
                <c:pt idx="23">
                  <c:v>-0.8224378</c:v>
                </c:pt>
                <c:pt idx="24">
                  <c:v>-0.80359040000000004</c:v>
                </c:pt>
                <c:pt idx="25">
                  <c:v>-0.74768829999999997</c:v>
                </c:pt>
                <c:pt idx="26">
                  <c:v>-0.72260389999999997</c:v>
                </c:pt>
                <c:pt idx="27">
                  <c:v>-0.79092289999999998</c:v>
                </c:pt>
                <c:pt idx="28">
                  <c:v>-0.62551159999999995</c:v>
                </c:pt>
                <c:pt idx="29">
                  <c:v>-0.600634</c:v>
                </c:pt>
                <c:pt idx="30">
                  <c:v>-0.59997590000000001</c:v>
                </c:pt>
                <c:pt idx="31">
                  <c:v>-0.70364740000000003</c:v>
                </c:pt>
                <c:pt idx="32">
                  <c:v>-0.56569320000000001</c:v>
                </c:pt>
                <c:pt idx="33">
                  <c:v>-0.55592779999999997</c:v>
                </c:pt>
                <c:pt idx="34">
                  <c:v>-0.67695970000000005</c:v>
                </c:pt>
                <c:pt idx="35">
                  <c:v>-0.63769779999999998</c:v>
                </c:pt>
                <c:pt idx="36">
                  <c:v>-0.63550779999999996</c:v>
                </c:pt>
                <c:pt idx="37">
                  <c:v>-0.5587609</c:v>
                </c:pt>
                <c:pt idx="38">
                  <c:v>-0.57646830000000004</c:v>
                </c:pt>
                <c:pt idx="39">
                  <c:v>-0.70523270000000005</c:v>
                </c:pt>
                <c:pt idx="40">
                  <c:v>-0.59879360000000004</c:v>
                </c:pt>
                <c:pt idx="41">
                  <c:v>-0.61845749999999999</c:v>
                </c:pt>
                <c:pt idx="42">
                  <c:v>-0.64534469999999999</c:v>
                </c:pt>
                <c:pt idx="43">
                  <c:v>-0.78502640000000001</c:v>
                </c:pt>
                <c:pt idx="44">
                  <c:v>-0.69413670000000005</c:v>
                </c:pt>
                <c:pt idx="45">
                  <c:v>-0.55376210000000003</c:v>
                </c:pt>
                <c:pt idx="46">
                  <c:v>-0.2201555</c:v>
                </c:pt>
                <c:pt idx="47">
                  <c:v>0.75871299999999997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29-49F2-A37B-7C6EF0571DC0}"/>
            </c:ext>
          </c:extLst>
        </c:ser>
        <c:ser>
          <c:idx val="1"/>
          <c:order val="1"/>
          <c:tx>
            <c:strRef>
              <c:f>Sheet1!$H$16:$H$17</c:f>
              <c:strCache>
                <c:ptCount val="2"/>
                <c:pt idx="0">
                  <c:v>blb, 1m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Sheet1!$F$17:$F$65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Sheet1!$H$18:$H$65</c:f>
              <c:numCache>
                <c:formatCode>0.00</c:formatCode>
                <c:ptCount val="48"/>
                <c:pt idx="1">
                  <c:v>2.1521050000000002</c:v>
                </c:pt>
                <c:pt idx="2">
                  <c:v>3.2220270000000002</c:v>
                </c:pt>
                <c:pt idx="3">
                  <c:v>4.0233340000000002</c:v>
                </c:pt>
                <c:pt idx="4">
                  <c:v>3.516381</c:v>
                </c:pt>
                <c:pt idx="5">
                  <c:v>3.0412520000000001</c:v>
                </c:pt>
                <c:pt idx="6">
                  <c:v>0.81568929999999995</c:v>
                </c:pt>
                <c:pt idx="7">
                  <c:v>2.8320810000000001</c:v>
                </c:pt>
                <c:pt idx="8">
                  <c:v>2.154935</c:v>
                </c:pt>
                <c:pt idx="9">
                  <c:v>2.5864539999999998</c:v>
                </c:pt>
                <c:pt idx="10">
                  <c:v>1.1350629999999999</c:v>
                </c:pt>
                <c:pt idx="11">
                  <c:v>1.771801</c:v>
                </c:pt>
                <c:pt idx="12">
                  <c:v>1.6399950000000001</c:v>
                </c:pt>
                <c:pt idx="13">
                  <c:v>1.411246</c:v>
                </c:pt>
                <c:pt idx="14">
                  <c:v>0.82056470000000004</c:v>
                </c:pt>
                <c:pt idx="15">
                  <c:v>1.3123629999999999</c:v>
                </c:pt>
                <c:pt idx="16">
                  <c:v>0.71842050000000002</c:v>
                </c:pt>
                <c:pt idx="17">
                  <c:v>0.78610749999999996</c:v>
                </c:pt>
                <c:pt idx="18">
                  <c:v>0.54449250000000005</c:v>
                </c:pt>
                <c:pt idx="19">
                  <c:v>0.74390979999999995</c:v>
                </c:pt>
                <c:pt idx="20">
                  <c:v>0.97995259999999995</c:v>
                </c:pt>
                <c:pt idx="21">
                  <c:v>1.235241</c:v>
                </c:pt>
                <c:pt idx="22">
                  <c:v>0.30359950000000002</c:v>
                </c:pt>
                <c:pt idx="23">
                  <c:v>0.68582489999999996</c:v>
                </c:pt>
                <c:pt idx="24">
                  <c:v>0.63356990000000002</c:v>
                </c:pt>
                <c:pt idx="25">
                  <c:v>0.90610869999999999</c:v>
                </c:pt>
                <c:pt idx="26">
                  <c:v>0.28239769999999997</c:v>
                </c:pt>
                <c:pt idx="27">
                  <c:v>0.34458929999999999</c:v>
                </c:pt>
                <c:pt idx="28">
                  <c:v>0.29888920000000002</c:v>
                </c:pt>
                <c:pt idx="29">
                  <c:v>0.21461359999999999</c:v>
                </c:pt>
                <c:pt idx="30">
                  <c:v>0.2130872</c:v>
                </c:pt>
                <c:pt idx="31">
                  <c:v>0.1930576</c:v>
                </c:pt>
                <c:pt idx="32">
                  <c:v>0.16303709999999999</c:v>
                </c:pt>
                <c:pt idx="33">
                  <c:v>0.15496199999999999</c:v>
                </c:pt>
                <c:pt idx="34">
                  <c:v>0.14412179999999999</c:v>
                </c:pt>
                <c:pt idx="35">
                  <c:v>0.1322451</c:v>
                </c:pt>
                <c:pt idx="36">
                  <c:v>0.11830309999999999</c:v>
                </c:pt>
                <c:pt idx="37">
                  <c:v>0.33269900000000002</c:v>
                </c:pt>
                <c:pt idx="38">
                  <c:v>0.48081289999999999</c:v>
                </c:pt>
                <c:pt idx="39">
                  <c:v>0.37164849999999999</c:v>
                </c:pt>
                <c:pt idx="40">
                  <c:v>0.57090669999999999</c:v>
                </c:pt>
                <c:pt idx="41">
                  <c:v>0.48578650000000001</c:v>
                </c:pt>
                <c:pt idx="42">
                  <c:v>0.35322490000000001</c:v>
                </c:pt>
                <c:pt idx="43">
                  <c:v>0.15474089999999999</c:v>
                </c:pt>
                <c:pt idx="44">
                  <c:v>0.16899049999999999</c:v>
                </c:pt>
                <c:pt idx="45">
                  <c:v>0.1724658</c:v>
                </c:pt>
                <c:pt idx="46">
                  <c:v>0.33437309999999998</c:v>
                </c:pt>
                <c:pt idx="47">
                  <c:v>0.67752699999999999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29-49F2-A37B-7C6EF0571DC0}"/>
            </c:ext>
          </c:extLst>
        </c:ser>
        <c:ser>
          <c:idx val="2"/>
          <c:order val="2"/>
          <c:tx>
            <c:strRef>
              <c:f>Sheet1!$I$16:$I$17</c:f>
              <c:strCache>
                <c:ptCount val="2"/>
                <c:pt idx="0">
                  <c:v>fbh, 1m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Sheet1!$F$17:$F$65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Sheet1!$I$18:$I$65</c:f>
              <c:numCache>
                <c:formatCode>General</c:formatCode>
                <c:ptCount val="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29-49F2-A37B-7C6EF0571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  <c:majorUnit val="1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4y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Sheet1!$AM$16:$AM$17</c:f>
              <c:strCache>
                <c:ptCount val="2"/>
                <c:pt idx="0">
                  <c:v>aaa, 4y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Sheet1!$AL$17:$AL$65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Sheet1!$AM$18:$AM$65</c:f>
              <c:numCache>
                <c:formatCode>0.00</c:formatCode>
                <c:ptCount val="48"/>
                <c:pt idx="0">
                  <c:v>2.2198030000000002</c:v>
                </c:pt>
                <c:pt idx="1">
                  <c:v>2.3816130000000002</c:v>
                </c:pt>
                <c:pt idx="2">
                  <c:v>1.577725</c:v>
                </c:pt>
                <c:pt idx="3">
                  <c:v>1.4408259999999999</c:v>
                </c:pt>
                <c:pt idx="4">
                  <c:v>1.1242719999999999</c:v>
                </c:pt>
                <c:pt idx="5">
                  <c:v>0.85306700000000002</c:v>
                </c:pt>
                <c:pt idx="6">
                  <c:v>0.50559180000000004</c:v>
                </c:pt>
                <c:pt idx="7">
                  <c:v>0.44805679999999998</c:v>
                </c:pt>
                <c:pt idx="8">
                  <c:v>0.5620328</c:v>
                </c:pt>
                <c:pt idx="9">
                  <c:v>0.48243449999999999</c:v>
                </c:pt>
                <c:pt idx="10">
                  <c:v>0.69950129999999999</c:v>
                </c:pt>
                <c:pt idx="11">
                  <c:v>0.64930350000000003</c:v>
                </c:pt>
                <c:pt idx="12">
                  <c:v>0.57408519999999996</c:v>
                </c:pt>
                <c:pt idx="13">
                  <c:v>0.40686620000000001</c:v>
                </c:pt>
                <c:pt idx="14">
                  <c:v>0.18242700000000001</c:v>
                </c:pt>
                <c:pt idx="15">
                  <c:v>7.5686799999999999E-2</c:v>
                </c:pt>
                <c:pt idx="16">
                  <c:v>-0.1076478</c:v>
                </c:pt>
                <c:pt idx="17">
                  <c:v>-3.3847099999999998E-2</c:v>
                </c:pt>
                <c:pt idx="18">
                  <c:v>-3.9136700000000003E-2</c:v>
                </c:pt>
                <c:pt idx="19">
                  <c:v>-0.16292180000000001</c:v>
                </c:pt>
                <c:pt idx="20">
                  <c:v>-0.33921760000000001</c:v>
                </c:pt>
                <c:pt idx="21">
                  <c:v>-0.45548759999999999</c:v>
                </c:pt>
                <c:pt idx="22">
                  <c:v>-0.60970809999999998</c:v>
                </c:pt>
                <c:pt idx="23">
                  <c:v>-0.54430199999999995</c:v>
                </c:pt>
                <c:pt idx="24">
                  <c:v>-0.55682929999999997</c:v>
                </c:pt>
                <c:pt idx="25">
                  <c:v>-0.51001810000000003</c:v>
                </c:pt>
                <c:pt idx="26">
                  <c:v>-0.43232930000000003</c:v>
                </c:pt>
                <c:pt idx="27">
                  <c:v>-0.4596654</c:v>
                </c:pt>
                <c:pt idx="28">
                  <c:v>-0.2090282</c:v>
                </c:pt>
                <c:pt idx="29">
                  <c:v>-0.29153560000000001</c:v>
                </c:pt>
                <c:pt idx="30">
                  <c:v>-0.3509137</c:v>
                </c:pt>
                <c:pt idx="31">
                  <c:v>-0.32318229999999998</c:v>
                </c:pt>
                <c:pt idx="32">
                  <c:v>-0.43790400000000002</c:v>
                </c:pt>
                <c:pt idx="33">
                  <c:v>-0.57092359999999998</c:v>
                </c:pt>
                <c:pt idx="34">
                  <c:v>-0.80969239999999998</c:v>
                </c:pt>
                <c:pt idx="35">
                  <c:v>-0.63868199999999997</c:v>
                </c:pt>
                <c:pt idx="36">
                  <c:v>-0.66130800000000001</c:v>
                </c:pt>
                <c:pt idx="37">
                  <c:v>-0.66034029999999999</c:v>
                </c:pt>
                <c:pt idx="38">
                  <c:v>-0.70415740000000004</c:v>
                </c:pt>
                <c:pt idx="39">
                  <c:v>-0.77695999999999998</c:v>
                </c:pt>
                <c:pt idx="40">
                  <c:v>-0.70656569999999996</c:v>
                </c:pt>
                <c:pt idx="41">
                  <c:v>-0.63468270000000004</c:v>
                </c:pt>
                <c:pt idx="42">
                  <c:v>-0.72548619999999997</c:v>
                </c:pt>
                <c:pt idx="43">
                  <c:v>-0.61359989999999998</c:v>
                </c:pt>
                <c:pt idx="44">
                  <c:v>-0.20822840000000001</c:v>
                </c:pt>
                <c:pt idx="45">
                  <c:v>0.81474740000000001</c:v>
                </c:pt>
                <c:pt idx="46">
                  <c:v>1.0318229999999999</c:v>
                </c:pt>
                <c:pt idx="47">
                  <c:v>2.0072350000000001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7E-415D-A65D-8BABAA639A4C}"/>
            </c:ext>
          </c:extLst>
        </c:ser>
        <c:ser>
          <c:idx val="1"/>
          <c:order val="1"/>
          <c:tx>
            <c:strRef>
              <c:f>Sheet1!$AN$16:$AN$17</c:f>
              <c:strCache>
                <c:ptCount val="2"/>
                <c:pt idx="0">
                  <c:v>blb, 4y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Sheet1!$AL$17:$AL$65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Sheet1!$AN$18:$AN$65</c:f>
              <c:numCache>
                <c:formatCode>0.00</c:formatCode>
                <c:ptCount val="48"/>
                <c:pt idx="1">
                  <c:v>12.640790000000001</c:v>
                </c:pt>
                <c:pt idx="2">
                  <c:v>11.917529999999999</c:v>
                </c:pt>
                <c:pt idx="3">
                  <c:v>11.843310000000001</c:v>
                </c:pt>
                <c:pt idx="4">
                  <c:v>12.50403</c:v>
                </c:pt>
                <c:pt idx="5">
                  <c:v>11.764110000000001</c:v>
                </c:pt>
                <c:pt idx="6">
                  <c:v>12.833629999999999</c:v>
                </c:pt>
                <c:pt idx="7">
                  <c:v>10.57737</c:v>
                </c:pt>
                <c:pt idx="8">
                  <c:v>8.9084330000000005</c:v>
                </c:pt>
                <c:pt idx="9">
                  <c:v>8.6331900000000008</c:v>
                </c:pt>
                <c:pt idx="10">
                  <c:v>8.7805540000000004</c:v>
                </c:pt>
                <c:pt idx="11">
                  <c:v>8.8022620000000007</c:v>
                </c:pt>
                <c:pt idx="12">
                  <c:v>7.5336239999999997</c:v>
                </c:pt>
                <c:pt idx="13">
                  <c:v>9.3206550000000004</c:v>
                </c:pt>
                <c:pt idx="14">
                  <c:v>8.2288329999999998</c:v>
                </c:pt>
                <c:pt idx="15">
                  <c:v>7.3321589999999999</c:v>
                </c:pt>
                <c:pt idx="16">
                  <c:v>7.5631300000000001</c:v>
                </c:pt>
                <c:pt idx="17">
                  <c:v>7.0433510000000004</c:v>
                </c:pt>
                <c:pt idx="18">
                  <c:v>6.5991359999999997</c:v>
                </c:pt>
                <c:pt idx="19">
                  <c:v>6.1077009999999996</c:v>
                </c:pt>
                <c:pt idx="20">
                  <c:v>5.9180349999999997</c:v>
                </c:pt>
                <c:pt idx="21">
                  <c:v>7.0037459999999996</c:v>
                </c:pt>
                <c:pt idx="22">
                  <c:v>5.241174</c:v>
                </c:pt>
                <c:pt idx="23">
                  <c:v>5.1934189999999996</c:v>
                </c:pt>
                <c:pt idx="24">
                  <c:v>4.7947389999999999</c:v>
                </c:pt>
                <c:pt idx="25">
                  <c:v>4.5268839999999999</c:v>
                </c:pt>
                <c:pt idx="26">
                  <c:v>4.5404859999999996</c:v>
                </c:pt>
                <c:pt idx="27">
                  <c:v>4.2093639999999999</c:v>
                </c:pt>
                <c:pt idx="28">
                  <c:v>3.9862820000000001</c:v>
                </c:pt>
                <c:pt idx="29">
                  <c:v>4.037388</c:v>
                </c:pt>
                <c:pt idx="30">
                  <c:v>3.8466589999999998</c:v>
                </c:pt>
                <c:pt idx="31">
                  <c:v>3.5299909999999999</c:v>
                </c:pt>
                <c:pt idx="32">
                  <c:v>2.8098320000000001</c:v>
                </c:pt>
                <c:pt idx="33">
                  <c:v>2.6191550000000001</c:v>
                </c:pt>
                <c:pt idx="34">
                  <c:v>2.2440120000000001</c:v>
                </c:pt>
                <c:pt idx="35">
                  <c:v>1.9513149999999999</c:v>
                </c:pt>
                <c:pt idx="36">
                  <c:v>1.7978190000000001</c:v>
                </c:pt>
                <c:pt idx="37">
                  <c:v>2.6609319999999999</c:v>
                </c:pt>
                <c:pt idx="38">
                  <c:v>2.4063880000000002</c:v>
                </c:pt>
                <c:pt idx="39">
                  <c:v>1.6030260000000001</c:v>
                </c:pt>
                <c:pt idx="40">
                  <c:v>1.2424809999999999</c:v>
                </c:pt>
                <c:pt idx="41">
                  <c:v>1.4250579999999999</c:v>
                </c:pt>
                <c:pt idx="42">
                  <c:v>1.863472</c:v>
                </c:pt>
                <c:pt idx="43">
                  <c:v>2.054837</c:v>
                </c:pt>
                <c:pt idx="44">
                  <c:v>2.213635</c:v>
                </c:pt>
                <c:pt idx="45">
                  <c:v>3.0323950000000002</c:v>
                </c:pt>
                <c:pt idx="46">
                  <c:v>3.9627159999999999</c:v>
                </c:pt>
                <c:pt idx="47">
                  <c:v>4.795801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7E-415D-A65D-8BABAA639A4C}"/>
            </c:ext>
          </c:extLst>
        </c:ser>
        <c:ser>
          <c:idx val="2"/>
          <c:order val="2"/>
          <c:tx>
            <c:strRef>
              <c:f>Sheet1!$AO$16:$AO$17</c:f>
              <c:strCache>
                <c:ptCount val="2"/>
                <c:pt idx="0">
                  <c:v>fbh, 4y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Sheet1!$AL$17:$AL$65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Sheet1!$AO$18:$AO$65</c:f>
              <c:numCache>
                <c:formatCode>General</c:formatCode>
                <c:ptCount val="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7E-415D-A65D-8BABAA639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5y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Sheet1!$AQ$16:$AQ$17</c:f>
              <c:strCache>
                <c:ptCount val="2"/>
                <c:pt idx="0">
                  <c:v>aaa, 5y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Sheet1!$AP$17:$AP$65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Sheet1!$AQ$18:$AQ$65</c:f>
              <c:numCache>
                <c:formatCode>0.00</c:formatCode>
                <c:ptCount val="48"/>
                <c:pt idx="0">
                  <c:v>2.5315310000000002</c:v>
                </c:pt>
                <c:pt idx="1">
                  <c:v>2.641337</c:v>
                </c:pt>
                <c:pt idx="2">
                  <c:v>1.855359</c:v>
                </c:pt>
                <c:pt idx="3">
                  <c:v>1.7529300000000001</c:v>
                </c:pt>
                <c:pt idx="4">
                  <c:v>1.4682090000000001</c:v>
                </c:pt>
                <c:pt idx="5">
                  <c:v>1.157138</c:v>
                </c:pt>
                <c:pt idx="6">
                  <c:v>0.78878559999999998</c:v>
                </c:pt>
                <c:pt idx="7">
                  <c:v>0.70520190000000005</c:v>
                </c:pt>
                <c:pt idx="8">
                  <c:v>0.80443249999999999</c:v>
                </c:pt>
                <c:pt idx="9">
                  <c:v>0.7046</c:v>
                </c:pt>
                <c:pt idx="10">
                  <c:v>0.96376980000000001</c:v>
                </c:pt>
                <c:pt idx="11">
                  <c:v>0.91620539999999995</c:v>
                </c:pt>
                <c:pt idx="12">
                  <c:v>0.82663039999999999</c:v>
                </c:pt>
                <c:pt idx="13">
                  <c:v>0.61706479999999997</c:v>
                </c:pt>
                <c:pt idx="14">
                  <c:v>0.346609</c:v>
                </c:pt>
                <c:pt idx="15">
                  <c:v>0.1971465</c:v>
                </c:pt>
                <c:pt idx="16">
                  <c:v>-3.3978099999999997E-2</c:v>
                </c:pt>
                <c:pt idx="17">
                  <c:v>8.8282200000000005E-2</c:v>
                </c:pt>
                <c:pt idx="18">
                  <c:v>0.1036197</c:v>
                </c:pt>
                <c:pt idx="19">
                  <c:v>-2.7733799999999999E-2</c:v>
                </c:pt>
                <c:pt idx="20">
                  <c:v>-0.22120590000000001</c:v>
                </c:pt>
                <c:pt idx="21">
                  <c:v>-0.36440630000000002</c:v>
                </c:pt>
                <c:pt idx="22">
                  <c:v>-0.53976230000000003</c:v>
                </c:pt>
                <c:pt idx="23">
                  <c:v>-0.41296440000000001</c:v>
                </c:pt>
                <c:pt idx="24">
                  <c:v>-0.38416630000000002</c:v>
                </c:pt>
                <c:pt idx="25">
                  <c:v>-0.35307539999999998</c:v>
                </c:pt>
                <c:pt idx="26">
                  <c:v>-0.2615461</c:v>
                </c:pt>
                <c:pt idx="27">
                  <c:v>-0.29130240000000002</c:v>
                </c:pt>
                <c:pt idx="28">
                  <c:v>-1.9243400000000001E-2</c:v>
                </c:pt>
                <c:pt idx="29">
                  <c:v>-0.115576</c:v>
                </c:pt>
                <c:pt idx="30">
                  <c:v>-0.19835220000000001</c:v>
                </c:pt>
                <c:pt idx="31">
                  <c:v>-0.168016</c:v>
                </c:pt>
                <c:pt idx="32">
                  <c:v>-0.33250350000000001</c:v>
                </c:pt>
                <c:pt idx="33">
                  <c:v>-0.49442330000000001</c:v>
                </c:pt>
                <c:pt idx="34">
                  <c:v>-0.76752319999999996</c:v>
                </c:pt>
                <c:pt idx="35">
                  <c:v>-0.59316199999999997</c:v>
                </c:pt>
                <c:pt idx="36">
                  <c:v>-0.62078279999999997</c:v>
                </c:pt>
                <c:pt idx="37">
                  <c:v>-0.62420390000000003</c:v>
                </c:pt>
                <c:pt idx="38">
                  <c:v>-0.67931949999999997</c:v>
                </c:pt>
                <c:pt idx="39">
                  <c:v>-0.75737580000000004</c:v>
                </c:pt>
                <c:pt idx="40">
                  <c:v>-0.66893150000000001</c:v>
                </c:pt>
                <c:pt idx="41">
                  <c:v>-0.56920179999999998</c:v>
                </c:pt>
                <c:pt idx="42">
                  <c:v>-0.67686290000000005</c:v>
                </c:pt>
                <c:pt idx="43">
                  <c:v>-0.54184290000000002</c:v>
                </c:pt>
                <c:pt idx="44">
                  <c:v>-0.1044592</c:v>
                </c:pt>
                <c:pt idx="45">
                  <c:v>0.9247474</c:v>
                </c:pt>
                <c:pt idx="46">
                  <c:v>1.122344</c:v>
                </c:pt>
                <c:pt idx="47">
                  <c:v>2.0436519999999998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1-4750-990F-ECC1945A3938}"/>
            </c:ext>
          </c:extLst>
        </c:ser>
        <c:ser>
          <c:idx val="1"/>
          <c:order val="1"/>
          <c:tx>
            <c:strRef>
              <c:f>Sheet1!$AR$16:$AR$17</c:f>
              <c:strCache>
                <c:ptCount val="2"/>
                <c:pt idx="0">
                  <c:v>blb, 5y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Sheet1!$AP$17:$AP$65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Sheet1!$AR$18:$AR$65</c:f>
              <c:numCache>
                <c:formatCode>0.00</c:formatCode>
                <c:ptCount val="48"/>
                <c:pt idx="1">
                  <c:v>14.28678</c:v>
                </c:pt>
                <c:pt idx="2">
                  <c:v>13.93286</c:v>
                </c:pt>
                <c:pt idx="3">
                  <c:v>13.852819999999999</c:v>
                </c:pt>
                <c:pt idx="4">
                  <c:v>14.2296</c:v>
                </c:pt>
                <c:pt idx="5">
                  <c:v>13.00562</c:v>
                </c:pt>
                <c:pt idx="6">
                  <c:v>13.883520000000001</c:v>
                </c:pt>
                <c:pt idx="7">
                  <c:v>11.706149999999999</c:v>
                </c:pt>
                <c:pt idx="8">
                  <c:v>10.24222</c:v>
                </c:pt>
                <c:pt idx="9">
                  <c:v>9.4428719999999995</c:v>
                </c:pt>
                <c:pt idx="10">
                  <c:v>9.5083859999999998</c:v>
                </c:pt>
                <c:pt idx="11">
                  <c:v>9.5792409999999997</c:v>
                </c:pt>
                <c:pt idx="12">
                  <c:v>8.3465469999999993</c:v>
                </c:pt>
                <c:pt idx="13">
                  <c:v>9.8603729999999992</c:v>
                </c:pt>
                <c:pt idx="14">
                  <c:v>8.7592269999999992</c:v>
                </c:pt>
                <c:pt idx="15">
                  <c:v>7.9913569999999998</c:v>
                </c:pt>
                <c:pt idx="16">
                  <c:v>8.2722759999999997</c:v>
                </c:pt>
                <c:pt idx="17">
                  <c:v>7.7721539999999996</c:v>
                </c:pt>
                <c:pt idx="18">
                  <c:v>7.1449990000000003</c:v>
                </c:pt>
                <c:pt idx="19">
                  <c:v>6.6246689999999999</c:v>
                </c:pt>
                <c:pt idx="20">
                  <c:v>6.2220219999999999</c:v>
                </c:pt>
                <c:pt idx="21">
                  <c:v>7.2926500000000001</c:v>
                </c:pt>
                <c:pt idx="22">
                  <c:v>5.6858129999999996</c:v>
                </c:pt>
                <c:pt idx="23">
                  <c:v>5.4809830000000002</c:v>
                </c:pt>
                <c:pt idx="24">
                  <c:v>5.3318240000000001</c:v>
                </c:pt>
                <c:pt idx="25">
                  <c:v>4.8670689999999999</c:v>
                </c:pt>
                <c:pt idx="26">
                  <c:v>4.6786320000000003</c:v>
                </c:pt>
                <c:pt idx="27">
                  <c:v>4.1553789999999999</c:v>
                </c:pt>
                <c:pt idx="28">
                  <c:v>4.0185219999999999</c:v>
                </c:pt>
                <c:pt idx="29">
                  <c:v>4.1808639999999997</c:v>
                </c:pt>
                <c:pt idx="30">
                  <c:v>3.9528509999999999</c:v>
                </c:pt>
                <c:pt idx="31">
                  <c:v>3.6592319999999998</c:v>
                </c:pt>
                <c:pt idx="32">
                  <c:v>2.9521510000000002</c:v>
                </c:pt>
                <c:pt idx="33">
                  <c:v>2.7013199999999999</c:v>
                </c:pt>
                <c:pt idx="34">
                  <c:v>2.256542</c:v>
                </c:pt>
                <c:pt idx="35">
                  <c:v>2.0033690000000002</c:v>
                </c:pt>
                <c:pt idx="36">
                  <c:v>1.8649119999999999</c:v>
                </c:pt>
                <c:pt idx="37">
                  <c:v>2.647748</c:v>
                </c:pt>
                <c:pt idx="38">
                  <c:v>2.4162780000000001</c:v>
                </c:pt>
                <c:pt idx="39">
                  <c:v>1.8422499999999999</c:v>
                </c:pt>
                <c:pt idx="40">
                  <c:v>1.6076410000000001</c:v>
                </c:pt>
                <c:pt idx="41">
                  <c:v>1.6834450000000001</c:v>
                </c:pt>
                <c:pt idx="42">
                  <c:v>1.9443319999999999</c:v>
                </c:pt>
                <c:pt idx="43">
                  <c:v>2.0615209999999999</c:v>
                </c:pt>
                <c:pt idx="44">
                  <c:v>2.209813</c:v>
                </c:pt>
                <c:pt idx="45">
                  <c:v>2.9966810000000002</c:v>
                </c:pt>
                <c:pt idx="46">
                  <c:v>3.7103980000000001</c:v>
                </c:pt>
                <c:pt idx="47">
                  <c:v>4.6854469999999999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1-4750-990F-ECC1945A3938}"/>
            </c:ext>
          </c:extLst>
        </c:ser>
        <c:ser>
          <c:idx val="2"/>
          <c:order val="2"/>
          <c:tx>
            <c:strRef>
              <c:f>Sheet1!$AS$16:$AS$17</c:f>
              <c:strCache>
                <c:ptCount val="2"/>
                <c:pt idx="0">
                  <c:v>fbh, 5y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Sheet1!$AP$17:$AP$65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Sheet1!$AS$18:$AS$65</c:f>
              <c:numCache>
                <c:formatCode>General</c:formatCode>
                <c:ptCount val="48"/>
                <c:pt idx="5" formatCode="0.00">
                  <c:v>6.1420000000000003</c:v>
                </c:pt>
                <c:pt idx="15" formatCode="0.00">
                  <c:v>5.0650000000000004</c:v>
                </c:pt>
                <c:pt idx="18" formatCode="0.00">
                  <c:v>3.3170000000000002</c:v>
                </c:pt>
                <c:pt idx="19" formatCode="0.00">
                  <c:v>2.8805000000000001</c:v>
                </c:pt>
                <c:pt idx="21" formatCode="0.00">
                  <c:v>1.871</c:v>
                </c:pt>
                <c:pt idx="23" formatCode="0.00">
                  <c:v>3.423</c:v>
                </c:pt>
                <c:pt idx="27" formatCode="0.00">
                  <c:v>1.2</c:v>
                </c:pt>
                <c:pt idx="31" formatCode="0.00">
                  <c:v>0.91400000000000003</c:v>
                </c:pt>
                <c:pt idx="35" formatCode="0.00">
                  <c:v>0.217</c:v>
                </c:pt>
                <c:pt idx="37" formatCode="0.00">
                  <c:v>1.02</c:v>
                </c:pt>
                <c:pt idx="38" formatCode="0.00">
                  <c:v>0.85070000000000001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1-4750-990F-ECC1945A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6y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Sheet1!$AU$16:$AU$17</c:f>
              <c:strCache>
                <c:ptCount val="2"/>
                <c:pt idx="0">
                  <c:v>aaa, 6y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Sheet1!$AT$17:$AT$65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Sheet1!$AU$18:$AU$65</c:f>
              <c:numCache>
                <c:formatCode>0.00</c:formatCode>
                <c:ptCount val="48"/>
                <c:pt idx="0">
                  <c:v>2.7990689999999998</c:v>
                </c:pt>
                <c:pt idx="1">
                  <c:v>2.86483</c:v>
                </c:pt>
                <c:pt idx="2">
                  <c:v>2.1107740000000002</c:v>
                </c:pt>
                <c:pt idx="3">
                  <c:v>2.030205</c:v>
                </c:pt>
                <c:pt idx="4">
                  <c:v>1.782141</c:v>
                </c:pt>
                <c:pt idx="5">
                  <c:v>1.4441550000000001</c:v>
                </c:pt>
                <c:pt idx="6">
                  <c:v>1.0693239999999999</c:v>
                </c:pt>
                <c:pt idx="7">
                  <c:v>0.96853549999999999</c:v>
                </c:pt>
                <c:pt idx="8">
                  <c:v>1.0510079999999999</c:v>
                </c:pt>
                <c:pt idx="9">
                  <c:v>0.93423750000000005</c:v>
                </c:pt>
                <c:pt idx="10">
                  <c:v>1.2234480000000001</c:v>
                </c:pt>
                <c:pt idx="11">
                  <c:v>1.1824349999999999</c:v>
                </c:pt>
                <c:pt idx="12">
                  <c:v>1.0823309999999999</c:v>
                </c:pt>
                <c:pt idx="13">
                  <c:v>0.83825760000000005</c:v>
                </c:pt>
                <c:pt idx="14">
                  <c:v>0.52569900000000003</c:v>
                </c:pt>
                <c:pt idx="15">
                  <c:v>0.33335530000000002</c:v>
                </c:pt>
                <c:pt idx="16">
                  <c:v>5.4067299999999999E-2</c:v>
                </c:pt>
                <c:pt idx="17">
                  <c:v>0.2134752</c:v>
                </c:pt>
                <c:pt idx="18">
                  <c:v>0.25376369999999998</c:v>
                </c:pt>
                <c:pt idx="19">
                  <c:v>0.12164609999999999</c:v>
                </c:pt>
                <c:pt idx="20">
                  <c:v>-8.7004399999999996E-2</c:v>
                </c:pt>
                <c:pt idx="21">
                  <c:v>-0.25694929999999999</c:v>
                </c:pt>
                <c:pt idx="22">
                  <c:v>-0.45394469999999998</c:v>
                </c:pt>
                <c:pt idx="23">
                  <c:v>-0.27431220000000001</c:v>
                </c:pt>
                <c:pt idx="24">
                  <c:v>-0.20364679999999999</c:v>
                </c:pt>
                <c:pt idx="25">
                  <c:v>-0.18776219999999999</c:v>
                </c:pt>
                <c:pt idx="26">
                  <c:v>-8.6846300000000001E-2</c:v>
                </c:pt>
                <c:pt idx="27">
                  <c:v>-0.1209069</c:v>
                </c:pt>
                <c:pt idx="28">
                  <c:v>0.15598490000000001</c:v>
                </c:pt>
                <c:pt idx="29">
                  <c:v>5.03071E-2</c:v>
                </c:pt>
                <c:pt idx="30">
                  <c:v>-5.08621E-2</c:v>
                </c:pt>
                <c:pt idx="31">
                  <c:v>-2.1094499999999999E-2</c:v>
                </c:pt>
                <c:pt idx="32">
                  <c:v>-0.2208967</c:v>
                </c:pt>
                <c:pt idx="33">
                  <c:v>-0.40648230000000002</c:v>
                </c:pt>
                <c:pt idx="34">
                  <c:v>-0.71304160000000005</c:v>
                </c:pt>
                <c:pt idx="35">
                  <c:v>-0.53911969999999998</c:v>
                </c:pt>
                <c:pt idx="36">
                  <c:v>-0.57216650000000002</c:v>
                </c:pt>
                <c:pt idx="37">
                  <c:v>-0.57609429999999995</c:v>
                </c:pt>
                <c:pt idx="38">
                  <c:v>-0.64092550000000004</c:v>
                </c:pt>
                <c:pt idx="39">
                  <c:v>-0.72499670000000005</c:v>
                </c:pt>
                <c:pt idx="40">
                  <c:v>-0.62090639999999997</c:v>
                </c:pt>
                <c:pt idx="41">
                  <c:v>-0.49456630000000001</c:v>
                </c:pt>
                <c:pt idx="42">
                  <c:v>-0.61826749999999997</c:v>
                </c:pt>
                <c:pt idx="43">
                  <c:v>-0.4698792</c:v>
                </c:pt>
                <c:pt idx="44">
                  <c:v>-2.09033E-2</c:v>
                </c:pt>
                <c:pt idx="45">
                  <c:v>1.00234</c:v>
                </c:pt>
                <c:pt idx="46">
                  <c:v>1.2022120000000001</c:v>
                </c:pt>
                <c:pt idx="47">
                  <c:v>2.0862590000000001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D7-40AC-8B11-D017AB12E542}"/>
            </c:ext>
          </c:extLst>
        </c:ser>
        <c:ser>
          <c:idx val="1"/>
          <c:order val="1"/>
          <c:tx>
            <c:strRef>
              <c:f>Sheet1!$AV$16:$AV$17</c:f>
              <c:strCache>
                <c:ptCount val="2"/>
                <c:pt idx="0">
                  <c:v>blb, 6y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Sheet1!$AT$17:$AT$65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Sheet1!$AV$18:$AV$65</c:f>
              <c:numCache>
                <c:formatCode>0.00</c:formatCode>
                <c:ptCount val="48"/>
                <c:pt idx="1">
                  <c:v>15.46946</c:v>
                </c:pt>
                <c:pt idx="2">
                  <c:v>15.456289999999999</c:v>
                </c:pt>
                <c:pt idx="3">
                  <c:v>15.35366</c:v>
                </c:pt>
                <c:pt idx="4">
                  <c:v>15.469329999999999</c:v>
                </c:pt>
                <c:pt idx="5">
                  <c:v>13.87731</c:v>
                </c:pt>
                <c:pt idx="6">
                  <c:v>14.588559999999999</c:v>
                </c:pt>
                <c:pt idx="7">
                  <c:v>12.597429999999999</c:v>
                </c:pt>
                <c:pt idx="8">
                  <c:v>11.30035</c:v>
                </c:pt>
                <c:pt idx="9">
                  <c:v>10.02491</c:v>
                </c:pt>
                <c:pt idx="10">
                  <c:v>10.02779</c:v>
                </c:pt>
                <c:pt idx="11">
                  <c:v>10.138070000000001</c:v>
                </c:pt>
                <c:pt idx="12">
                  <c:v>8.9531220000000005</c:v>
                </c:pt>
                <c:pt idx="13">
                  <c:v>10.20858</c:v>
                </c:pt>
                <c:pt idx="14">
                  <c:v>9.0855090000000001</c:v>
                </c:pt>
                <c:pt idx="15">
                  <c:v>8.461157</c:v>
                </c:pt>
                <c:pt idx="16">
                  <c:v>8.7630409999999994</c:v>
                </c:pt>
                <c:pt idx="17">
                  <c:v>8.2888870000000008</c:v>
                </c:pt>
                <c:pt idx="18">
                  <c:v>7.5096740000000004</c:v>
                </c:pt>
                <c:pt idx="19">
                  <c:v>6.9781300000000002</c:v>
                </c:pt>
                <c:pt idx="20">
                  <c:v>6.4335769999999997</c:v>
                </c:pt>
                <c:pt idx="21">
                  <c:v>7.46793</c:v>
                </c:pt>
                <c:pt idx="22">
                  <c:v>5.9964389999999996</c:v>
                </c:pt>
                <c:pt idx="23">
                  <c:v>5.6833400000000003</c:v>
                </c:pt>
                <c:pt idx="24">
                  <c:v>5.7191850000000004</c:v>
                </c:pt>
                <c:pt idx="25">
                  <c:v>5.1094520000000001</c:v>
                </c:pt>
                <c:pt idx="26">
                  <c:v>4.7247779999999997</c:v>
                </c:pt>
                <c:pt idx="27">
                  <c:v>4.0648470000000003</c:v>
                </c:pt>
                <c:pt idx="28">
                  <c:v>3.9815809999999998</c:v>
                </c:pt>
                <c:pt idx="29">
                  <c:v>4.2325119999999998</c:v>
                </c:pt>
                <c:pt idx="30">
                  <c:v>3.9755099999999999</c:v>
                </c:pt>
                <c:pt idx="31">
                  <c:v>3.7069489999999998</c:v>
                </c:pt>
                <c:pt idx="32">
                  <c:v>3.0418189999999998</c:v>
                </c:pt>
                <c:pt idx="33">
                  <c:v>2.7339549999999999</c:v>
                </c:pt>
                <c:pt idx="34">
                  <c:v>2.231131</c:v>
                </c:pt>
                <c:pt idx="35">
                  <c:v>2.0310809999999999</c:v>
                </c:pt>
                <c:pt idx="36">
                  <c:v>1.909934</c:v>
                </c:pt>
                <c:pt idx="37">
                  <c:v>2.5852499999999998</c:v>
                </c:pt>
                <c:pt idx="38">
                  <c:v>2.3938380000000001</c:v>
                </c:pt>
                <c:pt idx="39">
                  <c:v>2.0437959999999999</c:v>
                </c:pt>
                <c:pt idx="40">
                  <c:v>1.934985</c:v>
                </c:pt>
                <c:pt idx="41">
                  <c:v>1.9038980000000001</c:v>
                </c:pt>
                <c:pt idx="42">
                  <c:v>1.9969319999999999</c:v>
                </c:pt>
                <c:pt idx="43">
                  <c:v>2.0494309999999998</c:v>
                </c:pt>
                <c:pt idx="44">
                  <c:v>2.1739630000000001</c:v>
                </c:pt>
                <c:pt idx="45">
                  <c:v>2.8699530000000002</c:v>
                </c:pt>
                <c:pt idx="46">
                  <c:v>3.3601070000000002</c:v>
                </c:pt>
                <c:pt idx="47">
                  <c:v>4.4964750000000002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D7-40AC-8B11-D017AB12E542}"/>
            </c:ext>
          </c:extLst>
        </c:ser>
        <c:ser>
          <c:idx val="2"/>
          <c:order val="2"/>
          <c:tx>
            <c:strRef>
              <c:f>Sheet1!$AW$16:$AW$17</c:f>
              <c:strCache>
                <c:ptCount val="2"/>
                <c:pt idx="0">
                  <c:v>fbh, 6y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Sheet1!$AT$17:$AT$65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Sheet1!$AW$18:$AW$65</c:f>
              <c:numCache>
                <c:formatCode>General</c:formatCode>
                <c:ptCount val="48"/>
                <c:pt idx="38" formatCode="0.00">
                  <c:v>0.96299999999999997</c:v>
                </c:pt>
                <c:pt idx="41" formatCode="0.00">
                  <c:v>0.79400000000000004</c:v>
                </c:pt>
                <c:pt idx="45" formatCode="0.00">
                  <c:v>2.738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7-40AC-8B11-D017AB12E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7y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Sheet1!$AY$16:$AY$17</c:f>
              <c:strCache>
                <c:ptCount val="2"/>
                <c:pt idx="0">
                  <c:v>aaa, 7y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Sheet1!$AX$17:$AX$65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Sheet1!$AY$18:$AY$65</c:f>
              <c:numCache>
                <c:formatCode>0.00</c:formatCode>
                <c:ptCount val="48"/>
                <c:pt idx="0">
                  <c:v>3.0258530000000001</c:v>
                </c:pt>
                <c:pt idx="1">
                  <c:v>3.0557159999999999</c:v>
                </c:pt>
                <c:pt idx="2">
                  <c:v>2.3380749999999999</c:v>
                </c:pt>
                <c:pt idx="3">
                  <c:v>2.2707570000000001</c:v>
                </c:pt>
                <c:pt idx="4">
                  <c:v>2.0583990000000001</c:v>
                </c:pt>
                <c:pt idx="5">
                  <c:v>1.7041109999999999</c:v>
                </c:pt>
                <c:pt idx="6">
                  <c:v>1.3329120000000001</c:v>
                </c:pt>
                <c:pt idx="7">
                  <c:v>1.2240770000000001</c:v>
                </c:pt>
                <c:pt idx="8">
                  <c:v>1.2909649999999999</c:v>
                </c:pt>
                <c:pt idx="9">
                  <c:v>1.1610769999999999</c:v>
                </c:pt>
                <c:pt idx="10">
                  <c:v>1.4689350000000001</c:v>
                </c:pt>
                <c:pt idx="11">
                  <c:v>1.4363809999999999</c:v>
                </c:pt>
                <c:pt idx="12">
                  <c:v>1.328222</c:v>
                </c:pt>
                <c:pt idx="13">
                  <c:v>1.0582180000000001</c:v>
                </c:pt>
                <c:pt idx="14">
                  <c:v>0.70907549999999997</c:v>
                </c:pt>
                <c:pt idx="15">
                  <c:v>0.47618389999999999</c:v>
                </c:pt>
                <c:pt idx="16">
                  <c:v>0.14718419999999999</c:v>
                </c:pt>
                <c:pt idx="17">
                  <c:v>0.33332620000000002</c:v>
                </c:pt>
                <c:pt idx="18">
                  <c:v>0.4030241</c:v>
                </c:pt>
                <c:pt idx="19">
                  <c:v>0.27250530000000001</c:v>
                </c:pt>
                <c:pt idx="20">
                  <c:v>5.0938299999999999E-2</c:v>
                </c:pt>
                <c:pt idx="21">
                  <c:v>-0.1439491</c:v>
                </c:pt>
                <c:pt idx="22">
                  <c:v>-0.36147049999999997</c:v>
                </c:pt>
                <c:pt idx="23">
                  <c:v>-0.1386059</c:v>
                </c:pt>
                <c:pt idx="24">
                  <c:v>-2.9838300000000002E-2</c:v>
                </c:pt>
                <c:pt idx="25">
                  <c:v>-2.6742700000000001E-2</c:v>
                </c:pt>
                <c:pt idx="26">
                  <c:v>8.0308900000000003E-2</c:v>
                </c:pt>
                <c:pt idx="27">
                  <c:v>4.1810300000000002E-2</c:v>
                </c:pt>
                <c:pt idx="28">
                  <c:v>0.31227280000000002</c:v>
                </c:pt>
                <c:pt idx="29">
                  <c:v>0.20059270000000001</c:v>
                </c:pt>
                <c:pt idx="30">
                  <c:v>8.5743100000000003E-2</c:v>
                </c:pt>
                <c:pt idx="31">
                  <c:v>0.1133116</c:v>
                </c:pt>
                <c:pt idx="32">
                  <c:v>-0.1105425</c:v>
                </c:pt>
                <c:pt idx="33">
                  <c:v>-0.3146564</c:v>
                </c:pt>
                <c:pt idx="34">
                  <c:v>-0.65218909999999997</c:v>
                </c:pt>
                <c:pt idx="35">
                  <c:v>-0.48084280000000001</c:v>
                </c:pt>
                <c:pt idx="36">
                  <c:v>-0.51955229999999997</c:v>
                </c:pt>
                <c:pt idx="37">
                  <c:v>-0.52243580000000001</c:v>
                </c:pt>
                <c:pt idx="38">
                  <c:v>-0.59469369999999999</c:v>
                </c:pt>
                <c:pt idx="39">
                  <c:v>-0.68476269999999995</c:v>
                </c:pt>
                <c:pt idx="40">
                  <c:v>-0.56713729999999996</c:v>
                </c:pt>
                <c:pt idx="41">
                  <c:v>-0.41612850000000001</c:v>
                </c:pt>
                <c:pt idx="42">
                  <c:v>-0.55478689999999997</c:v>
                </c:pt>
                <c:pt idx="43">
                  <c:v>-0.4009877</c:v>
                </c:pt>
                <c:pt idx="44">
                  <c:v>4.6610800000000001E-2</c:v>
                </c:pt>
                <c:pt idx="45">
                  <c:v>1.060149</c:v>
                </c:pt>
                <c:pt idx="46">
                  <c:v>1.270902</c:v>
                </c:pt>
                <c:pt idx="47">
                  <c:v>2.126563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0D-4BF6-9996-9D0D066F817A}"/>
            </c:ext>
          </c:extLst>
        </c:ser>
        <c:ser>
          <c:idx val="1"/>
          <c:order val="1"/>
          <c:tx>
            <c:strRef>
              <c:f>Sheet1!$AZ$16:$AZ$17</c:f>
              <c:strCache>
                <c:ptCount val="2"/>
                <c:pt idx="0">
                  <c:v>blb, 7y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Sheet1!$AX$17:$AX$65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Sheet1!$AZ$18:$AZ$65</c:f>
              <c:numCache>
                <c:formatCode>0.00</c:formatCode>
                <c:ptCount val="48"/>
                <c:pt idx="1">
                  <c:v>16.325410000000002</c:v>
                </c:pt>
                <c:pt idx="2">
                  <c:v>16.598020000000002</c:v>
                </c:pt>
                <c:pt idx="3">
                  <c:v>16.46754</c:v>
                </c:pt>
                <c:pt idx="4">
                  <c:v>16.366849999999999</c:v>
                </c:pt>
                <c:pt idx="5">
                  <c:v>14.50013</c:v>
                </c:pt>
                <c:pt idx="6">
                  <c:v>15.066459999999999</c:v>
                </c:pt>
                <c:pt idx="7">
                  <c:v>13.30377</c:v>
                </c:pt>
                <c:pt idx="8">
                  <c:v>12.12665</c:v>
                </c:pt>
                <c:pt idx="9">
                  <c:v>10.44797</c:v>
                </c:pt>
                <c:pt idx="10">
                  <c:v>10.402100000000001</c:v>
                </c:pt>
                <c:pt idx="11">
                  <c:v>10.54175</c:v>
                </c:pt>
                <c:pt idx="12">
                  <c:v>9.404147</c:v>
                </c:pt>
                <c:pt idx="13">
                  <c:v>10.43731</c:v>
                </c:pt>
                <c:pt idx="14">
                  <c:v>9.2824819999999999</c:v>
                </c:pt>
                <c:pt idx="15">
                  <c:v>8.7953399999999995</c:v>
                </c:pt>
                <c:pt idx="16">
                  <c:v>9.1014800000000005</c:v>
                </c:pt>
                <c:pt idx="17">
                  <c:v>8.6533069999999999</c:v>
                </c:pt>
                <c:pt idx="18">
                  <c:v>7.7537669999999999</c:v>
                </c:pt>
                <c:pt idx="19">
                  <c:v>7.2198089999999997</c:v>
                </c:pt>
                <c:pt idx="20">
                  <c:v>6.5863690000000004</c:v>
                </c:pt>
                <c:pt idx="21">
                  <c:v>7.5779040000000002</c:v>
                </c:pt>
                <c:pt idx="22">
                  <c:v>6.2163820000000003</c:v>
                </c:pt>
                <c:pt idx="23">
                  <c:v>5.8341310000000002</c:v>
                </c:pt>
                <c:pt idx="24">
                  <c:v>5.9984529999999996</c:v>
                </c:pt>
                <c:pt idx="25">
                  <c:v>5.2843939999999998</c:v>
                </c:pt>
                <c:pt idx="26">
                  <c:v>4.7226350000000004</c:v>
                </c:pt>
                <c:pt idx="27">
                  <c:v>3.9704000000000002</c:v>
                </c:pt>
                <c:pt idx="28">
                  <c:v>3.9166270000000001</c:v>
                </c:pt>
                <c:pt idx="29">
                  <c:v>4.2351809999999999</c:v>
                </c:pt>
                <c:pt idx="30">
                  <c:v>3.9562379999999999</c:v>
                </c:pt>
                <c:pt idx="31">
                  <c:v>3.7104970000000002</c:v>
                </c:pt>
                <c:pt idx="32">
                  <c:v>3.0998220000000001</c:v>
                </c:pt>
                <c:pt idx="33">
                  <c:v>2.7410320000000001</c:v>
                </c:pt>
                <c:pt idx="34">
                  <c:v>2.1909689999999999</c:v>
                </c:pt>
                <c:pt idx="35">
                  <c:v>2.0479409999999998</c:v>
                </c:pt>
                <c:pt idx="36">
                  <c:v>1.944102</c:v>
                </c:pt>
                <c:pt idx="37">
                  <c:v>2.503371</c:v>
                </c:pt>
                <c:pt idx="38">
                  <c:v>2.3585240000000001</c:v>
                </c:pt>
                <c:pt idx="39">
                  <c:v>2.2116210000000001</c:v>
                </c:pt>
                <c:pt idx="40">
                  <c:v>2.2171370000000001</c:v>
                </c:pt>
                <c:pt idx="41">
                  <c:v>2.0881419999999999</c:v>
                </c:pt>
                <c:pt idx="42">
                  <c:v>2.0335230000000002</c:v>
                </c:pt>
                <c:pt idx="43">
                  <c:v>2.0328179999999998</c:v>
                </c:pt>
                <c:pt idx="44">
                  <c:v>2.1273749999999998</c:v>
                </c:pt>
                <c:pt idx="45">
                  <c:v>2.698582</c:v>
                </c:pt>
                <c:pt idx="46">
                  <c:v>2.9800710000000001</c:v>
                </c:pt>
                <c:pt idx="47">
                  <c:v>4.2844110000000004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0D-4BF6-9996-9D0D066F817A}"/>
            </c:ext>
          </c:extLst>
        </c:ser>
        <c:ser>
          <c:idx val="2"/>
          <c:order val="2"/>
          <c:tx>
            <c:strRef>
              <c:f>Sheet1!$BA$16:$BA$17</c:f>
              <c:strCache>
                <c:ptCount val="2"/>
                <c:pt idx="0">
                  <c:v>fbh, 7y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Sheet1!$AX$17:$AX$65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Sheet1!$BA$18:$BA$65</c:f>
              <c:numCache>
                <c:formatCode>General</c:formatCode>
                <c:ptCount val="48"/>
                <c:pt idx="19" formatCode="0.00">
                  <c:v>3.899</c:v>
                </c:pt>
                <c:pt idx="33" formatCode="0.00">
                  <c:v>0.76800000000000002</c:v>
                </c:pt>
                <c:pt idx="35" formatCode="0.00">
                  <c:v>0.34599999999999997</c:v>
                </c:pt>
                <c:pt idx="37" formatCode="0.00">
                  <c:v>1.2749999999999999</c:v>
                </c:pt>
                <c:pt idx="38" formatCode="0.00">
                  <c:v>1.198</c:v>
                </c:pt>
                <c:pt idx="41" formatCode="0.00">
                  <c:v>1.0660000000000001</c:v>
                </c:pt>
                <c:pt idx="46" formatCode="0.00">
                  <c:v>3.4820000000000002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0D-4BF6-9996-9D0D066F8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8y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Sheet1!$BC$16:$BC$17</c:f>
              <c:strCache>
                <c:ptCount val="2"/>
                <c:pt idx="0">
                  <c:v>aaa, 8y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Sheet1!$BB$17:$BB$65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Sheet1!$BC$18:$BC$65</c:f>
              <c:numCache>
                <c:formatCode>0.00</c:formatCode>
                <c:ptCount val="48"/>
                <c:pt idx="0">
                  <c:v>3.21597</c:v>
                </c:pt>
                <c:pt idx="1">
                  <c:v>3.2177570000000002</c:v>
                </c:pt>
                <c:pt idx="2">
                  <c:v>2.5358689999999999</c:v>
                </c:pt>
                <c:pt idx="3">
                  <c:v>2.4758789999999999</c:v>
                </c:pt>
                <c:pt idx="4">
                  <c:v>2.2951459999999999</c:v>
                </c:pt>
                <c:pt idx="5">
                  <c:v>1.9325969999999999</c:v>
                </c:pt>
                <c:pt idx="6">
                  <c:v>1.571815</c:v>
                </c:pt>
                <c:pt idx="7">
                  <c:v>1.4630339999999999</c:v>
                </c:pt>
                <c:pt idx="8">
                  <c:v>1.5171619999999999</c:v>
                </c:pt>
                <c:pt idx="9">
                  <c:v>1.37802</c:v>
                </c:pt>
                <c:pt idx="10">
                  <c:v>1.6944840000000001</c:v>
                </c:pt>
                <c:pt idx="11">
                  <c:v>1.671046</c:v>
                </c:pt>
                <c:pt idx="12">
                  <c:v>1.556468</c:v>
                </c:pt>
                <c:pt idx="13">
                  <c:v>1.268742</c:v>
                </c:pt>
                <c:pt idx="14">
                  <c:v>0.88922259999999997</c:v>
                </c:pt>
                <c:pt idx="15">
                  <c:v>0.61963310000000005</c:v>
                </c:pt>
                <c:pt idx="16">
                  <c:v>0.23934179999999999</c:v>
                </c:pt>
                <c:pt idx="17">
                  <c:v>0.4435288</c:v>
                </c:pt>
                <c:pt idx="18">
                  <c:v>0.54608029999999996</c:v>
                </c:pt>
                <c:pt idx="19">
                  <c:v>0.41676960000000002</c:v>
                </c:pt>
                <c:pt idx="20">
                  <c:v>0.18446670000000001</c:v>
                </c:pt>
                <c:pt idx="21">
                  <c:v>-3.26988E-2</c:v>
                </c:pt>
                <c:pt idx="22">
                  <c:v>-0.26893840000000002</c:v>
                </c:pt>
                <c:pt idx="23">
                  <c:v>-1.17102E-2</c:v>
                </c:pt>
                <c:pt idx="24">
                  <c:v>0.12971750000000001</c:v>
                </c:pt>
                <c:pt idx="25">
                  <c:v>0.12293030000000001</c:v>
                </c:pt>
                <c:pt idx="26">
                  <c:v>0.23390230000000001</c:v>
                </c:pt>
                <c:pt idx="27">
                  <c:v>0.1916667</c:v>
                </c:pt>
                <c:pt idx="28">
                  <c:v>0.44904919999999998</c:v>
                </c:pt>
                <c:pt idx="29">
                  <c:v>0.33374300000000001</c:v>
                </c:pt>
                <c:pt idx="30">
                  <c:v>0.20913599999999999</c:v>
                </c:pt>
                <c:pt idx="31">
                  <c:v>0.2337388</c:v>
                </c:pt>
                <c:pt idx="32">
                  <c:v>-5.9360999999999997E-3</c:v>
                </c:pt>
                <c:pt idx="33">
                  <c:v>-0.2240171</c:v>
                </c:pt>
                <c:pt idx="34">
                  <c:v>-0.58915340000000005</c:v>
                </c:pt>
                <c:pt idx="35">
                  <c:v>-0.42150769999999999</c:v>
                </c:pt>
                <c:pt idx="36">
                  <c:v>-0.4659044</c:v>
                </c:pt>
                <c:pt idx="37">
                  <c:v>-0.46763670000000002</c:v>
                </c:pt>
                <c:pt idx="38">
                  <c:v>-0.54496</c:v>
                </c:pt>
                <c:pt idx="39">
                  <c:v>-0.64067790000000002</c:v>
                </c:pt>
                <c:pt idx="40">
                  <c:v>-0.51096770000000002</c:v>
                </c:pt>
                <c:pt idx="41">
                  <c:v>-0.33764230000000001</c:v>
                </c:pt>
                <c:pt idx="42">
                  <c:v>-0.49001169999999999</c:v>
                </c:pt>
                <c:pt idx="43">
                  <c:v>-0.33706340000000001</c:v>
                </c:pt>
                <c:pt idx="44">
                  <c:v>0.10156850000000001</c:v>
                </c:pt>
                <c:pt idx="45">
                  <c:v>1.1049290000000001</c:v>
                </c:pt>
                <c:pt idx="46">
                  <c:v>1.3291010000000001</c:v>
                </c:pt>
                <c:pt idx="47">
                  <c:v>2.1612559999999998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8-4EA5-9459-A5A19778D426}"/>
            </c:ext>
          </c:extLst>
        </c:ser>
        <c:ser>
          <c:idx val="1"/>
          <c:order val="1"/>
          <c:tx>
            <c:strRef>
              <c:f>Sheet1!$BD$16:$BD$17</c:f>
              <c:strCache>
                <c:ptCount val="2"/>
                <c:pt idx="0">
                  <c:v>blb, 8y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Sheet1!$BB$17:$BB$65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Sheet1!$BD$18:$BD$65</c:f>
              <c:numCache>
                <c:formatCode>0.00</c:formatCode>
                <c:ptCount val="48"/>
                <c:pt idx="1">
                  <c:v>16.950310000000002</c:v>
                </c:pt>
                <c:pt idx="2">
                  <c:v>17.451530000000002</c:v>
                </c:pt>
                <c:pt idx="3">
                  <c:v>17.294429999999998</c:v>
                </c:pt>
                <c:pt idx="4">
                  <c:v>17.023389999999999</c:v>
                </c:pt>
                <c:pt idx="5">
                  <c:v>14.9519</c:v>
                </c:pt>
                <c:pt idx="6">
                  <c:v>15.393380000000001</c:v>
                </c:pt>
                <c:pt idx="7">
                  <c:v>13.86626</c:v>
                </c:pt>
                <c:pt idx="8">
                  <c:v>12.765409999999999</c:v>
                </c:pt>
                <c:pt idx="9">
                  <c:v>10.759069999999999</c:v>
                </c:pt>
                <c:pt idx="10">
                  <c:v>10.6738</c:v>
                </c:pt>
                <c:pt idx="11">
                  <c:v>10.83451</c:v>
                </c:pt>
                <c:pt idx="12">
                  <c:v>9.7390530000000002</c:v>
                </c:pt>
                <c:pt idx="13">
                  <c:v>10.58963</c:v>
                </c:pt>
                <c:pt idx="14">
                  <c:v>9.3969369999999994</c:v>
                </c:pt>
                <c:pt idx="15">
                  <c:v>9.0324690000000007</c:v>
                </c:pt>
                <c:pt idx="16">
                  <c:v>9.3335609999999996</c:v>
                </c:pt>
                <c:pt idx="17">
                  <c:v>8.9087200000000006</c:v>
                </c:pt>
                <c:pt idx="18">
                  <c:v>7.9170879999999997</c:v>
                </c:pt>
                <c:pt idx="19">
                  <c:v>7.3847779999999998</c:v>
                </c:pt>
                <c:pt idx="20">
                  <c:v>6.6996580000000003</c:v>
                </c:pt>
                <c:pt idx="21">
                  <c:v>7.6489339999999997</c:v>
                </c:pt>
                <c:pt idx="22">
                  <c:v>6.3736259999999998</c:v>
                </c:pt>
                <c:pt idx="23">
                  <c:v>5.9517470000000001</c:v>
                </c:pt>
                <c:pt idx="24">
                  <c:v>6.2000760000000001</c:v>
                </c:pt>
                <c:pt idx="25">
                  <c:v>5.4119890000000002</c:v>
                </c:pt>
                <c:pt idx="26">
                  <c:v>4.6963790000000003</c:v>
                </c:pt>
                <c:pt idx="27">
                  <c:v>3.8847580000000002</c:v>
                </c:pt>
                <c:pt idx="28">
                  <c:v>3.844236</c:v>
                </c:pt>
                <c:pt idx="29">
                  <c:v>4.2133419999999999</c:v>
                </c:pt>
                <c:pt idx="30">
                  <c:v>3.9181020000000002</c:v>
                </c:pt>
                <c:pt idx="31">
                  <c:v>3.6913749999999999</c:v>
                </c:pt>
                <c:pt idx="32">
                  <c:v>3.1380970000000001</c:v>
                </c:pt>
                <c:pt idx="33">
                  <c:v>2.73549</c:v>
                </c:pt>
                <c:pt idx="34">
                  <c:v>2.14758</c:v>
                </c:pt>
                <c:pt idx="35">
                  <c:v>2.0600770000000002</c:v>
                </c:pt>
                <c:pt idx="36">
                  <c:v>1.972418</c:v>
                </c:pt>
                <c:pt idx="37">
                  <c:v>2.4177080000000002</c:v>
                </c:pt>
                <c:pt idx="38">
                  <c:v>2.3200479999999999</c:v>
                </c:pt>
                <c:pt idx="39">
                  <c:v>2.3502990000000001</c:v>
                </c:pt>
                <c:pt idx="40">
                  <c:v>2.454799</c:v>
                </c:pt>
                <c:pt idx="41">
                  <c:v>2.2404280000000001</c:v>
                </c:pt>
                <c:pt idx="42">
                  <c:v>2.060657</c:v>
                </c:pt>
                <c:pt idx="43">
                  <c:v>2.0171359999999998</c:v>
                </c:pt>
                <c:pt idx="44">
                  <c:v>2.080012</c:v>
                </c:pt>
                <c:pt idx="45">
                  <c:v>2.5109279999999998</c:v>
                </c:pt>
                <c:pt idx="46">
                  <c:v>2.608025</c:v>
                </c:pt>
                <c:pt idx="47">
                  <c:v>4.0769320000000002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8-4EA5-9459-A5A19778D426}"/>
            </c:ext>
          </c:extLst>
        </c:ser>
        <c:ser>
          <c:idx val="2"/>
          <c:order val="2"/>
          <c:tx>
            <c:strRef>
              <c:f>Sheet1!$BE$16:$BE$17</c:f>
              <c:strCache>
                <c:ptCount val="2"/>
                <c:pt idx="0">
                  <c:v>fbh, 8y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Sheet1!$BB$17:$BB$65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Sheet1!$BE$18:$BE$65</c:f>
              <c:numCache>
                <c:formatCode>General</c:formatCode>
                <c:ptCount val="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F8-4EA5-9459-A5A19778D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9y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Sheet1!$BG$16:$BG$17</c:f>
              <c:strCache>
                <c:ptCount val="2"/>
                <c:pt idx="0">
                  <c:v>aaa, 9y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Sheet1!$BF$17:$BF$65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Sheet1!$BG$18:$BG$65</c:f>
              <c:numCache>
                <c:formatCode>0.00</c:formatCode>
                <c:ptCount val="48"/>
                <c:pt idx="0">
                  <c:v>3.3736760000000001</c:v>
                </c:pt>
                <c:pt idx="1">
                  <c:v>3.3545989999999999</c:v>
                </c:pt>
                <c:pt idx="2">
                  <c:v>2.7052770000000002</c:v>
                </c:pt>
                <c:pt idx="3">
                  <c:v>2.648469</c:v>
                </c:pt>
                <c:pt idx="4">
                  <c:v>2.493865</c:v>
                </c:pt>
                <c:pt idx="5">
                  <c:v>2.128749</c:v>
                </c:pt>
                <c:pt idx="6">
                  <c:v>1.7826299999999999</c:v>
                </c:pt>
                <c:pt idx="7">
                  <c:v>1.6803349999999999</c:v>
                </c:pt>
                <c:pt idx="8">
                  <c:v>1.725168</c:v>
                </c:pt>
                <c:pt idx="9">
                  <c:v>1.5803879999999999</c:v>
                </c:pt>
                <c:pt idx="10">
                  <c:v>1.897087</c:v>
                </c:pt>
                <c:pt idx="11">
                  <c:v>1.882695</c:v>
                </c:pt>
                <c:pt idx="12">
                  <c:v>1.7628250000000001</c:v>
                </c:pt>
                <c:pt idx="13">
                  <c:v>1.46461</c:v>
                </c:pt>
                <c:pt idx="14">
                  <c:v>1.0609999999999999</c:v>
                </c:pt>
                <c:pt idx="15">
                  <c:v>0.75937889999999997</c:v>
                </c:pt>
                <c:pt idx="16">
                  <c:v>0.32704420000000001</c:v>
                </c:pt>
                <c:pt idx="17">
                  <c:v>0.54247009999999996</c:v>
                </c:pt>
                <c:pt idx="18">
                  <c:v>0.67972069999999996</c:v>
                </c:pt>
                <c:pt idx="19">
                  <c:v>0.55009750000000002</c:v>
                </c:pt>
                <c:pt idx="20">
                  <c:v>0.30898379999999998</c:v>
                </c:pt>
                <c:pt idx="21">
                  <c:v>7.2497099999999995E-2</c:v>
                </c:pt>
                <c:pt idx="22">
                  <c:v>-0.180481</c:v>
                </c:pt>
                <c:pt idx="23">
                  <c:v>0.1036904</c:v>
                </c:pt>
                <c:pt idx="24">
                  <c:v>0.27216249999999997</c:v>
                </c:pt>
                <c:pt idx="25">
                  <c:v>0.2581618</c:v>
                </c:pt>
                <c:pt idx="26">
                  <c:v>0.37160100000000001</c:v>
                </c:pt>
                <c:pt idx="27">
                  <c:v>0.3265883</c:v>
                </c:pt>
                <c:pt idx="28">
                  <c:v>0.56758140000000001</c:v>
                </c:pt>
                <c:pt idx="29">
                  <c:v>0.45027040000000002</c:v>
                </c:pt>
                <c:pt idx="30">
                  <c:v>0.31895109999999999</c:v>
                </c:pt>
                <c:pt idx="31">
                  <c:v>0.34029959999999998</c:v>
                </c:pt>
                <c:pt idx="32">
                  <c:v>9.0589600000000006E-2</c:v>
                </c:pt>
                <c:pt idx="33">
                  <c:v>-0.1376734</c:v>
                </c:pt>
                <c:pt idx="34">
                  <c:v>-0.52674359999999998</c:v>
                </c:pt>
                <c:pt idx="35">
                  <c:v>-0.36330780000000001</c:v>
                </c:pt>
                <c:pt idx="36">
                  <c:v>-0.41324179999999999</c:v>
                </c:pt>
                <c:pt idx="37">
                  <c:v>-0.41445140000000003</c:v>
                </c:pt>
                <c:pt idx="38">
                  <c:v>-0.49475039999999998</c:v>
                </c:pt>
                <c:pt idx="39">
                  <c:v>-0.5956475</c:v>
                </c:pt>
                <c:pt idx="40">
                  <c:v>-0.45475159999999998</c:v>
                </c:pt>
                <c:pt idx="41">
                  <c:v>-0.26165909999999998</c:v>
                </c:pt>
                <c:pt idx="42">
                  <c:v>-0.42640830000000002</c:v>
                </c:pt>
                <c:pt idx="43">
                  <c:v>-0.2790184</c:v>
                </c:pt>
                <c:pt idx="44">
                  <c:v>0.14670839999999999</c:v>
                </c:pt>
                <c:pt idx="45">
                  <c:v>1.1406099999999999</c:v>
                </c:pt>
                <c:pt idx="46">
                  <c:v>1.3781140000000001</c:v>
                </c:pt>
                <c:pt idx="47">
                  <c:v>2.1894209999999998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D4-4E92-BC02-C6F6B7945FF1}"/>
            </c:ext>
          </c:extLst>
        </c:ser>
        <c:ser>
          <c:idx val="1"/>
          <c:order val="1"/>
          <c:tx>
            <c:strRef>
              <c:f>Sheet1!$BH$16:$BH$17</c:f>
              <c:strCache>
                <c:ptCount val="2"/>
                <c:pt idx="0">
                  <c:v>blb, 9y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Sheet1!$BF$17:$BF$65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Sheet1!$BH$18:$BH$65</c:f>
              <c:numCache>
                <c:formatCode>0.00</c:formatCode>
                <c:ptCount val="48"/>
                <c:pt idx="1">
                  <c:v>17.409590000000001</c:v>
                </c:pt>
                <c:pt idx="2">
                  <c:v>18.088819999999998</c:v>
                </c:pt>
                <c:pt idx="3">
                  <c:v>17.909040000000001</c:v>
                </c:pt>
                <c:pt idx="4">
                  <c:v>17.507719999999999</c:v>
                </c:pt>
                <c:pt idx="5">
                  <c:v>15.283010000000001</c:v>
                </c:pt>
                <c:pt idx="6">
                  <c:v>15.618830000000001</c:v>
                </c:pt>
                <c:pt idx="7">
                  <c:v>14.316509999999999</c:v>
                </c:pt>
                <c:pt idx="8">
                  <c:v>13.25563</c:v>
                </c:pt>
                <c:pt idx="9">
                  <c:v>10.99004</c:v>
                </c:pt>
                <c:pt idx="10">
                  <c:v>10.87201</c:v>
                </c:pt>
                <c:pt idx="11">
                  <c:v>11.047359999999999</c:v>
                </c:pt>
                <c:pt idx="12">
                  <c:v>9.9874510000000001</c:v>
                </c:pt>
                <c:pt idx="13">
                  <c:v>10.69186</c:v>
                </c:pt>
                <c:pt idx="14">
                  <c:v>9.4583680000000001</c:v>
                </c:pt>
                <c:pt idx="15">
                  <c:v>9.1999700000000004</c:v>
                </c:pt>
                <c:pt idx="16">
                  <c:v>9.4911069999999995</c:v>
                </c:pt>
                <c:pt idx="17">
                  <c:v>9.0860289999999999</c:v>
                </c:pt>
                <c:pt idx="18">
                  <c:v>8.0257819999999995</c:v>
                </c:pt>
                <c:pt idx="19">
                  <c:v>7.4967670000000002</c:v>
                </c:pt>
                <c:pt idx="20">
                  <c:v>6.7852920000000001</c:v>
                </c:pt>
                <c:pt idx="21">
                  <c:v>7.6958070000000003</c:v>
                </c:pt>
                <c:pt idx="22">
                  <c:v>6.4866650000000003</c:v>
                </c:pt>
                <c:pt idx="23">
                  <c:v>6.0467230000000001</c:v>
                </c:pt>
                <c:pt idx="24">
                  <c:v>6.3457679999999996</c:v>
                </c:pt>
                <c:pt idx="25">
                  <c:v>5.5057790000000004</c:v>
                </c:pt>
                <c:pt idx="26">
                  <c:v>4.6593689999999999</c:v>
                </c:pt>
                <c:pt idx="27">
                  <c:v>3.8118409999999998</c:v>
                </c:pt>
                <c:pt idx="28">
                  <c:v>3.7741560000000001</c:v>
                </c:pt>
                <c:pt idx="29">
                  <c:v>4.1807400000000001</c:v>
                </c:pt>
                <c:pt idx="30">
                  <c:v>3.8735580000000001</c:v>
                </c:pt>
                <c:pt idx="31">
                  <c:v>3.6617850000000001</c:v>
                </c:pt>
                <c:pt idx="32">
                  <c:v>3.1637369999999998</c:v>
                </c:pt>
                <c:pt idx="33">
                  <c:v>2.7243050000000002</c:v>
                </c:pt>
                <c:pt idx="34">
                  <c:v>2.1063710000000002</c:v>
                </c:pt>
                <c:pt idx="35">
                  <c:v>2.0702400000000001</c:v>
                </c:pt>
                <c:pt idx="36">
                  <c:v>1.9971399999999999</c:v>
                </c:pt>
                <c:pt idx="37">
                  <c:v>2.3359399999999999</c:v>
                </c:pt>
                <c:pt idx="38">
                  <c:v>2.2830910000000002</c:v>
                </c:pt>
                <c:pt idx="39">
                  <c:v>2.4643250000000001</c:v>
                </c:pt>
                <c:pt idx="40">
                  <c:v>2.6521620000000001</c:v>
                </c:pt>
                <c:pt idx="41">
                  <c:v>2.3655840000000001</c:v>
                </c:pt>
                <c:pt idx="42">
                  <c:v>2.081944</c:v>
                </c:pt>
                <c:pt idx="43">
                  <c:v>2.00413</c:v>
                </c:pt>
                <c:pt idx="44">
                  <c:v>2.036203</c:v>
                </c:pt>
                <c:pt idx="45">
                  <c:v>2.3237549999999998</c:v>
                </c:pt>
                <c:pt idx="46">
                  <c:v>2.2633540000000001</c:v>
                </c:pt>
                <c:pt idx="47">
                  <c:v>3.8866309999999999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D4-4E92-BC02-C6F6B7945FF1}"/>
            </c:ext>
          </c:extLst>
        </c:ser>
        <c:ser>
          <c:idx val="2"/>
          <c:order val="2"/>
          <c:tx>
            <c:strRef>
              <c:f>Sheet1!$BI$16:$BI$17</c:f>
              <c:strCache>
                <c:ptCount val="2"/>
                <c:pt idx="0">
                  <c:v>fbh, 9y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Sheet1!$BF$17:$BF$65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Sheet1!$BI$18:$BI$65</c:f>
              <c:numCache>
                <c:formatCode>General</c:formatCode>
                <c:ptCount val="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D4-4E92-BC02-C6F6B7945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10y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Sheet1!$BK$16:$BK$17</c:f>
              <c:strCache>
                <c:ptCount val="2"/>
                <c:pt idx="0">
                  <c:v>aaa, 10y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Sheet1!$BJ$17:$BJ$65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Sheet1!$BK$18:$BK$65</c:f>
              <c:numCache>
                <c:formatCode>0.00</c:formatCode>
                <c:ptCount val="48"/>
                <c:pt idx="0">
                  <c:v>3.5031140000000001</c:v>
                </c:pt>
                <c:pt idx="1">
                  <c:v>3.46963</c:v>
                </c:pt>
                <c:pt idx="2">
                  <c:v>2.8487040000000001</c:v>
                </c:pt>
                <c:pt idx="3">
                  <c:v>2.7920989999999999</c:v>
                </c:pt>
                <c:pt idx="4">
                  <c:v>2.6577799999999998</c:v>
                </c:pt>
                <c:pt idx="5">
                  <c:v>2.2938459999999998</c:v>
                </c:pt>
                <c:pt idx="6">
                  <c:v>1.964736</c:v>
                </c:pt>
                <c:pt idx="7">
                  <c:v>1.873526</c:v>
                </c:pt>
                <c:pt idx="8">
                  <c:v>1.9125449999999999</c:v>
                </c:pt>
                <c:pt idx="9">
                  <c:v>1.765323</c:v>
                </c:pt>
                <c:pt idx="10">
                  <c:v>2.0756459999999999</c:v>
                </c:pt>
                <c:pt idx="11">
                  <c:v>2.0698379999999998</c:v>
                </c:pt>
                <c:pt idx="12">
                  <c:v>1.945511</c:v>
                </c:pt>
                <c:pt idx="13">
                  <c:v>1.6427940000000001</c:v>
                </c:pt>
                <c:pt idx="14">
                  <c:v>1.221071</c:v>
                </c:pt>
                <c:pt idx="15">
                  <c:v>0.892405</c:v>
                </c:pt>
                <c:pt idx="16">
                  <c:v>0.40850049999999999</c:v>
                </c:pt>
                <c:pt idx="17">
                  <c:v>0.63009910000000002</c:v>
                </c:pt>
                <c:pt idx="18">
                  <c:v>0.80219379999999996</c:v>
                </c:pt>
                <c:pt idx="19">
                  <c:v>0.67071769999999997</c:v>
                </c:pt>
                <c:pt idx="20">
                  <c:v>0.42240470000000002</c:v>
                </c:pt>
                <c:pt idx="21">
                  <c:v>0.1694744</c:v>
                </c:pt>
                <c:pt idx="22">
                  <c:v>-9.8339300000000004E-2</c:v>
                </c:pt>
                <c:pt idx="23">
                  <c:v>0.20690810000000001</c:v>
                </c:pt>
                <c:pt idx="24">
                  <c:v>0.39736070000000001</c:v>
                </c:pt>
                <c:pt idx="25">
                  <c:v>0.378307</c:v>
                </c:pt>
                <c:pt idx="26">
                  <c:v>0.49328169999999999</c:v>
                </c:pt>
                <c:pt idx="27">
                  <c:v>0.44641189999999997</c:v>
                </c:pt>
                <c:pt idx="28">
                  <c:v>0.66988709999999996</c:v>
                </c:pt>
                <c:pt idx="29">
                  <c:v>0.55163620000000002</c:v>
                </c:pt>
                <c:pt idx="30">
                  <c:v>0.4158599</c:v>
                </c:pt>
                <c:pt idx="31">
                  <c:v>0.43392370000000002</c:v>
                </c:pt>
                <c:pt idx="32">
                  <c:v>0.17814199999999999</c:v>
                </c:pt>
                <c:pt idx="33">
                  <c:v>-5.7312299999999997E-2</c:v>
                </c:pt>
                <c:pt idx="34">
                  <c:v>-0.46673569999999998</c:v>
                </c:pt>
                <c:pt idx="35">
                  <c:v>-0.30765029999999999</c:v>
                </c:pt>
                <c:pt idx="36">
                  <c:v>-0.36284810000000001</c:v>
                </c:pt>
                <c:pt idx="37">
                  <c:v>-0.36442930000000001</c:v>
                </c:pt>
                <c:pt idx="38">
                  <c:v>-0.44602320000000001</c:v>
                </c:pt>
                <c:pt idx="39">
                  <c:v>-0.55160509999999996</c:v>
                </c:pt>
                <c:pt idx="40">
                  <c:v>-0.4000978</c:v>
                </c:pt>
                <c:pt idx="41">
                  <c:v>-0.18983330000000001</c:v>
                </c:pt>
                <c:pt idx="42">
                  <c:v>-0.3656065</c:v>
                </c:pt>
                <c:pt idx="43">
                  <c:v>-0.22711819999999999</c:v>
                </c:pt>
                <c:pt idx="44">
                  <c:v>0.18414079999999999</c:v>
                </c:pt>
                <c:pt idx="45">
                  <c:v>1.169654</c:v>
                </c:pt>
                <c:pt idx="46">
                  <c:v>1.419395</c:v>
                </c:pt>
                <c:pt idx="47">
                  <c:v>2.211201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12-4E4D-B2B9-449E907FB5AB}"/>
            </c:ext>
          </c:extLst>
        </c:ser>
        <c:ser>
          <c:idx val="1"/>
          <c:order val="1"/>
          <c:tx>
            <c:strRef>
              <c:f>Sheet1!$BL$16:$BL$17</c:f>
              <c:strCache>
                <c:ptCount val="2"/>
                <c:pt idx="0">
                  <c:v>blb, 10y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Sheet1!$BJ$17:$BJ$65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Sheet1!$BL$18:$BL$65</c:f>
              <c:numCache>
                <c:formatCode>0.00</c:formatCode>
                <c:ptCount val="48"/>
                <c:pt idx="1">
                  <c:v>17.748280000000001</c:v>
                </c:pt>
                <c:pt idx="2">
                  <c:v>18.563669999999998</c:v>
                </c:pt>
                <c:pt idx="3">
                  <c:v>18.365729999999999</c:v>
                </c:pt>
                <c:pt idx="4">
                  <c:v>17.866769999999999</c:v>
                </c:pt>
                <c:pt idx="5">
                  <c:v>15.52694</c:v>
                </c:pt>
                <c:pt idx="6">
                  <c:v>15.775370000000001</c:v>
                </c:pt>
                <c:pt idx="7">
                  <c:v>14.678789999999999</c:v>
                </c:pt>
                <c:pt idx="8">
                  <c:v>13.62955</c:v>
                </c:pt>
                <c:pt idx="9">
                  <c:v>11.16273</c:v>
                </c:pt>
                <c:pt idx="10">
                  <c:v>11.01704</c:v>
                </c:pt>
                <c:pt idx="11">
                  <c:v>11.20224</c:v>
                </c:pt>
                <c:pt idx="12">
                  <c:v>10.17131</c:v>
                </c:pt>
                <c:pt idx="13">
                  <c:v>10.76056</c:v>
                </c:pt>
                <c:pt idx="14">
                  <c:v>9.4855710000000002</c:v>
                </c:pt>
                <c:pt idx="15">
                  <c:v>9.3173370000000002</c:v>
                </c:pt>
                <c:pt idx="16">
                  <c:v>9.5962080000000007</c:v>
                </c:pt>
                <c:pt idx="17">
                  <c:v>9.2072400000000005</c:v>
                </c:pt>
                <c:pt idx="18">
                  <c:v>8.0971620000000009</c:v>
                </c:pt>
                <c:pt idx="19">
                  <c:v>7.571898</c:v>
                </c:pt>
                <c:pt idx="20">
                  <c:v>6.8509820000000001</c:v>
                </c:pt>
                <c:pt idx="21">
                  <c:v>7.727068</c:v>
                </c:pt>
                <c:pt idx="22">
                  <c:v>6.5680240000000003</c:v>
                </c:pt>
                <c:pt idx="23">
                  <c:v>6.1254049999999998</c:v>
                </c:pt>
                <c:pt idx="24">
                  <c:v>6.4509480000000003</c:v>
                </c:pt>
                <c:pt idx="25">
                  <c:v>5.5750549999999999</c:v>
                </c:pt>
                <c:pt idx="26">
                  <c:v>4.6188960000000003</c:v>
                </c:pt>
                <c:pt idx="27">
                  <c:v>3.7518159999999998</c:v>
                </c:pt>
                <c:pt idx="28">
                  <c:v>3.7105260000000002</c:v>
                </c:pt>
                <c:pt idx="29">
                  <c:v>4.1448919999999996</c:v>
                </c:pt>
                <c:pt idx="30">
                  <c:v>3.829053</c:v>
                </c:pt>
                <c:pt idx="31">
                  <c:v>3.628504</c:v>
                </c:pt>
                <c:pt idx="32">
                  <c:v>3.1811060000000002</c:v>
                </c:pt>
                <c:pt idx="33">
                  <c:v>2.711198</c:v>
                </c:pt>
                <c:pt idx="34">
                  <c:v>2.0695890000000001</c:v>
                </c:pt>
                <c:pt idx="35">
                  <c:v>2.079618</c:v>
                </c:pt>
                <c:pt idx="36">
                  <c:v>2.0193080000000001</c:v>
                </c:pt>
                <c:pt idx="37">
                  <c:v>2.2614299999999998</c:v>
                </c:pt>
                <c:pt idx="38">
                  <c:v>2.2497039999999999</c:v>
                </c:pt>
                <c:pt idx="39">
                  <c:v>2.5577909999999999</c:v>
                </c:pt>
                <c:pt idx="40">
                  <c:v>2.814581</c:v>
                </c:pt>
                <c:pt idx="41">
                  <c:v>2.4681839999999999</c:v>
                </c:pt>
                <c:pt idx="42">
                  <c:v>2.0994290000000002</c:v>
                </c:pt>
                <c:pt idx="43">
                  <c:v>1.9940530000000001</c:v>
                </c:pt>
                <c:pt idx="44">
                  <c:v>1.997519</c:v>
                </c:pt>
                <c:pt idx="45">
                  <c:v>2.1464279999999998</c:v>
                </c:pt>
                <c:pt idx="46">
                  <c:v>1.954593</c:v>
                </c:pt>
                <c:pt idx="47">
                  <c:v>3.7180970000000002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12-4E4D-B2B9-449E907FB5AB}"/>
            </c:ext>
          </c:extLst>
        </c:ser>
        <c:ser>
          <c:idx val="2"/>
          <c:order val="2"/>
          <c:tx>
            <c:strRef>
              <c:f>Sheet1!$BM$16:$BM$17</c:f>
              <c:strCache>
                <c:ptCount val="2"/>
                <c:pt idx="0">
                  <c:v>fbh, 10y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Sheet1!$BJ$17:$BJ$65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Sheet1!$BM$18:$BM$65</c:f>
              <c:numCache>
                <c:formatCode>General</c:formatCode>
                <c:ptCount val="48"/>
                <c:pt idx="34" formatCode="0.00">
                  <c:v>0.84899999999999998</c:v>
                </c:pt>
                <c:pt idx="41" formatCode="0.00">
                  <c:v>1.077</c:v>
                </c:pt>
                <c:pt idx="45" formatCode="0.00">
                  <c:v>1.587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12-4E4D-B2B9-449E907F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15y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Sheet1!$BO$16:$BO$17</c:f>
              <c:strCache>
                <c:ptCount val="2"/>
                <c:pt idx="0">
                  <c:v>aaa, 15y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Sheet1!$BN$17:$BN$65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Sheet1!$BO$18:$BO$65</c:f>
              <c:numCache>
                <c:formatCode>0.00</c:formatCode>
                <c:ptCount val="48"/>
                <c:pt idx="0">
                  <c:v>3.848913</c:v>
                </c:pt>
                <c:pt idx="1">
                  <c:v>3.8130829999999998</c:v>
                </c:pt>
                <c:pt idx="2">
                  <c:v>3.2784629999999999</c:v>
                </c:pt>
                <c:pt idx="3">
                  <c:v>3.1977720000000001</c:v>
                </c:pt>
                <c:pt idx="4">
                  <c:v>3.09511</c:v>
                </c:pt>
                <c:pt idx="5">
                  <c:v>2.7529599999999999</c:v>
                </c:pt>
                <c:pt idx="6">
                  <c:v>2.5076670000000001</c:v>
                </c:pt>
                <c:pt idx="7">
                  <c:v>2.4888059999999999</c:v>
                </c:pt>
                <c:pt idx="8">
                  <c:v>2.5343200000000001</c:v>
                </c:pt>
                <c:pt idx="9">
                  <c:v>2.4052549999999999</c:v>
                </c:pt>
                <c:pt idx="10">
                  <c:v>2.6381049999999999</c:v>
                </c:pt>
                <c:pt idx="11">
                  <c:v>2.6658819999999999</c:v>
                </c:pt>
                <c:pt idx="12">
                  <c:v>2.5282680000000002</c:v>
                </c:pt>
                <c:pt idx="13">
                  <c:v>2.250003</c:v>
                </c:pt>
                <c:pt idx="14">
                  <c:v>1.8059320000000001</c:v>
                </c:pt>
                <c:pt idx="15">
                  <c:v>1.410164</c:v>
                </c:pt>
                <c:pt idx="16">
                  <c:v>0.71421990000000002</c:v>
                </c:pt>
                <c:pt idx="17">
                  <c:v>0.93234159999999999</c:v>
                </c:pt>
                <c:pt idx="18">
                  <c:v>1.239255</c:v>
                </c:pt>
                <c:pt idx="19">
                  <c:v>1.0992690000000001</c:v>
                </c:pt>
                <c:pt idx="20">
                  <c:v>0.82989239999999997</c:v>
                </c:pt>
                <c:pt idx="21">
                  <c:v>0.52655700000000005</c:v>
                </c:pt>
                <c:pt idx="22">
                  <c:v>0.20658070000000001</c:v>
                </c:pt>
                <c:pt idx="23">
                  <c:v>0.56851200000000002</c:v>
                </c:pt>
                <c:pt idx="24">
                  <c:v>0.82004540000000004</c:v>
                </c:pt>
                <c:pt idx="25">
                  <c:v>0.79227939999999997</c:v>
                </c:pt>
                <c:pt idx="26">
                  <c:v>0.90945500000000001</c:v>
                </c:pt>
                <c:pt idx="27">
                  <c:v>0.86123850000000002</c:v>
                </c:pt>
                <c:pt idx="28">
                  <c:v>1.0092669999999999</c:v>
                </c:pt>
                <c:pt idx="29">
                  <c:v>0.89221499999999998</c:v>
                </c:pt>
                <c:pt idx="30">
                  <c:v>0.75025419999999998</c:v>
                </c:pt>
                <c:pt idx="31">
                  <c:v>0.75427259999999996</c:v>
                </c:pt>
                <c:pt idx="32">
                  <c:v>0.49390879999999998</c:v>
                </c:pt>
                <c:pt idx="33">
                  <c:v>0.24649270000000001</c:v>
                </c:pt>
                <c:pt idx="34">
                  <c:v>-0.2239959</c:v>
                </c:pt>
                <c:pt idx="35">
                  <c:v>-8.3943199999999996E-2</c:v>
                </c:pt>
                <c:pt idx="36">
                  <c:v>-0.1598455</c:v>
                </c:pt>
                <c:pt idx="37">
                  <c:v>-0.173431</c:v>
                </c:pt>
                <c:pt idx="38">
                  <c:v>-0.2490647</c:v>
                </c:pt>
                <c:pt idx="39">
                  <c:v>-0.37165550000000003</c:v>
                </c:pt>
                <c:pt idx="40">
                  <c:v>-0.17488629999999999</c:v>
                </c:pt>
                <c:pt idx="41">
                  <c:v>8.6286100000000004E-2</c:v>
                </c:pt>
                <c:pt idx="42">
                  <c:v>-0.1258415</c:v>
                </c:pt>
                <c:pt idx="43">
                  <c:v>-4.9257299999999997E-2</c:v>
                </c:pt>
                <c:pt idx="44">
                  <c:v>0.30095810000000001</c:v>
                </c:pt>
                <c:pt idx="45">
                  <c:v>1.2587250000000001</c:v>
                </c:pt>
                <c:pt idx="46">
                  <c:v>1.550699</c:v>
                </c:pt>
                <c:pt idx="47">
                  <c:v>2.2475299999999998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AA-4546-8A9E-AC3CAAAF994B}"/>
            </c:ext>
          </c:extLst>
        </c:ser>
        <c:ser>
          <c:idx val="1"/>
          <c:order val="1"/>
          <c:tx>
            <c:strRef>
              <c:f>Sheet1!$BP$16:$BP$17</c:f>
              <c:strCache>
                <c:ptCount val="2"/>
                <c:pt idx="0">
                  <c:v>blb, 15y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Sheet1!$BN$17:$BN$65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Sheet1!$BP$18:$BP$65</c:f>
              <c:numCache>
                <c:formatCode>0.00</c:formatCode>
                <c:ptCount val="48"/>
                <c:pt idx="1">
                  <c:v>18.47409</c:v>
                </c:pt>
                <c:pt idx="2">
                  <c:v>19.591570000000001</c:v>
                </c:pt>
                <c:pt idx="3">
                  <c:v>19.348870000000002</c:v>
                </c:pt>
                <c:pt idx="4">
                  <c:v>18.650120000000001</c:v>
                </c:pt>
                <c:pt idx="5">
                  <c:v>16.048249999999999</c:v>
                </c:pt>
                <c:pt idx="6">
                  <c:v>16.078900000000001</c:v>
                </c:pt>
                <c:pt idx="7">
                  <c:v>15.695679999999999</c:v>
                </c:pt>
                <c:pt idx="8">
                  <c:v>14.4877</c:v>
                </c:pt>
                <c:pt idx="9">
                  <c:v>11.557639999999999</c:v>
                </c:pt>
                <c:pt idx="10">
                  <c:v>11.327970000000001</c:v>
                </c:pt>
                <c:pt idx="11">
                  <c:v>11.524620000000001</c:v>
                </c:pt>
                <c:pt idx="12">
                  <c:v>10.566039999999999</c:v>
                </c:pt>
                <c:pt idx="13">
                  <c:v>10.87243</c:v>
                </c:pt>
                <c:pt idx="14">
                  <c:v>9.4132040000000003</c:v>
                </c:pt>
                <c:pt idx="15">
                  <c:v>9.5230730000000001</c:v>
                </c:pt>
                <c:pt idx="16">
                  <c:v>9.7420779999999993</c:v>
                </c:pt>
                <c:pt idx="17">
                  <c:v>9.3915600000000001</c:v>
                </c:pt>
                <c:pt idx="18">
                  <c:v>8.1937999999999995</c:v>
                </c:pt>
                <c:pt idx="19">
                  <c:v>7.6830480000000003</c:v>
                </c:pt>
                <c:pt idx="20">
                  <c:v>7.0191179999999997</c:v>
                </c:pt>
                <c:pt idx="21">
                  <c:v>7.7752179999999997</c:v>
                </c:pt>
                <c:pt idx="22">
                  <c:v>6.7296569999999996</c:v>
                </c:pt>
                <c:pt idx="23">
                  <c:v>6.3780700000000001</c:v>
                </c:pt>
                <c:pt idx="24">
                  <c:v>6.6628850000000002</c:v>
                </c:pt>
                <c:pt idx="25">
                  <c:v>5.7263770000000003</c:v>
                </c:pt>
                <c:pt idx="26">
                  <c:v>4.447565</c:v>
                </c:pt>
                <c:pt idx="27">
                  <c:v>3.5924930000000002</c:v>
                </c:pt>
                <c:pt idx="28">
                  <c:v>3.5009220000000001</c:v>
                </c:pt>
                <c:pt idx="29">
                  <c:v>3.999698</c:v>
                </c:pt>
                <c:pt idx="30">
                  <c:v>3.666328</c:v>
                </c:pt>
                <c:pt idx="31">
                  <c:v>3.4848819999999998</c:v>
                </c:pt>
                <c:pt idx="32">
                  <c:v>3.2128679999999998</c:v>
                </c:pt>
                <c:pt idx="33">
                  <c:v>2.65768</c:v>
                </c:pt>
                <c:pt idx="34">
                  <c:v>1.955306</c:v>
                </c:pt>
                <c:pt idx="35">
                  <c:v>2.1231</c:v>
                </c:pt>
                <c:pt idx="36">
                  <c:v>2.103799</c:v>
                </c:pt>
                <c:pt idx="37">
                  <c:v>2.0057520000000002</c:v>
                </c:pt>
                <c:pt idx="38">
                  <c:v>2.142884</c:v>
                </c:pt>
                <c:pt idx="39">
                  <c:v>2.8238020000000001</c:v>
                </c:pt>
                <c:pt idx="40">
                  <c:v>3.2726470000000001</c:v>
                </c:pt>
                <c:pt idx="41">
                  <c:v>2.7624819999999999</c:v>
                </c:pt>
                <c:pt idx="42">
                  <c:v>2.1587559999999999</c:v>
                </c:pt>
                <c:pt idx="43">
                  <c:v>1.97458</c:v>
                </c:pt>
                <c:pt idx="44">
                  <c:v>1.8754740000000001</c:v>
                </c:pt>
                <c:pt idx="45">
                  <c:v>1.4943960000000001</c:v>
                </c:pt>
                <c:pt idx="46">
                  <c:v>0.94036810000000004</c:v>
                </c:pt>
                <c:pt idx="47">
                  <c:v>3.1718519999999999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AA-4546-8A9E-AC3CAAAF994B}"/>
            </c:ext>
          </c:extLst>
        </c:ser>
        <c:ser>
          <c:idx val="2"/>
          <c:order val="2"/>
          <c:tx>
            <c:strRef>
              <c:f>Sheet1!$BQ$16:$BQ$17</c:f>
              <c:strCache>
                <c:ptCount val="2"/>
                <c:pt idx="0">
                  <c:v>fbh, 15y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Sheet1!$BN$17:$BN$65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Sheet1!$BQ$18:$BQ$65</c:f>
              <c:numCache>
                <c:formatCode>General</c:formatCode>
                <c:ptCount val="48"/>
                <c:pt idx="37" formatCode="0.00">
                  <c:v>3.2330000000000001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AA-4546-8A9E-AC3CAAAF9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20y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Sheet1!$BS$16:$BS$17</c:f>
              <c:strCache>
                <c:ptCount val="2"/>
                <c:pt idx="0">
                  <c:v>aaa, 20y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Sheet1!$BR$17:$BR$65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Sheet1!$BS$18:$BS$65</c:f>
              <c:numCache>
                <c:formatCode>0.00</c:formatCode>
                <c:ptCount val="48"/>
                <c:pt idx="0">
                  <c:v>3.9167350000000001</c:v>
                </c:pt>
                <c:pt idx="1">
                  <c:v>3.938561</c:v>
                </c:pt>
                <c:pt idx="2">
                  <c:v>3.4419469999999999</c:v>
                </c:pt>
                <c:pt idx="3">
                  <c:v>3.316627</c:v>
                </c:pt>
                <c:pt idx="4">
                  <c:v>3.1904170000000001</c:v>
                </c:pt>
                <c:pt idx="5">
                  <c:v>2.8592780000000002</c:v>
                </c:pt>
                <c:pt idx="6">
                  <c:v>2.6641219999999999</c:v>
                </c:pt>
                <c:pt idx="7">
                  <c:v>2.6779120000000001</c:v>
                </c:pt>
                <c:pt idx="8">
                  <c:v>2.7420119999999999</c:v>
                </c:pt>
                <c:pt idx="9">
                  <c:v>2.6446510000000001</c:v>
                </c:pt>
                <c:pt idx="10">
                  <c:v>2.811842</c:v>
                </c:pt>
                <c:pt idx="11">
                  <c:v>2.8638080000000001</c:v>
                </c:pt>
                <c:pt idx="12">
                  <c:v>2.7254909999999999</c:v>
                </c:pt>
                <c:pt idx="13">
                  <c:v>2.476464</c:v>
                </c:pt>
                <c:pt idx="14">
                  <c:v>2.0674800000000002</c:v>
                </c:pt>
                <c:pt idx="15">
                  <c:v>1.6789080000000001</c:v>
                </c:pt>
                <c:pt idx="16">
                  <c:v>0.89050669999999998</c:v>
                </c:pt>
                <c:pt idx="17">
                  <c:v>1.097556</c:v>
                </c:pt>
                <c:pt idx="18">
                  <c:v>1.4415579999999999</c:v>
                </c:pt>
                <c:pt idx="19">
                  <c:v>1.3373029999999999</c:v>
                </c:pt>
                <c:pt idx="20">
                  <c:v>1.0581860000000001</c:v>
                </c:pt>
                <c:pt idx="21">
                  <c:v>0.73167870000000002</c:v>
                </c:pt>
                <c:pt idx="22">
                  <c:v>0.38203429999999999</c:v>
                </c:pt>
                <c:pt idx="23">
                  <c:v>0.76845319999999995</c:v>
                </c:pt>
                <c:pt idx="24">
                  <c:v>1.0453870000000001</c:v>
                </c:pt>
                <c:pt idx="25">
                  <c:v>1.0167710000000001</c:v>
                </c:pt>
                <c:pt idx="26">
                  <c:v>1.134066</c:v>
                </c:pt>
                <c:pt idx="27">
                  <c:v>1.087934</c:v>
                </c:pt>
                <c:pt idx="28">
                  <c:v>1.189324</c:v>
                </c:pt>
                <c:pt idx="29">
                  <c:v>1.0745100000000001</c:v>
                </c:pt>
                <c:pt idx="30">
                  <c:v>0.93338220000000005</c:v>
                </c:pt>
                <c:pt idx="31">
                  <c:v>0.92782469999999995</c:v>
                </c:pt>
                <c:pt idx="32">
                  <c:v>0.67327490000000001</c:v>
                </c:pt>
                <c:pt idx="33">
                  <c:v>0.42653039999999998</c:v>
                </c:pt>
                <c:pt idx="34">
                  <c:v>-6.9244399999999998E-2</c:v>
                </c:pt>
                <c:pt idx="35">
                  <c:v>5.7889900000000001E-2</c:v>
                </c:pt>
                <c:pt idx="36">
                  <c:v>-3.03965E-2</c:v>
                </c:pt>
                <c:pt idx="37">
                  <c:v>-5.9798299999999999E-2</c:v>
                </c:pt>
                <c:pt idx="38">
                  <c:v>-0.12592500000000001</c:v>
                </c:pt>
                <c:pt idx="39">
                  <c:v>-0.25820149999999997</c:v>
                </c:pt>
                <c:pt idx="40">
                  <c:v>-3.5594500000000001E-2</c:v>
                </c:pt>
                <c:pt idx="41">
                  <c:v>0.23539360000000001</c:v>
                </c:pt>
                <c:pt idx="42">
                  <c:v>1.038E-2</c:v>
                </c:pt>
                <c:pt idx="43">
                  <c:v>3.6036600000000002E-2</c:v>
                </c:pt>
                <c:pt idx="44">
                  <c:v>0.36001860000000002</c:v>
                </c:pt>
                <c:pt idx="45">
                  <c:v>1.303771</c:v>
                </c:pt>
                <c:pt idx="46">
                  <c:v>1.618222</c:v>
                </c:pt>
                <c:pt idx="47">
                  <c:v>2.2189329999999998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1A-483A-A628-99812A6796ED}"/>
            </c:ext>
          </c:extLst>
        </c:ser>
        <c:ser>
          <c:idx val="1"/>
          <c:order val="1"/>
          <c:tx>
            <c:strRef>
              <c:f>Sheet1!$BT$16:$BT$17</c:f>
              <c:strCache>
                <c:ptCount val="2"/>
                <c:pt idx="0">
                  <c:v>blb, 20y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Sheet1!$BR$17:$BR$65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Sheet1!$BT$18:$BT$65</c:f>
              <c:numCache>
                <c:formatCode>0.00</c:formatCode>
                <c:ptCount val="48"/>
                <c:pt idx="1">
                  <c:v>18.556909999999998</c:v>
                </c:pt>
                <c:pt idx="2">
                  <c:v>19.706720000000001</c:v>
                </c:pt>
                <c:pt idx="3">
                  <c:v>19.44482</c:v>
                </c:pt>
                <c:pt idx="4">
                  <c:v>18.746310000000001</c:v>
                </c:pt>
                <c:pt idx="5">
                  <c:v>16.101749999999999</c:v>
                </c:pt>
                <c:pt idx="6">
                  <c:v>16.12725</c:v>
                </c:pt>
                <c:pt idx="7">
                  <c:v>16.089880000000001</c:v>
                </c:pt>
                <c:pt idx="8">
                  <c:v>14.634969999999999</c:v>
                </c:pt>
                <c:pt idx="9">
                  <c:v>11.63645</c:v>
                </c:pt>
                <c:pt idx="10">
                  <c:v>11.381539999999999</c:v>
                </c:pt>
                <c:pt idx="11">
                  <c:v>11.567220000000001</c:v>
                </c:pt>
                <c:pt idx="12">
                  <c:v>10.619249999999999</c:v>
                </c:pt>
                <c:pt idx="13">
                  <c:v>10.862410000000001</c:v>
                </c:pt>
                <c:pt idx="14">
                  <c:v>9.2718209999999992</c:v>
                </c:pt>
                <c:pt idx="15">
                  <c:v>9.5079519999999995</c:v>
                </c:pt>
                <c:pt idx="16">
                  <c:v>9.6905529999999995</c:v>
                </c:pt>
                <c:pt idx="17">
                  <c:v>9.3415359999999996</c:v>
                </c:pt>
                <c:pt idx="18">
                  <c:v>8.1583880000000004</c:v>
                </c:pt>
                <c:pt idx="19">
                  <c:v>7.6538000000000004</c:v>
                </c:pt>
                <c:pt idx="20">
                  <c:v>7.0767519999999999</c:v>
                </c:pt>
                <c:pt idx="21">
                  <c:v>7.7592119999999998</c:v>
                </c:pt>
                <c:pt idx="22">
                  <c:v>6.7394049999999996</c:v>
                </c:pt>
                <c:pt idx="23">
                  <c:v>6.5104249999999997</c:v>
                </c:pt>
                <c:pt idx="24">
                  <c:v>6.6832320000000003</c:v>
                </c:pt>
                <c:pt idx="25">
                  <c:v>5.7483250000000004</c:v>
                </c:pt>
                <c:pt idx="26">
                  <c:v>4.3489370000000003</c:v>
                </c:pt>
                <c:pt idx="27">
                  <c:v>3.550459</c:v>
                </c:pt>
                <c:pt idx="28">
                  <c:v>3.407664</c:v>
                </c:pt>
                <c:pt idx="29">
                  <c:v>3.9257379999999999</c:v>
                </c:pt>
                <c:pt idx="30">
                  <c:v>3.5897290000000002</c:v>
                </c:pt>
                <c:pt idx="31">
                  <c:v>3.401046</c:v>
                </c:pt>
                <c:pt idx="32">
                  <c:v>3.2160220000000002</c:v>
                </c:pt>
                <c:pt idx="33">
                  <c:v>2.6337600000000001</c:v>
                </c:pt>
                <c:pt idx="34">
                  <c:v>1.9127620000000001</c:v>
                </c:pt>
                <c:pt idx="35">
                  <c:v>2.1594549999999999</c:v>
                </c:pt>
                <c:pt idx="36">
                  <c:v>2.1572140000000002</c:v>
                </c:pt>
                <c:pt idx="37">
                  <c:v>1.8797900000000001</c:v>
                </c:pt>
                <c:pt idx="38">
                  <c:v>2.101423</c:v>
                </c:pt>
                <c:pt idx="39">
                  <c:v>2.9214280000000001</c:v>
                </c:pt>
                <c:pt idx="40">
                  <c:v>3.4302380000000001</c:v>
                </c:pt>
                <c:pt idx="41">
                  <c:v>2.8748</c:v>
                </c:pt>
                <c:pt idx="42">
                  <c:v>2.196008</c:v>
                </c:pt>
                <c:pt idx="43">
                  <c:v>1.9775659999999999</c:v>
                </c:pt>
                <c:pt idx="44">
                  <c:v>1.824902</c:v>
                </c:pt>
                <c:pt idx="45">
                  <c:v>1.1640459999999999</c:v>
                </c:pt>
                <c:pt idx="46">
                  <c:v>0.51459969999999999</c:v>
                </c:pt>
                <c:pt idx="47">
                  <c:v>2.9293840000000002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1A-483A-A628-99812A6796ED}"/>
            </c:ext>
          </c:extLst>
        </c:ser>
        <c:ser>
          <c:idx val="2"/>
          <c:order val="2"/>
          <c:tx>
            <c:strRef>
              <c:f>Sheet1!$BU$16:$BU$17</c:f>
              <c:strCache>
                <c:ptCount val="2"/>
                <c:pt idx="0">
                  <c:v>fbh, 20y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Sheet1!$BR$17:$BR$65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Sheet1!$BU$18:$BU$65</c:f>
              <c:numCache>
                <c:formatCode>General</c:formatCode>
                <c:ptCount val="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1A-483A-A628-99812A679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Overnight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inferred'!$C$16</c:f>
              <c:strCache>
                <c:ptCount val="1"/>
                <c:pt idx="0">
                  <c:v>aaa, 1d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'Charts, inferred'!$B$17:$B$65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'Charts, inferred'!$C$17:$C$65</c:f>
              <c:numCache>
                <c:formatCode>0.00</c:formatCode>
                <c:ptCount val="49"/>
                <c:pt idx="1">
                  <c:v>0.54378599999999999</c:v>
                </c:pt>
                <c:pt idx="2">
                  <c:v>0.94774849999999999</c:v>
                </c:pt>
                <c:pt idx="3">
                  <c:v>0.75534619999999997</c:v>
                </c:pt>
                <c:pt idx="4">
                  <c:v>0.1983847</c:v>
                </c:pt>
                <c:pt idx="5">
                  <c:v>9.4885300000000006E-2</c:v>
                </c:pt>
                <c:pt idx="6">
                  <c:v>6.8905300000000003E-2</c:v>
                </c:pt>
                <c:pt idx="7">
                  <c:v>7.7877100000000005E-2</c:v>
                </c:pt>
                <c:pt idx="8">
                  <c:v>7.1150000000000005E-2</c:v>
                </c:pt>
                <c:pt idx="9">
                  <c:v>5.5646000000000001E-2</c:v>
                </c:pt>
                <c:pt idx="10">
                  <c:v>4.5900200000000002E-2</c:v>
                </c:pt>
                <c:pt idx="11">
                  <c:v>2.10406E-2</c:v>
                </c:pt>
                <c:pt idx="12">
                  <c:v>9.0072799999999995E-2</c:v>
                </c:pt>
                <c:pt idx="13">
                  <c:v>0.17266139999999999</c:v>
                </c:pt>
                <c:pt idx="14">
                  <c:v>0.14793049999999999</c:v>
                </c:pt>
                <c:pt idx="15">
                  <c:v>5.4346800000000001E-2</c:v>
                </c:pt>
                <c:pt idx="16">
                  <c:v>9.6264000000000002E-3</c:v>
                </c:pt>
                <c:pt idx="17">
                  <c:v>2.2356899999999999E-2</c:v>
                </c:pt>
                <c:pt idx="18">
                  <c:v>-0.21432860000000001</c:v>
                </c:pt>
                <c:pt idx="19">
                  <c:v>-0.24516360000000001</c:v>
                </c:pt>
                <c:pt idx="20">
                  <c:v>-0.38134299999999999</c:v>
                </c:pt>
                <c:pt idx="21">
                  <c:v>-0.48445169999999999</c:v>
                </c:pt>
                <c:pt idx="22">
                  <c:v>-0.56256039999999996</c:v>
                </c:pt>
                <c:pt idx="23">
                  <c:v>-0.6736299</c:v>
                </c:pt>
                <c:pt idx="24">
                  <c:v>-0.83391490000000001</c:v>
                </c:pt>
                <c:pt idx="25">
                  <c:v>-0.80987719999999996</c:v>
                </c:pt>
                <c:pt idx="26">
                  <c:v>-0.75163970000000002</c:v>
                </c:pt>
                <c:pt idx="27">
                  <c:v>-0.72314699999999998</c:v>
                </c:pt>
                <c:pt idx="28">
                  <c:v>-0.79100789999999999</c:v>
                </c:pt>
                <c:pt idx="29">
                  <c:v>-0.61155369999999998</c:v>
                </c:pt>
                <c:pt idx="30">
                  <c:v>-0.58409949999999999</c:v>
                </c:pt>
                <c:pt idx="31">
                  <c:v>-0.58665520000000004</c:v>
                </c:pt>
                <c:pt idx="32">
                  <c:v>-0.6980056</c:v>
                </c:pt>
                <c:pt idx="33">
                  <c:v>-0.56169069999999999</c:v>
                </c:pt>
                <c:pt idx="34">
                  <c:v>-0.54849130000000001</c:v>
                </c:pt>
                <c:pt idx="35">
                  <c:v>-0.66618880000000003</c:v>
                </c:pt>
                <c:pt idx="36">
                  <c:v>-0.63405389999999995</c:v>
                </c:pt>
                <c:pt idx="37">
                  <c:v>-0.63061679999999998</c:v>
                </c:pt>
                <c:pt idx="38">
                  <c:v>-0.55397549999999995</c:v>
                </c:pt>
                <c:pt idx="39">
                  <c:v>-0.57123250000000003</c:v>
                </c:pt>
                <c:pt idx="40">
                  <c:v>-0.70512540000000001</c:v>
                </c:pt>
                <c:pt idx="41">
                  <c:v>-0.58893839999999997</c:v>
                </c:pt>
                <c:pt idx="42">
                  <c:v>-0.60948349999999996</c:v>
                </c:pt>
                <c:pt idx="43">
                  <c:v>-0.63531389999999999</c:v>
                </c:pt>
                <c:pt idx="44">
                  <c:v>-0.78563190000000005</c:v>
                </c:pt>
                <c:pt idx="45">
                  <c:v>-0.68566090000000002</c:v>
                </c:pt>
                <c:pt idx="46">
                  <c:v>-0.55509909999999996</c:v>
                </c:pt>
                <c:pt idx="47">
                  <c:v>-0.38188729999999999</c:v>
                </c:pt>
                <c:pt idx="48">
                  <c:v>0.44664779999999998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F-5443-B8EF-912FA6F6C4DE}"/>
            </c:ext>
          </c:extLst>
        </c:ser>
        <c:ser>
          <c:idx val="1"/>
          <c:order val="1"/>
          <c:tx>
            <c:strRef>
              <c:f>'Charts, inferred'!$D$16</c:f>
              <c:strCache>
                <c:ptCount val="1"/>
                <c:pt idx="0">
                  <c:v>blb, 1d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'Charts, inferred'!$B$17:$B$65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'Charts, inferred'!$D$17:$D$65</c:f>
              <c:numCache>
                <c:formatCode>0.00</c:formatCode>
                <c:ptCount val="49"/>
                <c:pt idx="2">
                  <c:v>2.244767</c:v>
                </c:pt>
                <c:pt idx="3">
                  <c:v>3.5114960000000002</c:v>
                </c:pt>
                <c:pt idx="4">
                  <c:v>4.4663139999999997</c:v>
                </c:pt>
                <c:pt idx="5">
                  <c:v>3.8671679999999999</c:v>
                </c:pt>
                <c:pt idx="6">
                  <c:v>3.203735</c:v>
                </c:pt>
                <c:pt idx="7">
                  <c:v>0.35492889999999999</c:v>
                </c:pt>
                <c:pt idx="8">
                  <c:v>2.627132</c:v>
                </c:pt>
                <c:pt idx="9">
                  <c:v>2.1120350000000001</c:v>
                </c:pt>
                <c:pt idx="10">
                  <c:v>2.5383200000000001</c:v>
                </c:pt>
                <c:pt idx="11">
                  <c:v>0.82020409999999999</c:v>
                </c:pt>
                <c:pt idx="12">
                  <c:v>1.5455680000000001</c:v>
                </c:pt>
                <c:pt idx="13">
                  <c:v>1.5016259999999999</c:v>
                </c:pt>
                <c:pt idx="14">
                  <c:v>1.0292410000000001</c:v>
                </c:pt>
                <c:pt idx="15">
                  <c:v>0.49659829999999999</c:v>
                </c:pt>
                <c:pt idx="16">
                  <c:v>1.1084879999999999</c:v>
                </c:pt>
                <c:pt idx="17">
                  <c:v>0.49222759999999999</c:v>
                </c:pt>
                <c:pt idx="18">
                  <c:v>0.60963400000000001</c:v>
                </c:pt>
                <c:pt idx="19">
                  <c:v>0.32112210000000002</c:v>
                </c:pt>
                <c:pt idx="20">
                  <c:v>0.54989560000000004</c:v>
                </c:pt>
                <c:pt idx="21">
                  <c:v>0.6802224</c:v>
                </c:pt>
                <c:pt idx="22">
                  <c:v>0.89562759999999997</c:v>
                </c:pt>
                <c:pt idx="23">
                  <c:v>0.1023722</c:v>
                </c:pt>
                <c:pt idx="24">
                  <c:v>0.43223709999999999</c:v>
                </c:pt>
                <c:pt idx="25">
                  <c:v>0.54540109999999997</c:v>
                </c:pt>
                <c:pt idx="26">
                  <c:v>0.75573239999999997</c:v>
                </c:pt>
                <c:pt idx="27">
                  <c:v>3.1098600000000001E-2</c:v>
                </c:pt>
                <c:pt idx="28">
                  <c:v>2.2281599999999999E-2</c:v>
                </c:pt>
                <c:pt idx="29">
                  <c:v>6.1265699999999999E-2</c:v>
                </c:pt>
                <c:pt idx="30">
                  <c:v>7.3455999999999999E-3</c:v>
                </c:pt>
                <c:pt idx="31">
                  <c:v>7.6655999999999998E-3</c:v>
                </c:pt>
                <c:pt idx="32">
                  <c:v>1.37354E-2</c:v>
                </c:pt>
                <c:pt idx="33">
                  <c:v>5.6398000000000004E-3</c:v>
                </c:pt>
                <c:pt idx="34">
                  <c:v>5.3252999999999998E-3</c:v>
                </c:pt>
                <c:pt idx="35">
                  <c:v>4.9557000000000004E-3</c:v>
                </c:pt>
                <c:pt idx="36">
                  <c:v>4.5956E-3</c:v>
                </c:pt>
                <c:pt idx="37">
                  <c:v>4.2009999999999999E-3</c:v>
                </c:pt>
                <c:pt idx="38">
                  <c:v>0.18134339999999999</c:v>
                </c:pt>
                <c:pt idx="39">
                  <c:v>0.3443291</c:v>
                </c:pt>
                <c:pt idx="40">
                  <c:v>0.34769129999999998</c:v>
                </c:pt>
                <c:pt idx="41">
                  <c:v>0.6160968</c:v>
                </c:pt>
                <c:pt idx="42">
                  <c:v>0.49121559999999997</c:v>
                </c:pt>
                <c:pt idx="43">
                  <c:v>0.2656366</c:v>
                </c:pt>
                <c:pt idx="44">
                  <c:v>5.7476999999999997E-3</c:v>
                </c:pt>
                <c:pt idx="45">
                  <c:v>2.39153E-2</c:v>
                </c:pt>
                <c:pt idx="46">
                  <c:v>5.9064E-3</c:v>
                </c:pt>
                <c:pt idx="47">
                  <c:v>7.3167300000000005E-2</c:v>
                </c:pt>
                <c:pt idx="48">
                  <c:v>0.38328190000000001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F-5443-B8EF-912FA6F6C4DE}"/>
            </c:ext>
          </c:extLst>
        </c:ser>
        <c:ser>
          <c:idx val="2"/>
          <c:order val="2"/>
          <c:tx>
            <c:strRef>
              <c:f>'Charts, inferred'!$E$16</c:f>
              <c:strCache>
                <c:ptCount val="1"/>
                <c:pt idx="0">
                  <c:v>fbh, 1d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'Charts, inferred'!$B$17:$B$65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'Charts, inferred'!$E$17:$E$65</c:f>
              <c:numCache>
                <c:formatCode>0.00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7F-5443-B8EF-912FA6F6C4DE}"/>
            </c:ext>
          </c:extLst>
        </c:ser>
        <c:ser>
          <c:idx val="3"/>
          <c:order val="3"/>
          <c:tx>
            <c:strRef>
              <c:f>'Charts, inferred'!$F$16</c:f>
              <c:strCache>
                <c:ptCount val="1"/>
                <c:pt idx="0">
                  <c:v>fbhr, 1d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'Charts, inferred'!$B$17:$B$65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'Charts, inferred'!$F$17:$F$65</c:f>
              <c:numCache>
                <c:formatCode>0.00</c:formatCode>
                <c:ptCount val="49"/>
                <c:pt idx="1">
                  <c:v>0.70159670000000007</c:v>
                </c:pt>
                <c:pt idx="2">
                  <c:v>2.057345186</c:v>
                </c:pt>
                <c:pt idx="3">
                  <c:v>2.4230566580000001</c:v>
                </c:pt>
                <c:pt idx="4">
                  <c:v>2.3073794269999999</c:v>
                </c:pt>
                <c:pt idx="5">
                  <c:v>1.9496247790000001</c:v>
                </c:pt>
                <c:pt idx="6">
                  <c:v>1.6376772900000001</c:v>
                </c:pt>
                <c:pt idx="7">
                  <c:v>0.41266745869999999</c:v>
                </c:pt>
                <c:pt idx="8">
                  <c:v>1.390140656</c:v>
                </c:pt>
                <c:pt idx="9">
                  <c:v>1.1523748550000001</c:v>
                </c:pt>
                <c:pt idx="10">
                  <c:v>1.32769775</c:v>
                </c:pt>
                <c:pt idx="11">
                  <c:v>0.56013694530000002</c:v>
                </c:pt>
                <c:pt idx="12">
                  <c:v>0.93980010400000003</c:v>
                </c:pt>
                <c:pt idx="13">
                  <c:v>0.99923238799999992</c:v>
                </c:pt>
                <c:pt idx="14">
                  <c:v>0.77119532800000001</c:v>
                </c:pt>
                <c:pt idx="15">
                  <c:v>0.4516565239</c:v>
                </c:pt>
                <c:pt idx="16">
                  <c:v>0.67412038399999996</c:v>
                </c:pt>
                <c:pt idx="17">
                  <c:v>0.41937360579999999</c:v>
                </c:pt>
                <c:pt idx="18">
                  <c:v>0.245359352</c:v>
                </c:pt>
                <c:pt idx="19">
                  <c:v>9.1140449300000009E-2</c:v>
                </c:pt>
                <c:pt idx="20">
                  <c:v>6.0828944800000062E-2</c:v>
                </c:pt>
                <c:pt idx="21">
                  <c:v>1.9307184200000049E-2</c:v>
                </c:pt>
                <c:pt idx="22">
                  <c:v>3.8374370800000057E-2</c:v>
                </c:pt>
                <c:pt idx="23">
                  <c:v>-0.41062124239999997</c:v>
                </c:pt>
                <c:pt idx="24">
                  <c:v>-0.4200604906999999</c:v>
                </c:pt>
                <c:pt idx="25">
                  <c:v>-0.34822466370000005</c:v>
                </c:pt>
                <c:pt idx="26">
                  <c:v>-0.20182558579999998</c:v>
                </c:pt>
                <c:pt idx="27">
                  <c:v>-0.48852395620000005</c:v>
                </c:pt>
                <c:pt idx="28">
                  <c:v>-0.55680957220000005</c:v>
                </c:pt>
                <c:pt idx="29">
                  <c:v>-0.36944796689999998</c:v>
                </c:pt>
                <c:pt idx="30">
                  <c:v>-0.3667138801999999</c:v>
                </c:pt>
                <c:pt idx="31">
                  <c:v>-0.3690032352</c:v>
                </c:pt>
                <c:pt idx="32">
                  <c:v>-0.47215789180000001</c:v>
                </c:pt>
                <c:pt idx="33">
                  <c:v>-0.34616413159999992</c:v>
                </c:pt>
                <c:pt idx="34">
                  <c:v>-0.33376088009999999</c:v>
                </c:pt>
                <c:pt idx="35">
                  <c:v>-0.44573354190000003</c:v>
                </c:pt>
                <c:pt idx="36">
                  <c:v>-0.41536131019999994</c:v>
                </c:pt>
                <c:pt idx="37">
                  <c:v>-0.41226692699999989</c:v>
                </c:pt>
                <c:pt idx="38">
                  <c:v>-0.2627550327999999</c:v>
                </c:pt>
                <c:pt idx="39">
                  <c:v>-0.20857637470000001</c:v>
                </c:pt>
                <c:pt idx="40">
                  <c:v>-0.33431879710000001</c:v>
                </c:pt>
                <c:pt idx="41">
                  <c:v>-0.10772156559999996</c:v>
                </c:pt>
                <c:pt idx="42">
                  <c:v>-0.18131297019999992</c:v>
                </c:pt>
                <c:pt idx="43">
                  <c:v>-0.30352755719999996</c:v>
                </c:pt>
                <c:pt idx="44">
                  <c:v>-0.55886155089999989</c:v>
                </c:pt>
                <c:pt idx="45">
                  <c:v>-0.45602253009999999</c:v>
                </c:pt>
                <c:pt idx="46">
                  <c:v>-0.33978667379999994</c:v>
                </c:pt>
                <c:pt idx="47">
                  <c:v>-0.14611149409999999</c:v>
                </c:pt>
                <c:pt idx="48">
                  <c:v>0.7752764727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7F-5443-B8EF-912FA6F6C4DE}"/>
            </c:ext>
          </c:extLst>
        </c:ser>
        <c:ser>
          <c:idx val="4"/>
          <c:order val="4"/>
          <c:tx>
            <c:strRef>
              <c:f>'Charts, inferred'!$G$16</c:f>
              <c:strCache>
                <c:ptCount val="1"/>
                <c:pt idx="0">
                  <c:v>fbhh, 1d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'Charts, inferred'!$B$17:$B$65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'Charts, inferred'!$G$17:$G$65</c:f>
              <c:numCache>
                <c:formatCode>0.00</c:formatCode>
                <c:ptCount val="49"/>
                <c:pt idx="1">
                  <c:v>0.54378599999999999</c:v>
                </c:pt>
                <c:pt idx="2">
                  <c:v>2.0701320000000001</c:v>
                </c:pt>
                <c:pt idx="3">
                  <c:v>2.5110942000000001</c:v>
                </c:pt>
                <c:pt idx="4">
                  <c:v>2.4315416999999999</c:v>
                </c:pt>
                <c:pt idx="5">
                  <c:v>2.0284692999999998</c:v>
                </c:pt>
                <c:pt idx="6">
                  <c:v>1.6707727999999999</c:v>
                </c:pt>
                <c:pt idx="7">
                  <c:v>0.25534155000000003</c:v>
                </c:pt>
                <c:pt idx="8">
                  <c:v>1.3847160000000001</c:v>
                </c:pt>
                <c:pt idx="9">
                  <c:v>1.1116635000000001</c:v>
                </c:pt>
                <c:pt idx="10">
                  <c:v>1.3150602</c:v>
                </c:pt>
                <c:pt idx="11">
                  <c:v>0.43114265000000002</c:v>
                </c:pt>
                <c:pt idx="12">
                  <c:v>0.86285679999999998</c:v>
                </c:pt>
                <c:pt idx="13">
                  <c:v>0.92347439999999992</c:v>
                </c:pt>
                <c:pt idx="14">
                  <c:v>0.662551</c:v>
                </c:pt>
                <c:pt idx="15">
                  <c:v>0.30264595</c:v>
                </c:pt>
                <c:pt idx="16">
                  <c:v>0.56387039999999999</c:v>
                </c:pt>
                <c:pt idx="17">
                  <c:v>0.26847070000000001</c:v>
                </c:pt>
                <c:pt idx="18">
                  <c:v>9.0488399999999997E-2</c:v>
                </c:pt>
                <c:pt idx="19">
                  <c:v>-8.4602549999999999E-2</c:v>
                </c:pt>
                <c:pt idx="20">
                  <c:v>-0.10639519999999997</c:v>
                </c:pt>
                <c:pt idx="21">
                  <c:v>-0.14434049999999998</c:v>
                </c:pt>
                <c:pt idx="22">
                  <c:v>-0.11474659999999998</c:v>
                </c:pt>
                <c:pt idx="23">
                  <c:v>-0.62244379999999999</c:v>
                </c:pt>
                <c:pt idx="24">
                  <c:v>-0.61779634999999999</c:v>
                </c:pt>
                <c:pt idx="25">
                  <c:v>-0.53717664999999992</c:v>
                </c:pt>
                <c:pt idx="26">
                  <c:v>-0.37377350000000004</c:v>
                </c:pt>
                <c:pt idx="27">
                  <c:v>-0.7075977</c:v>
                </c:pt>
                <c:pt idx="28">
                  <c:v>-0.77986710000000004</c:v>
                </c:pt>
                <c:pt idx="29">
                  <c:v>-0.58092084999999993</c:v>
                </c:pt>
                <c:pt idx="30">
                  <c:v>-0.58042669999999996</c:v>
                </c:pt>
                <c:pt idx="31">
                  <c:v>-0.58282240000000007</c:v>
                </c:pt>
                <c:pt idx="32">
                  <c:v>-0.69113789999999997</c:v>
                </c:pt>
                <c:pt idx="33">
                  <c:v>-0.5588708</c:v>
                </c:pt>
                <c:pt idx="34">
                  <c:v>-0.54582865000000003</c:v>
                </c:pt>
                <c:pt idx="35">
                  <c:v>-0.66371095000000002</c:v>
                </c:pt>
                <c:pt idx="36">
                  <c:v>-0.63175609999999993</c:v>
                </c:pt>
                <c:pt idx="37">
                  <c:v>-0.62851630000000003</c:v>
                </c:pt>
                <c:pt idx="38">
                  <c:v>-0.46330379999999993</c:v>
                </c:pt>
                <c:pt idx="39">
                  <c:v>-0.39906795000000006</c:v>
                </c:pt>
                <c:pt idx="40">
                  <c:v>-0.53127975000000005</c:v>
                </c:pt>
                <c:pt idx="41">
                  <c:v>-0.28088999999999997</c:v>
                </c:pt>
                <c:pt idx="42">
                  <c:v>-0.36387569999999997</c:v>
                </c:pt>
                <c:pt idx="43">
                  <c:v>-0.50249560000000004</c:v>
                </c:pt>
                <c:pt idx="44">
                  <c:v>-0.78275805000000009</c:v>
                </c:pt>
                <c:pt idx="45">
                  <c:v>-0.67370324999999998</c:v>
                </c:pt>
                <c:pt idx="46">
                  <c:v>-0.55214589999999997</c:v>
                </c:pt>
                <c:pt idx="47">
                  <c:v>-0.34530364999999996</c:v>
                </c:pt>
                <c:pt idx="48">
                  <c:v>0.63828874999999996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7F-5443-B8EF-912FA6F6C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3m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Sheet1!$K$16:$K$17</c:f>
              <c:strCache>
                <c:ptCount val="2"/>
                <c:pt idx="0">
                  <c:v>aaa, 3m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Sheet1!$J$17:$J$65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Sheet1!$K$18:$K$65</c:f>
              <c:numCache>
                <c:formatCode>0.00</c:formatCode>
                <c:ptCount val="48"/>
                <c:pt idx="0">
                  <c:v>0.66198400000000002</c:v>
                </c:pt>
                <c:pt idx="1">
                  <c:v>1.053307</c:v>
                </c:pt>
                <c:pt idx="2">
                  <c:v>0.75169719999999995</c:v>
                </c:pt>
                <c:pt idx="3">
                  <c:v>0.24261189999999999</c:v>
                </c:pt>
                <c:pt idx="4">
                  <c:v>9.1048400000000002E-2</c:v>
                </c:pt>
                <c:pt idx="5">
                  <c:v>5.4823499999999997E-2</c:v>
                </c:pt>
                <c:pt idx="6">
                  <c:v>2.2768E-2</c:v>
                </c:pt>
                <c:pt idx="7">
                  <c:v>2.8519300000000001E-2</c:v>
                </c:pt>
                <c:pt idx="8">
                  <c:v>4.1080899999999997E-2</c:v>
                </c:pt>
                <c:pt idx="9">
                  <c:v>3.08002E-2</c:v>
                </c:pt>
                <c:pt idx="10">
                  <c:v>1.9315100000000002E-2</c:v>
                </c:pt>
                <c:pt idx="11">
                  <c:v>6.9170400000000007E-2</c:v>
                </c:pt>
                <c:pt idx="12">
                  <c:v>0.13329479999999999</c:v>
                </c:pt>
                <c:pt idx="13">
                  <c:v>0.1096934</c:v>
                </c:pt>
                <c:pt idx="14">
                  <c:v>1.6738900000000001E-2</c:v>
                </c:pt>
                <c:pt idx="15">
                  <c:v>-2.0261000000000001E-2</c:v>
                </c:pt>
                <c:pt idx="16">
                  <c:v>-0.15415670000000001</c:v>
                </c:pt>
                <c:pt idx="17">
                  <c:v>-0.2652909</c:v>
                </c:pt>
                <c:pt idx="18">
                  <c:v>-0.2604013</c:v>
                </c:pt>
                <c:pt idx="19">
                  <c:v>-0.36033120000000002</c:v>
                </c:pt>
                <c:pt idx="20">
                  <c:v>-0.46884150000000002</c:v>
                </c:pt>
                <c:pt idx="21">
                  <c:v>-0.56246379999999996</c:v>
                </c:pt>
                <c:pt idx="22">
                  <c:v>-0.6578678</c:v>
                </c:pt>
                <c:pt idx="23">
                  <c:v>-0.8034019</c:v>
                </c:pt>
                <c:pt idx="24">
                  <c:v>-0.79530129999999999</c:v>
                </c:pt>
                <c:pt idx="25">
                  <c:v>-0.74249639999999995</c:v>
                </c:pt>
                <c:pt idx="26">
                  <c:v>-0.72269030000000001</c:v>
                </c:pt>
                <c:pt idx="27">
                  <c:v>-0.79089670000000001</c:v>
                </c:pt>
                <c:pt idx="28">
                  <c:v>-0.64844550000000001</c:v>
                </c:pt>
                <c:pt idx="29">
                  <c:v>-0.62901910000000005</c:v>
                </c:pt>
                <c:pt idx="30">
                  <c:v>-0.6230753</c:v>
                </c:pt>
                <c:pt idx="31">
                  <c:v>-0.7120128</c:v>
                </c:pt>
                <c:pt idx="32">
                  <c:v>-0.57347950000000003</c:v>
                </c:pt>
                <c:pt idx="33">
                  <c:v>-0.57059380000000004</c:v>
                </c:pt>
                <c:pt idx="34">
                  <c:v>-0.69794500000000004</c:v>
                </c:pt>
                <c:pt idx="35">
                  <c:v>-0.64490539999999996</c:v>
                </c:pt>
                <c:pt idx="36">
                  <c:v>-0.64505520000000005</c:v>
                </c:pt>
                <c:pt idx="37">
                  <c:v>-0.56921390000000005</c:v>
                </c:pt>
                <c:pt idx="38">
                  <c:v>-0.5875939</c:v>
                </c:pt>
                <c:pt idx="39">
                  <c:v>-0.70677639999999997</c:v>
                </c:pt>
                <c:pt idx="40">
                  <c:v>-0.6177629</c:v>
                </c:pt>
                <c:pt idx="41">
                  <c:v>-0.63537719999999998</c:v>
                </c:pt>
                <c:pt idx="42">
                  <c:v>-0.66451289999999996</c:v>
                </c:pt>
                <c:pt idx="43">
                  <c:v>-0.78352940000000004</c:v>
                </c:pt>
                <c:pt idx="44">
                  <c:v>-0.70208020000000004</c:v>
                </c:pt>
                <c:pt idx="45">
                  <c:v>-0.50910440000000001</c:v>
                </c:pt>
                <c:pt idx="46">
                  <c:v>4.4358599999999998E-2</c:v>
                </c:pt>
                <c:pt idx="47">
                  <c:v>1.241609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01-49C0-A42E-869E884E5AB2}"/>
            </c:ext>
          </c:extLst>
        </c:ser>
        <c:ser>
          <c:idx val="1"/>
          <c:order val="1"/>
          <c:tx>
            <c:strRef>
              <c:f>Sheet1!$L$16:$L$17</c:f>
              <c:strCache>
                <c:ptCount val="2"/>
                <c:pt idx="0">
                  <c:v>blb, 3m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Sheet1!$J$17:$J$65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Sheet1!$L$18:$L$65</c:f>
              <c:numCache>
                <c:formatCode>0.00</c:formatCode>
                <c:ptCount val="48"/>
                <c:pt idx="1">
                  <c:v>2.1376179999999998</c:v>
                </c:pt>
                <c:pt idx="2">
                  <c:v>2.8297340000000002</c:v>
                </c:pt>
                <c:pt idx="3">
                  <c:v>3.369691</c:v>
                </c:pt>
                <c:pt idx="4">
                  <c:v>3.0590609999999998</c:v>
                </c:pt>
                <c:pt idx="5">
                  <c:v>2.9208349999999998</c:v>
                </c:pt>
                <c:pt idx="6">
                  <c:v>1.739109</c:v>
                </c:pt>
                <c:pt idx="7">
                  <c:v>3.258203</c:v>
                </c:pt>
                <c:pt idx="8">
                  <c:v>2.290591</c:v>
                </c:pt>
                <c:pt idx="9">
                  <c:v>2.7480340000000001</c:v>
                </c:pt>
                <c:pt idx="10">
                  <c:v>1.754332</c:v>
                </c:pt>
                <c:pt idx="11">
                  <c:v>2.2342819999999999</c:v>
                </c:pt>
                <c:pt idx="12">
                  <c:v>1.9362509999999999</c:v>
                </c:pt>
                <c:pt idx="13">
                  <c:v>2.1533690000000001</c:v>
                </c:pt>
                <c:pt idx="14">
                  <c:v>1.4588110000000001</c:v>
                </c:pt>
                <c:pt idx="15">
                  <c:v>1.723649</c:v>
                </c:pt>
                <c:pt idx="16">
                  <c:v>1.1792549999999999</c:v>
                </c:pt>
                <c:pt idx="17">
                  <c:v>1.1546700000000001</c:v>
                </c:pt>
                <c:pt idx="18">
                  <c:v>0.99394660000000001</c:v>
                </c:pt>
                <c:pt idx="19">
                  <c:v>1.13392</c:v>
                </c:pt>
                <c:pt idx="20">
                  <c:v>1.5429759999999999</c:v>
                </c:pt>
                <c:pt idx="21">
                  <c:v>1.879421</c:v>
                </c:pt>
                <c:pt idx="22">
                  <c:v>0.70166709999999999</c:v>
                </c:pt>
                <c:pt idx="23">
                  <c:v>1.1682760000000001</c:v>
                </c:pt>
                <c:pt idx="24">
                  <c:v>0.82947329999999997</c:v>
                </c:pt>
                <c:pt idx="25">
                  <c:v>1.2015130000000001</c:v>
                </c:pt>
                <c:pt idx="26">
                  <c:v>0.76208480000000001</c:v>
                </c:pt>
                <c:pt idx="27">
                  <c:v>0.94138060000000001</c:v>
                </c:pt>
                <c:pt idx="28">
                  <c:v>0.75117129999999999</c:v>
                </c:pt>
                <c:pt idx="29">
                  <c:v>0.61440819999999996</c:v>
                </c:pt>
                <c:pt idx="30">
                  <c:v>0.60817730000000003</c:v>
                </c:pt>
                <c:pt idx="31">
                  <c:v>0.53920400000000002</c:v>
                </c:pt>
                <c:pt idx="32">
                  <c:v>0.4605648</c:v>
                </c:pt>
                <c:pt idx="33">
                  <c:v>0.43935220000000003</c:v>
                </c:pt>
                <c:pt idx="34">
                  <c:v>0.40812910000000002</c:v>
                </c:pt>
                <c:pt idx="35">
                  <c:v>0.37088130000000002</c:v>
                </c:pt>
                <c:pt idx="36">
                  <c:v>0.33186189999999999</c:v>
                </c:pt>
                <c:pt idx="37">
                  <c:v>0.62134610000000001</c:v>
                </c:pt>
                <c:pt idx="38">
                  <c:v>0.73705359999999998</c:v>
                </c:pt>
                <c:pt idx="39">
                  <c:v>0.42289739999999998</c:v>
                </c:pt>
                <c:pt idx="40">
                  <c:v>0.4939752</c:v>
                </c:pt>
                <c:pt idx="41">
                  <c:v>0.48287340000000001</c:v>
                </c:pt>
                <c:pt idx="42">
                  <c:v>0.51979580000000003</c:v>
                </c:pt>
                <c:pt idx="43">
                  <c:v>0.43181199999999997</c:v>
                </c:pt>
                <c:pt idx="44">
                  <c:v>0.44245479999999998</c:v>
                </c:pt>
                <c:pt idx="45">
                  <c:v>0.49444700000000003</c:v>
                </c:pt>
                <c:pt idx="46">
                  <c:v>0.83308459999999995</c:v>
                </c:pt>
                <c:pt idx="47">
                  <c:v>1.2348030000000001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01-49C0-A42E-869E884E5AB2}"/>
            </c:ext>
          </c:extLst>
        </c:ser>
        <c:ser>
          <c:idx val="2"/>
          <c:order val="2"/>
          <c:tx>
            <c:strRef>
              <c:f>Sheet1!$M$16:$M$17</c:f>
              <c:strCache>
                <c:ptCount val="2"/>
                <c:pt idx="0">
                  <c:v>fbh, 3m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Sheet1!$J$17:$J$65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Sheet1!$M$18:$M$65</c:f>
              <c:numCache>
                <c:formatCode>General</c:formatCode>
                <c:ptCount val="48"/>
                <c:pt idx="12" formatCode="0.00">
                  <c:v>0.80666669999999996</c:v>
                </c:pt>
                <c:pt idx="14" formatCode="0.00">
                  <c:v>0.59</c:v>
                </c:pt>
                <c:pt idx="17" formatCode="0.00">
                  <c:v>0.63</c:v>
                </c:pt>
                <c:pt idx="18" formatCode="0.00">
                  <c:v>0.49</c:v>
                </c:pt>
                <c:pt idx="20" formatCode="0.00">
                  <c:v>0.26</c:v>
                </c:pt>
                <c:pt idx="21" formatCode="0.00">
                  <c:v>0.19</c:v>
                </c:pt>
                <c:pt idx="22" formatCode="0.00">
                  <c:v>-6.0000000000000001E-3</c:v>
                </c:pt>
                <c:pt idx="25" formatCode="0.00">
                  <c:v>0.2133333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01-49C0-A42E-869E884E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  <c:majorUnit val="1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inferred'!$K$16</c:f>
              <c:strCache>
                <c:ptCount val="1"/>
                <c:pt idx="0">
                  <c:v>aaa, 1m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inferred'!$K$17:$K$65</c:f>
              <c:numCache>
                <c:formatCode>0.00</c:formatCode>
                <c:ptCount val="49"/>
                <c:pt idx="1">
                  <c:v>0.58235780000000004</c:v>
                </c:pt>
                <c:pt idx="2">
                  <c:v>0.98231959999999996</c:v>
                </c:pt>
                <c:pt idx="3">
                  <c:v>0.75249250000000001</c:v>
                </c:pt>
                <c:pt idx="4">
                  <c:v>0.2115863</c:v>
                </c:pt>
                <c:pt idx="5">
                  <c:v>9.1573500000000002E-2</c:v>
                </c:pt>
                <c:pt idx="6">
                  <c:v>6.2583799999999995E-2</c:v>
                </c:pt>
                <c:pt idx="7">
                  <c:v>5.78194E-2</c:v>
                </c:pt>
                <c:pt idx="8">
                  <c:v>5.5676400000000001E-2</c:v>
                </c:pt>
                <c:pt idx="9">
                  <c:v>4.9820200000000002E-2</c:v>
                </c:pt>
                <c:pt idx="10">
                  <c:v>4.0019100000000002E-2</c:v>
                </c:pt>
                <c:pt idx="11">
                  <c:v>1.9382E-2</c:v>
                </c:pt>
                <c:pt idx="12">
                  <c:v>8.1888699999999995E-2</c:v>
                </c:pt>
                <c:pt idx="13">
                  <c:v>0.1582596</c:v>
                </c:pt>
                <c:pt idx="14">
                  <c:v>0.13422190000000001</c:v>
                </c:pt>
                <c:pt idx="15">
                  <c:v>4.1086600000000001E-2</c:v>
                </c:pt>
                <c:pt idx="16">
                  <c:v>-8.3679999999999996E-4</c:v>
                </c:pt>
                <c:pt idx="17">
                  <c:v>-5.87933E-2</c:v>
                </c:pt>
                <c:pt idx="18">
                  <c:v>-0.23939179999999999</c:v>
                </c:pt>
                <c:pt idx="19">
                  <c:v>-0.25053049999999999</c:v>
                </c:pt>
                <c:pt idx="20">
                  <c:v>-0.37317099999999997</c:v>
                </c:pt>
                <c:pt idx="21">
                  <c:v>-0.47812349999999998</c:v>
                </c:pt>
                <c:pt idx="22">
                  <c:v>-0.56443900000000002</c:v>
                </c:pt>
                <c:pt idx="23">
                  <c:v>-0.66737120000000005</c:v>
                </c:pt>
                <c:pt idx="24">
                  <c:v>-0.8224378</c:v>
                </c:pt>
                <c:pt idx="25">
                  <c:v>-0.80359040000000004</c:v>
                </c:pt>
                <c:pt idx="26">
                  <c:v>-0.74768829999999997</c:v>
                </c:pt>
                <c:pt idx="27">
                  <c:v>-0.72260389999999997</c:v>
                </c:pt>
                <c:pt idx="28">
                  <c:v>-0.79092289999999998</c:v>
                </c:pt>
                <c:pt idx="29">
                  <c:v>-0.62551159999999995</c:v>
                </c:pt>
                <c:pt idx="30">
                  <c:v>-0.600634</c:v>
                </c:pt>
                <c:pt idx="31">
                  <c:v>-0.59997590000000001</c:v>
                </c:pt>
                <c:pt idx="32">
                  <c:v>-0.70364740000000003</c:v>
                </c:pt>
                <c:pt idx="33">
                  <c:v>-0.56569320000000001</c:v>
                </c:pt>
                <c:pt idx="34">
                  <c:v>-0.55592779999999997</c:v>
                </c:pt>
                <c:pt idx="35">
                  <c:v>-0.67695970000000005</c:v>
                </c:pt>
                <c:pt idx="36">
                  <c:v>-0.63769779999999998</c:v>
                </c:pt>
                <c:pt idx="37">
                  <c:v>-0.63550779999999996</c:v>
                </c:pt>
                <c:pt idx="38">
                  <c:v>-0.5587609</c:v>
                </c:pt>
                <c:pt idx="39">
                  <c:v>-0.57646830000000004</c:v>
                </c:pt>
                <c:pt idx="40">
                  <c:v>-0.70523270000000005</c:v>
                </c:pt>
                <c:pt idx="41">
                  <c:v>-0.59879360000000004</c:v>
                </c:pt>
                <c:pt idx="42">
                  <c:v>-0.61845749999999999</c:v>
                </c:pt>
                <c:pt idx="43">
                  <c:v>-0.64534469999999999</c:v>
                </c:pt>
                <c:pt idx="44">
                  <c:v>-0.78502640000000001</c:v>
                </c:pt>
                <c:pt idx="45">
                  <c:v>-0.69413670000000005</c:v>
                </c:pt>
                <c:pt idx="46">
                  <c:v>-0.55376210000000003</c:v>
                </c:pt>
                <c:pt idx="47">
                  <c:v>-0.2201555</c:v>
                </c:pt>
                <c:pt idx="48">
                  <c:v>0.75871299999999997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23-F948-897F-B0F7E4DC0221}"/>
            </c:ext>
          </c:extLst>
        </c:ser>
        <c:ser>
          <c:idx val="1"/>
          <c:order val="1"/>
          <c:tx>
            <c:strRef>
              <c:f>'Charts, inferred'!$L$16</c:f>
              <c:strCache>
                <c:ptCount val="1"/>
                <c:pt idx="0">
                  <c:v>blb, 1m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inferred'!$L$17:$L$65</c:f>
              <c:numCache>
                <c:formatCode>0.00</c:formatCode>
                <c:ptCount val="49"/>
                <c:pt idx="2">
                  <c:v>2.1521050000000002</c:v>
                </c:pt>
                <c:pt idx="3">
                  <c:v>3.2220270000000002</c:v>
                </c:pt>
                <c:pt idx="4">
                  <c:v>4.0233340000000002</c:v>
                </c:pt>
                <c:pt idx="5">
                  <c:v>3.516381</c:v>
                </c:pt>
                <c:pt idx="6">
                  <c:v>3.0412520000000001</c:v>
                </c:pt>
                <c:pt idx="7">
                  <c:v>0.81568929999999995</c:v>
                </c:pt>
                <c:pt idx="8">
                  <c:v>2.8320810000000001</c:v>
                </c:pt>
                <c:pt idx="9">
                  <c:v>2.154935</c:v>
                </c:pt>
                <c:pt idx="10">
                  <c:v>2.5864539999999998</c:v>
                </c:pt>
                <c:pt idx="11">
                  <c:v>1.1350629999999999</c:v>
                </c:pt>
                <c:pt idx="12">
                  <c:v>1.771801</c:v>
                </c:pt>
                <c:pt idx="13">
                  <c:v>1.6399950000000001</c:v>
                </c:pt>
                <c:pt idx="14">
                  <c:v>1.411246</c:v>
                </c:pt>
                <c:pt idx="15">
                  <c:v>0.82056470000000004</c:v>
                </c:pt>
                <c:pt idx="16">
                  <c:v>1.3123629999999999</c:v>
                </c:pt>
                <c:pt idx="17">
                  <c:v>0.71842050000000002</c:v>
                </c:pt>
                <c:pt idx="18">
                  <c:v>0.78610749999999996</c:v>
                </c:pt>
                <c:pt idx="19">
                  <c:v>0.54449250000000005</c:v>
                </c:pt>
                <c:pt idx="20">
                  <c:v>0.74390979999999995</c:v>
                </c:pt>
                <c:pt idx="21">
                  <c:v>0.97995259999999995</c:v>
                </c:pt>
                <c:pt idx="22">
                  <c:v>1.235241</c:v>
                </c:pt>
                <c:pt idx="23">
                  <c:v>0.30359950000000002</c:v>
                </c:pt>
                <c:pt idx="24">
                  <c:v>0.68582489999999996</c:v>
                </c:pt>
                <c:pt idx="25">
                  <c:v>0.63356990000000002</c:v>
                </c:pt>
                <c:pt idx="26">
                  <c:v>0.90610869999999999</c:v>
                </c:pt>
                <c:pt idx="27">
                  <c:v>0.28239769999999997</c:v>
                </c:pt>
                <c:pt idx="28">
                  <c:v>0.34458929999999999</c:v>
                </c:pt>
                <c:pt idx="29">
                  <c:v>0.29888920000000002</c:v>
                </c:pt>
                <c:pt idx="30">
                  <c:v>0.21461359999999999</c:v>
                </c:pt>
                <c:pt idx="31">
                  <c:v>0.2130872</c:v>
                </c:pt>
                <c:pt idx="32">
                  <c:v>0.1930576</c:v>
                </c:pt>
                <c:pt idx="33">
                  <c:v>0.16303709999999999</c:v>
                </c:pt>
                <c:pt idx="34">
                  <c:v>0.15496199999999999</c:v>
                </c:pt>
                <c:pt idx="35">
                  <c:v>0.14412179999999999</c:v>
                </c:pt>
                <c:pt idx="36">
                  <c:v>0.1322451</c:v>
                </c:pt>
                <c:pt idx="37">
                  <c:v>0.11830309999999999</c:v>
                </c:pt>
                <c:pt idx="38">
                  <c:v>0.33269900000000002</c:v>
                </c:pt>
                <c:pt idx="39">
                  <c:v>0.48081289999999999</c:v>
                </c:pt>
                <c:pt idx="40">
                  <c:v>0.37164849999999999</c:v>
                </c:pt>
                <c:pt idx="41">
                  <c:v>0.57090669999999999</c:v>
                </c:pt>
                <c:pt idx="42">
                  <c:v>0.48578650000000001</c:v>
                </c:pt>
                <c:pt idx="43">
                  <c:v>0.35322490000000001</c:v>
                </c:pt>
                <c:pt idx="44">
                  <c:v>0.15474089999999999</c:v>
                </c:pt>
                <c:pt idx="45">
                  <c:v>0.16899049999999999</c:v>
                </c:pt>
                <c:pt idx="46">
                  <c:v>0.1724658</c:v>
                </c:pt>
                <c:pt idx="47">
                  <c:v>0.33437309999999998</c:v>
                </c:pt>
                <c:pt idx="48">
                  <c:v>0.67752699999999999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23-F948-897F-B0F7E4DC0221}"/>
            </c:ext>
          </c:extLst>
        </c:ser>
        <c:ser>
          <c:idx val="2"/>
          <c:order val="2"/>
          <c:tx>
            <c:strRef>
              <c:f>'Charts, inferred'!$M$16</c:f>
              <c:strCache>
                <c:ptCount val="1"/>
                <c:pt idx="0">
                  <c:v>fbh, 1m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inferred'!$M$17:$M$65</c:f>
              <c:numCache>
                <c:formatCode>0.00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23-F948-897F-B0F7E4DC0221}"/>
            </c:ext>
          </c:extLst>
        </c:ser>
        <c:ser>
          <c:idx val="3"/>
          <c:order val="3"/>
          <c:tx>
            <c:strRef>
              <c:f>'Charts, inferred'!$N$16</c:f>
              <c:strCache>
                <c:ptCount val="1"/>
                <c:pt idx="0">
                  <c:v>fbhr, 1m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'Charts, inferred'!$N$17:$N$65</c:f>
              <c:numCache>
                <c:formatCode>0.00</c:formatCode>
                <c:ptCount val="49"/>
                <c:pt idx="2">
                  <c:v>2.050065085</c:v>
                </c:pt>
                <c:pt idx="3">
                  <c:v>2.2950055660000004</c:v>
                </c:pt>
                <c:pt idx="4">
                  <c:v>2.128110607</c:v>
                </c:pt>
                <c:pt idx="5">
                  <c:v>1.794587798</c:v>
                </c:pt>
                <c:pt idx="6">
                  <c:v>1.561316726</c:v>
                </c:pt>
                <c:pt idx="7">
                  <c:v>0.59312189689999995</c:v>
                </c:pt>
                <c:pt idx="8">
                  <c:v>1.4641836530000001</c:v>
                </c:pt>
                <c:pt idx="9">
                  <c:v>1.165416045</c:v>
                </c:pt>
                <c:pt idx="10">
                  <c:v>1.3429527269999999</c:v>
                </c:pt>
                <c:pt idx="11">
                  <c:v>0.69489517899999997</c:v>
                </c:pt>
                <c:pt idx="12">
                  <c:v>1.0299840979999999</c:v>
                </c:pt>
                <c:pt idx="13">
                  <c:v>1.0454644550000001</c:v>
                </c:pt>
                <c:pt idx="14">
                  <c:v>0.92358032299999993</c:v>
                </c:pt>
                <c:pt idx="15">
                  <c:v>0.57933678509999997</c:v>
                </c:pt>
                <c:pt idx="16">
                  <c:v>0.75245821899999998</c:v>
                </c:pt>
                <c:pt idx="17">
                  <c:v>0.44022244150000001</c:v>
                </c:pt>
                <c:pt idx="18">
                  <c:v>0.29796233750000001</c:v>
                </c:pt>
                <c:pt idx="19">
                  <c:v>0.18276127750000004</c:v>
                </c:pt>
                <c:pt idx="20">
                  <c:v>0.15260049339999998</c:v>
                </c:pt>
                <c:pt idx="21">
                  <c:v>0.1551021508</c:v>
                </c:pt>
                <c:pt idx="22">
                  <c:v>0.18364230300000001</c:v>
                </c:pt>
                <c:pt idx="23">
                  <c:v>-0.31754405650000006</c:v>
                </c:pt>
                <c:pt idx="24">
                  <c:v>-0.29935372829999995</c:v>
                </c:pt>
                <c:pt idx="25">
                  <c:v>-0.30407511330000009</c:v>
                </c:pt>
                <c:pt idx="26">
                  <c:v>-0.13295881790000003</c:v>
                </c:pt>
                <c:pt idx="27">
                  <c:v>-0.37919550089999998</c:v>
                </c:pt>
                <c:pt idx="28">
                  <c:v>-0.41716958809999982</c:v>
                </c:pt>
                <c:pt idx="29">
                  <c:v>-0.27981699639999985</c:v>
                </c:pt>
                <c:pt idx="30">
                  <c:v>-0.29267461120000005</c:v>
                </c:pt>
                <c:pt idx="31">
                  <c:v>-0.29271034740000001</c:v>
                </c:pt>
                <c:pt idx="32">
                  <c:v>-0.39987108920000003</c:v>
                </c:pt>
                <c:pt idx="33">
                  <c:v>-0.28181347569999993</c:v>
                </c:pt>
                <c:pt idx="34">
                  <c:v>-0.27603286399999999</c:v>
                </c:pt>
                <c:pt idx="35">
                  <c:v>-0.39570697559999995</c:v>
                </c:pt>
                <c:pt idx="36">
                  <c:v>-0.36355078169999994</c:v>
                </c:pt>
                <c:pt idx="37">
                  <c:v>-0.36750716769999991</c:v>
                </c:pt>
                <c:pt idx="38">
                  <c:v>-0.20176418799999993</c:v>
                </c:pt>
                <c:pt idx="39">
                  <c:v>-0.15445289929999997</c:v>
                </c:pt>
                <c:pt idx="40">
                  <c:v>-0.32404726450000004</c:v>
                </c:pt>
                <c:pt idx="41">
                  <c:v>-0.13665131890000001</c:v>
                </c:pt>
                <c:pt idx="42">
                  <c:v>-0.19218907049999998</c:v>
                </c:pt>
                <c:pt idx="43">
                  <c:v>-0.27513108329999991</c:v>
                </c:pt>
                <c:pt idx="44">
                  <c:v>-0.49377227029999998</c:v>
                </c:pt>
                <c:pt idx="45">
                  <c:v>-0.40125697850000003</c:v>
                </c:pt>
                <c:pt idx="46">
                  <c:v>-0.2663963036</c:v>
                </c:pt>
                <c:pt idx="47">
                  <c:v>0.12063582729999997</c:v>
                </c:pt>
                <c:pt idx="48">
                  <c:v>1.199146541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23-F948-897F-B0F7E4DC0221}"/>
            </c:ext>
          </c:extLst>
        </c:ser>
        <c:ser>
          <c:idx val="4"/>
          <c:order val="4"/>
          <c:tx>
            <c:strRef>
              <c:f>'Charts, inferred'!$O$16</c:f>
              <c:strCache>
                <c:ptCount val="1"/>
                <c:pt idx="0">
                  <c:v>fbhh, 1m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'Charts, inferred'!$O$17:$O$65</c:f>
              <c:numCache>
                <c:formatCode>0.00</c:formatCode>
                <c:ptCount val="49"/>
                <c:pt idx="2">
                  <c:v>2.0583721000000001</c:v>
                </c:pt>
                <c:pt idx="3">
                  <c:v>2.3635060000000001</c:v>
                </c:pt>
                <c:pt idx="4">
                  <c:v>2.2232533000000001</c:v>
                </c:pt>
                <c:pt idx="5">
                  <c:v>1.849764</c:v>
                </c:pt>
                <c:pt idx="6">
                  <c:v>1.5832098000000001</c:v>
                </c:pt>
                <c:pt idx="7">
                  <c:v>0.46566405</c:v>
                </c:pt>
                <c:pt idx="8">
                  <c:v>1.4717169000000001</c:v>
                </c:pt>
                <c:pt idx="9">
                  <c:v>1.1272877000000001</c:v>
                </c:pt>
                <c:pt idx="10">
                  <c:v>1.3332461</c:v>
                </c:pt>
                <c:pt idx="11">
                  <c:v>0.58691349999999998</c:v>
                </c:pt>
                <c:pt idx="12">
                  <c:v>0.96778920000000002</c:v>
                </c:pt>
                <c:pt idx="13">
                  <c:v>0.97825709999999999</c:v>
                </c:pt>
                <c:pt idx="14">
                  <c:v>0.83984490000000001</c:v>
                </c:pt>
                <c:pt idx="15">
                  <c:v>0.45136894999999999</c:v>
                </c:pt>
                <c:pt idx="16">
                  <c:v>0.6553447</c:v>
                </c:pt>
                <c:pt idx="17">
                  <c:v>0.30041695000000002</c:v>
                </c:pt>
                <c:pt idx="18">
                  <c:v>0.15366194999999999</c:v>
                </c:pt>
                <c:pt idx="19">
                  <c:v>2.1715750000000034E-2</c:v>
                </c:pt>
                <c:pt idx="20">
                  <c:v>-1.2160999999999977E-3</c:v>
                </c:pt>
                <c:pt idx="21">
                  <c:v>1.1852799999999997E-2</c:v>
                </c:pt>
                <c:pt idx="22">
                  <c:v>5.3181499999999993E-2</c:v>
                </c:pt>
                <c:pt idx="23">
                  <c:v>-0.51557145000000004</c:v>
                </c:pt>
                <c:pt idx="24">
                  <c:v>-0.47952535000000002</c:v>
                </c:pt>
                <c:pt idx="25">
                  <c:v>-0.48680545000000003</c:v>
                </c:pt>
                <c:pt idx="26">
                  <c:v>-0.29463394999999998</c:v>
                </c:pt>
                <c:pt idx="27">
                  <c:v>-0.58140504999999998</c:v>
                </c:pt>
                <c:pt idx="28">
                  <c:v>-0.61862824999999999</c:v>
                </c:pt>
                <c:pt idx="29">
                  <c:v>-0.47606699999999991</c:v>
                </c:pt>
                <c:pt idx="30">
                  <c:v>-0.49332720000000002</c:v>
                </c:pt>
                <c:pt idx="31">
                  <c:v>-0.49343229999999999</c:v>
                </c:pt>
                <c:pt idx="32">
                  <c:v>-0.60711860000000006</c:v>
                </c:pt>
                <c:pt idx="33">
                  <c:v>-0.48417465000000004</c:v>
                </c:pt>
                <c:pt idx="34">
                  <c:v>-0.47844679999999995</c:v>
                </c:pt>
                <c:pt idx="35">
                  <c:v>-0.60489880000000007</c:v>
                </c:pt>
                <c:pt idx="36">
                  <c:v>-0.57157524999999998</c:v>
                </c:pt>
                <c:pt idx="37">
                  <c:v>-0.5763562499999999</c:v>
                </c:pt>
                <c:pt idx="38">
                  <c:v>-0.39241139999999997</c:v>
                </c:pt>
                <c:pt idx="39">
                  <c:v>-0.33606185000000005</c:v>
                </c:pt>
                <c:pt idx="40">
                  <c:v>-0.51940845000000002</c:v>
                </c:pt>
                <c:pt idx="41">
                  <c:v>-0.31334025000000004</c:v>
                </c:pt>
                <c:pt idx="42">
                  <c:v>-0.37556424999999999</c:v>
                </c:pt>
                <c:pt idx="43">
                  <c:v>-0.46873224999999996</c:v>
                </c:pt>
                <c:pt idx="44">
                  <c:v>-0.70765595000000003</c:v>
                </c:pt>
                <c:pt idx="45">
                  <c:v>-0.60964145000000003</c:v>
                </c:pt>
                <c:pt idx="46">
                  <c:v>-0.46752920000000003</c:v>
                </c:pt>
                <c:pt idx="47">
                  <c:v>-5.2968950000000015E-2</c:v>
                </c:pt>
                <c:pt idx="48">
                  <c:v>1.0974765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823-F948-897F-B0F7E4DC0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3m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inferred'!$S$16</c:f>
              <c:strCache>
                <c:ptCount val="1"/>
                <c:pt idx="0">
                  <c:v>aaa, 3m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inferred'!$S$17:$S$65</c:f>
              <c:numCache>
                <c:formatCode>0.00</c:formatCode>
                <c:ptCount val="49"/>
                <c:pt idx="1">
                  <c:v>0.66198400000000002</c:v>
                </c:pt>
                <c:pt idx="2">
                  <c:v>1.053307</c:v>
                </c:pt>
                <c:pt idx="3">
                  <c:v>0.75169719999999995</c:v>
                </c:pt>
                <c:pt idx="4">
                  <c:v>0.24261189999999999</c:v>
                </c:pt>
                <c:pt idx="5">
                  <c:v>9.1048400000000002E-2</c:v>
                </c:pt>
                <c:pt idx="6">
                  <c:v>5.4823499999999997E-2</c:v>
                </c:pt>
                <c:pt idx="7">
                  <c:v>2.2768E-2</c:v>
                </c:pt>
                <c:pt idx="8">
                  <c:v>2.8519300000000001E-2</c:v>
                </c:pt>
                <c:pt idx="9">
                  <c:v>4.1080899999999997E-2</c:v>
                </c:pt>
                <c:pt idx="10">
                  <c:v>3.08002E-2</c:v>
                </c:pt>
                <c:pt idx="11">
                  <c:v>1.9315100000000002E-2</c:v>
                </c:pt>
                <c:pt idx="12">
                  <c:v>6.9170400000000007E-2</c:v>
                </c:pt>
                <c:pt idx="13">
                  <c:v>0.13329479999999999</c:v>
                </c:pt>
                <c:pt idx="14">
                  <c:v>0.1096934</c:v>
                </c:pt>
                <c:pt idx="15">
                  <c:v>1.6738900000000001E-2</c:v>
                </c:pt>
                <c:pt idx="16">
                  <c:v>-2.0261000000000001E-2</c:v>
                </c:pt>
                <c:pt idx="17">
                  <c:v>-0.15415670000000001</c:v>
                </c:pt>
                <c:pt idx="18">
                  <c:v>-0.2652909</c:v>
                </c:pt>
                <c:pt idx="19">
                  <c:v>-0.2604013</c:v>
                </c:pt>
                <c:pt idx="20">
                  <c:v>-0.36033120000000002</c:v>
                </c:pt>
                <c:pt idx="21">
                  <c:v>-0.46884150000000002</c:v>
                </c:pt>
                <c:pt idx="22">
                  <c:v>-0.56246379999999996</c:v>
                </c:pt>
                <c:pt idx="23">
                  <c:v>-0.6578678</c:v>
                </c:pt>
                <c:pt idx="24">
                  <c:v>-0.8034019</c:v>
                </c:pt>
                <c:pt idx="25">
                  <c:v>-0.79530129999999999</c:v>
                </c:pt>
                <c:pt idx="26">
                  <c:v>-0.74249639999999995</c:v>
                </c:pt>
                <c:pt idx="27">
                  <c:v>-0.72269030000000001</c:v>
                </c:pt>
                <c:pt idx="28">
                  <c:v>-0.79089670000000001</c:v>
                </c:pt>
                <c:pt idx="29">
                  <c:v>-0.64844550000000001</c:v>
                </c:pt>
                <c:pt idx="30">
                  <c:v>-0.62901910000000005</c:v>
                </c:pt>
                <c:pt idx="31">
                  <c:v>-0.6230753</c:v>
                </c:pt>
                <c:pt idx="32">
                  <c:v>-0.7120128</c:v>
                </c:pt>
                <c:pt idx="33">
                  <c:v>-0.57347950000000003</c:v>
                </c:pt>
                <c:pt idx="34">
                  <c:v>-0.57059380000000004</c:v>
                </c:pt>
                <c:pt idx="35">
                  <c:v>-0.69794500000000004</c:v>
                </c:pt>
                <c:pt idx="36">
                  <c:v>-0.64490539999999996</c:v>
                </c:pt>
                <c:pt idx="37">
                  <c:v>-0.64505520000000005</c:v>
                </c:pt>
                <c:pt idx="38">
                  <c:v>-0.56921390000000005</c:v>
                </c:pt>
                <c:pt idx="39">
                  <c:v>-0.5875939</c:v>
                </c:pt>
                <c:pt idx="40">
                  <c:v>-0.70677639999999997</c:v>
                </c:pt>
                <c:pt idx="41">
                  <c:v>-0.6177629</c:v>
                </c:pt>
                <c:pt idx="42">
                  <c:v>-0.63537719999999998</c:v>
                </c:pt>
                <c:pt idx="43">
                  <c:v>-0.66451289999999996</c:v>
                </c:pt>
                <c:pt idx="44">
                  <c:v>-0.78352940000000004</c:v>
                </c:pt>
                <c:pt idx="45">
                  <c:v>-0.70208020000000004</c:v>
                </c:pt>
                <c:pt idx="46">
                  <c:v>-0.50910440000000001</c:v>
                </c:pt>
                <c:pt idx="47">
                  <c:v>4.4358599999999998E-2</c:v>
                </c:pt>
                <c:pt idx="48">
                  <c:v>1.241609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3D-4644-9B0B-4C6B26C12572}"/>
            </c:ext>
          </c:extLst>
        </c:ser>
        <c:ser>
          <c:idx val="1"/>
          <c:order val="1"/>
          <c:tx>
            <c:strRef>
              <c:f>'Charts, inferred'!$T$16</c:f>
              <c:strCache>
                <c:ptCount val="1"/>
                <c:pt idx="0">
                  <c:v>blb, 3m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inferred'!$T$17:$T$65</c:f>
              <c:numCache>
                <c:formatCode>0.00</c:formatCode>
                <c:ptCount val="49"/>
                <c:pt idx="2">
                  <c:v>2.1376179999999998</c:v>
                </c:pt>
                <c:pt idx="3">
                  <c:v>2.8297340000000002</c:v>
                </c:pt>
                <c:pt idx="4">
                  <c:v>3.369691</c:v>
                </c:pt>
                <c:pt idx="5">
                  <c:v>3.0590609999999998</c:v>
                </c:pt>
                <c:pt idx="6">
                  <c:v>2.9208349999999998</c:v>
                </c:pt>
                <c:pt idx="7">
                  <c:v>1.739109</c:v>
                </c:pt>
                <c:pt idx="8">
                  <c:v>3.258203</c:v>
                </c:pt>
                <c:pt idx="9">
                  <c:v>2.290591</c:v>
                </c:pt>
                <c:pt idx="10">
                  <c:v>2.7480340000000001</c:v>
                </c:pt>
                <c:pt idx="11">
                  <c:v>1.754332</c:v>
                </c:pt>
                <c:pt idx="12">
                  <c:v>2.2342819999999999</c:v>
                </c:pt>
                <c:pt idx="13">
                  <c:v>1.9362509999999999</c:v>
                </c:pt>
                <c:pt idx="14">
                  <c:v>2.1533690000000001</c:v>
                </c:pt>
                <c:pt idx="15">
                  <c:v>1.4588110000000001</c:v>
                </c:pt>
                <c:pt idx="16">
                  <c:v>1.723649</c:v>
                </c:pt>
                <c:pt idx="17">
                  <c:v>1.1792549999999999</c:v>
                </c:pt>
                <c:pt idx="18">
                  <c:v>1.1546700000000001</c:v>
                </c:pt>
                <c:pt idx="19">
                  <c:v>0.99394660000000001</c:v>
                </c:pt>
                <c:pt idx="20">
                  <c:v>1.13392</c:v>
                </c:pt>
                <c:pt idx="21">
                  <c:v>1.5429759999999999</c:v>
                </c:pt>
                <c:pt idx="22">
                  <c:v>1.879421</c:v>
                </c:pt>
                <c:pt idx="23">
                  <c:v>0.70166709999999999</c:v>
                </c:pt>
                <c:pt idx="24">
                  <c:v>1.1682760000000001</c:v>
                </c:pt>
                <c:pt idx="25">
                  <c:v>0.82947329999999997</c:v>
                </c:pt>
                <c:pt idx="26">
                  <c:v>1.2015130000000001</c:v>
                </c:pt>
                <c:pt idx="27">
                  <c:v>0.76208480000000001</c:v>
                </c:pt>
                <c:pt idx="28">
                  <c:v>0.94138060000000001</c:v>
                </c:pt>
                <c:pt idx="29">
                  <c:v>0.75117129999999999</c:v>
                </c:pt>
                <c:pt idx="30">
                  <c:v>0.61440819999999996</c:v>
                </c:pt>
                <c:pt idx="31">
                  <c:v>0.60817730000000003</c:v>
                </c:pt>
                <c:pt idx="32">
                  <c:v>0.53920400000000002</c:v>
                </c:pt>
                <c:pt idx="33">
                  <c:v>0.4605648</c:v>
                </c:pt>
                <c:pt idx="34">
                  <c:v>0.43935220000000003</c:v>
                </c:pt>
                <c:pt idx="35">
                  <c:v>0.40812910000000002</c:v>
                </c:pt>
                <c:pt idx="36">
                  <c:v>0.37088130000000002</c:v>
                </c:pt>
                <c:pt idx="37">
                  <c:v>0.33186189999999999</c:v>
                </c:pt>
                <c:pt idx="38">
                  <c:v>0.62134610000000001</c:v>
                </c:pt>
                <c:pt idx="39">
                  <c:v>0.73705359999999998</c:v>
                </c:pt>
                <c:pt idx="40">
                  <c:v>0.42289739999999998</c:v>
                </c:pt>
                <c:pt idx="41">
                  <c:v>0.4939752</c:v>
                </c:pt>
                <c:pt idx="42">
                  <c:v>0.48287340000000001</c:v>
                </c:pt>
                <c:pt idx="43">
                  <c:v>0.51979580000000003</c:v>
                </c:pt>
                <c:pt idx="44">
                  <c:v>0.43181199999999997</c:v>
                </c:pt>
                <c:pt idx="45">
                  <c:v>0.44245479999999998</c:v>
                </c:pt>
                <c:pt idx="46">
                  <c:v>0.49444700000000003</c:v>
                </c:pt>
                <c:pt idx="47">
                  <c:v>0.83308459999999995</c:v>
                </c:pt>
                <c:pt idx="48">
                  <c:v>1.2348030000000001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3D-4644-9B0B-4C6B26C12572}"/>
            </c:ext>
          </c:extLst>
        </c:ser>
        <c:ser>
          <c:idx val="2"/>
          <c:order val="2"/>
          <c:tx>
            <c:strRef>
              <c:f>'Charts, inferred'!$U$16</c:f>
              <c:strCache>
                <c:ptCount val="1"/>
                <c:pt idx="0">
                  <c:v>fbh, 3m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inferred'!$U$17:$U$65</c:f>
              <c:numCache>
                <c:formatCode>0.00</c:formatCode>
                <c:ptCount val="49"/>
                <c:pt idx="13">
                  <c:v>0.80666669999999996</c:v>
                </c:pt>
                <c:pt idx="15">
                  <c:v>0.59</c:v>
                </c:pt>
                <c:pt idx="18">
                  <c:v>0.63</c:v>
                </c:pt>
                <c:pt idx="19">
                  <c:v>0.49</c:v>
                </c:pt>
                <c:pt idx="21">
                  <c:v>0.26</c:v>
                </c:pt>
                <c:pt idx="22">
                  <c:v>0.19</c:v>
                </c:pt>
                <c:pt idx="23">
                  <c:v>-6.0000000000000001E-3</c:v>
                </c:pt>
                <c:pt idx="26">
                  <c:v>0.2133333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3D-4644-9B0B-4C6B26C12572}"/>
            </c:ext>
          </c:extLst>
        </c:ser>
        <c:ser>
          <c:idx val="3"/>
          <c:order val="3"/>
          <c:tx>
            <c:strRef>
              <c:f>'Charts, inferred'!$V$16</c:f>
              <c:strCache>
                <c:ptCount val="1"/>
                <c:pt idx="0">
                  <c:v>fbhr, 3m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inferred'!$V$17:$V$65</c:f>
              <c:numCache>
                <c:formatCode>0.00</c:formatCode>
                <c:ptCount val="49"/>
                <c:pt idx="2">
                  <c:v>2.1112302439999997</c:v>
                </c:pt>
                <c:pt idx="3">
                  <c:v>2.1243871619999997</c:v>
                </c:pt>
                <c:pt idx="4">
                  <c:v>1.8745575079999999</c:v>
                </c:pt>
                <c:pt idx="5">
                  <c:v>1.5960693930000001</c:v>
                </c:pt>
                <c:pt idx="6">
                  <c:v>1.50180388</c:v>
                </c:pt>
                <c:pt idx="7">
                  <c:v>0.95966379699999993</c:v>
                </c:pt>
                <c:pt idx="8">
                  <c:v>1.622895234</c:v>
                </c:pt>
                <c:pt idx="9">
                  <c:v>1.215852758</c:v>
                </c:pt>
                <c:pt idx="10">
                  <c:v>1.4041589120000002</c:v>
                </c:pt>
                <c:pt idx="11">
                  <c:v>0.96297510100000006</c:v>
                </c:pt>
                <c:pt idx="12">
                  <c:v>1.218155986</c:v>
                </c:pt>
                <c:pt idx="13">
                  <c:v>1.150026743</c:v>
                </c:pt>
                <c:pt idx="14">
                  <c:v>1.2216175069999999</c:v>
                </c:pt>
                <c:pt idx="15">
                  <c:v>0.83256711799999994</c:v>
                </c:pt>
                <c:pt idx="16">
                  <c:v>0.9120920669999999</c:v>
                </c:pt>
                <c:pt idx="17">
                  <c:v>0.54916854999999998</c:v>
                </c:pt>
                <c:pt idx="18">
                  <c:v>0.43294575500000004</c:v>
                </c:pt>
                <c:pt idx="19">
                  <c:v>0.36799764280000002</c:v>
                </c:pt>
                <c:pt idx="20">
                  <c:v>0.33367272000000003</c:v>
                </c:pt>
                <c:pt idx="21">
                  <c:v>0.40770918299999992</c:v>
                </c:pt>
                <c:pt idx="22">
                  <c:v>0.46444868300000014</c:v>
                </c:pt>
                <c:pt idx="23">
                  <c:v>-0.13615255570000001</c:v>
                </c:pt>
                <c:pt idx="24">
                  <c:v>-7.2368296999999915E-2</c:v>
                </c:pt>
                <c:pt idx="25">
                  <c:v>-0.21137429610000008</c:v>
                </c:pt>
                <c:pt idx="26">
                  <c:v>-1.1645099999990638E-4</c:v>
                </c:pt>
                <c:pt idx="27">
                  <c:v>-0.1715730666000001</c:v>
                </c:pt>
                <c:pt idx="28">
                  <c:v>-0.15873406519999989</c:v>
                </c:pt>
                <c:pt idx="29">
                  <c:v>-0.10576605209999995</c:v>
                </c:pt>
                <c:pt idx="30">
                  <c:v>-0.14652939440000001</c:v>
                </c:pt>
                <c:pt idx="31">
                  <c:v>-0.14358076409999998</c:v>
                </c:pt>
                <c:pt idx="32">
                  <c:v>-0.25793682799999995</c:v>
                </c:pt>
                <c:pt idx="33">
                  <c:v>-0.16038096660000001</c:v>
                </c:pt>
                <c:pt idx="34">
                  <c:v>-0.16682460739999999</c:v>
                </c:pt>
                <c:pt idx="35">
                  <c:v>-0.30132784970000004</c:v>
                </c:pt>
                <c:pt idx="36">
                  <c:v>-0.26706852709999995</c:v>
                </c:pt>
                <c:pt idx="37">
                  <c:v>-0.28410623730000006</c:v>
                </c:pt>
                <c:pt idx="38">
                  <c:v>-8.6710343700000025E-2</c:v>
                </c:pt>
                <c:pt idx="39">
                  <c:v>-5.406999619999997E-2</c:v>
                </c:pt>
                <c:pt idx="40">
                  <c:v>-0.30332300579999999</c:v>
                </c:pt>
                <c:pt idx="41">
                  <c:v>-0.18798349339999998</c:v>
                </c:pt>
                <c:pt idx="42">
                  <c:v>-0.20952415779999997</c:v>
                </c:pt>
                <c:pt idx="43">
                  <c:v>-0.22121567359999994</c:v>
                </c:pt>
                <c:pt idx="44">
                  <c:v>-0.37237833399999998</c:v>
                </c:pt>
                <c:pt idx="45">
                  <c:v>-0.29039326160000001</c:v>
                </c:pt>
                <c:pt idx="46">
                  <c:v>-8.4553628999999991E-2</c:v>
                </c:pt>
                <c:pt idx="47">
                  <c:v>0.58786630179999999</c:v>
                </c:pt>
                <c:pt idx="48">
                  <c:v>1.8991982489999999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3D-4644-9B0B-4C6B26C12572}"/>
            </c:ext>
          </c:extLst>
        </c:ser>
        <c:ser>
          <c:idx val="4"/>
          <c:order val="4"/>
          <c:tx>
            <c:strRef>
              <c:f>'Charts, inferred'!$W$16</c:f>
              <c:strCache>
                <c:ptCount val="1"/>
                <c:pt idx="0">
                  <c:v>fbhh, 3m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inferred'!$W$17:$W$65</c:f>
              <c:numCache>
                <c:formatCode>0.00</c:formatCode>
                <c:ptCount val="49"/>
                <c:pt idx="2">
                  <c:v>2.1221160000000001</c:v>
                </c:pt>
                <c:pt idx="3">
                  <c:v>2.1665641999999998</c:v>
                </c:pt>
                <c:pt idx="4">
                  <c:v>1.9274574</c:v>
                </c:pt>
                <c:pt idx="5">
                  <c:v>1.6205788999999999</c:v>
                </c:pt>
                <c:pt idx="6">
                  <c:v>1.5152409999999998</c:v>
                </c:pt>
                <c:pt idx="7">
                  <c:v>0.89232250000000002</c:v>
                </c:pt>
                <c:pt idx="8">
                  <c:v>1.6576207999999999</c:v>
                </c:pt>
                <c:pt idx="9">
                  <c:v>1.1863764000000001</c:v>
                </c:pt>
                <c:pt idx="10">
                  <c:v>1.4048172000000001</c:v>
                </c:pt>
                <c:pt idx="11">
                  <c:v>0.89648110000000003</c:v>
                </c:pt>
                <c:pt idx="12">
                  <c:v>1.1863113999999999</c:v>
                </c:pt>
                <c:pt idx="13">
                  <c:v>1.1014203</c:v>
                </c:pt>
                <c:pt idx="14">
                  <c:v>1.1863779000000001</c:v>
                </c:pt>
                <c:pt idx="15">
                  <c:v>0.74614440000000004</c:v>
                </c:pt>
                <c:pt idx="16">
                  <c:v>0.84156350000000002</c:v>
                </c:pt>
                <c:pt idx="17">
                  <c:v>0.43547079999999994</c:v>
                </c:pt>
                <c:pt idx="18">
                  <c:v>0.31204410000000005</c:v>
                </c:pt>
                <c:pt idx="19">
                  <c:v>0.236572</c:v>
                </c:pt>
                <c:pt idx="20">
                  <c:v>0.2066288</c:v>
                </c:pt>
                <c:pt idx="21">
                  <c:v>0.30264649999999993</c:v>
                </c:pt>
                <c:pt idx="22">
                  <c:v>0.37724670000000005</c:v>
                </c:pt>
                <c:pt idx="23">
                  <c:v>-0.30703425000000001</c:v>
                </c:pt>
                <c:pt idx="24">
                  <c:v>-0.21926389999999996</c:v>
                </c:pt>
                <c:pt idx="25">
                  <c:v>-0.38056465</c:v>
                </c:pt>
                <c:pt idx="26">
                  <c:v>-0.14173989999999992</c:v>
                </c:pt>
                <c:pt idx="27">
                  <c:v>-0.3416479</c:v>
                </c:pt>
                <c:pt idx="28">
                  <c:v>-0.3202064</c:v>
                </c:pt>
                <c:pt idx="29">
                  <c:v>-0.27285985000000001</c:v>
                </c:pt>
                <c:pt idx="30">
                  <c:v>-0.32181500000000007</c:v>
                </c:pt>
                <c:pt idx="31">
                  <c:v>-0.31898664999999998</c:v>
                </c:pt>
                <c:pt idx="32">
                  <c:v>-0.44241079999999999</c:v>
                </c:pt>
                <c:pt idx="33">
                  <c:v>-0.34319710000000003</c:v>
                </c:pt>
                <c:pt idx="34">
                  <c:v>-0.3509177</c:v>
                </c:pt>
                <c:pt idx="35">
                  <c:v>-0.49388045000000003</c:v>
                </c:pt>
                <c:pt idx="36">
                  <c:v>-0.45946474999999998</c:v>
                </c:pt>
                <c:pt idx="37">
                  <c:v>-0.47912425000000003</c:v>
                </c:pt>
                <c:pt idx="38">
                  <c:v>-0.25854085000000004</c:v>
                </c:pt>
                <c:pt idx="39">
                  <c:v>-0.21906710000000001</c:v>
                </c:pt>
                <c:pt idx="40">
                  <c:v>-0.49532769999999998</c:v>
                </c:pt>
                <c:pt idx="41">
                  <c:v>-0.37077530000000003</c:v>
                </c:pt>
                <c:pt idx="42">
                  <c:v>-0.39394049999999997</c:v>
                </c:pt>
                <c:pt idx="43">
                  <c:v>-0.40461499999999995</c:v>
                </c:pt>
                <c:pt idx="44">
                  <c:v>-0.5676234</c:v>
                </c:pt>
                <c:pt idx="45">
                  <c:v>-0.48085280000000008</c:v>
                </c:pt>
                <c:pt idx="46">
                  <c:v>-0.26188089999999997</c:v>
                </c:pt>
                <c:pt idx="47">
                  <c:v>0.46090089999999995</c:v>
                </c:pt>
                <c:pt idx="48">
                  <c:v>1.8590105000000001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3D-4644-9B0B-4C6B26C12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6m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inferred'!$Y$16</c:f>
              <c:strCache>
                <c:ptCount val="1"/>
                <c:pt idx="0">
                  <c:v>aaa, 6m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inferred'!$Y$17:$Y$65</c:f>
              <c:numCache>
                <c:formatCode>0.00</c:formatCode>
                <c:ptCount val="49"/>
                <c:pt idx="1">
                  <c:v>0.7807347</c:v>
                </c:pt>
                <c:pt idx="2">
                  <c:v>1.1583030000000001</c:v>
                </c:pt>
                <c:pt idx="3">
                  <c:v>0.76217000000000001</c:v>
                </c:pt>
                <c:pt idx="4">
                  <c:v>0.29743979999999998</c:v>
                </c:pt>
                <c:pt idx="5">
                  <c:v>0.1047162</c:v>
                </c:pt>
                <c:pt idx="6">
                  <c:v>5.5513E-2</c:v>
                </c:pt>
                <c:pt idx="7">
                  <c:v>-1.4729900000000001E-2</c:v>
                </c:pt>
                <c:pt idx="8">
                  <c:v>-7.3510000000000003E-4</c:v>
                </c:pt>
                <c:pt idx="9">
                  <c:v>3.5832799999999998E-2</c:v>
                </c:pt>
                <c:pt idx="10">
                  <c:v>2.3996199999999999E-2</c:v>
                </c:pt>
                <c:pt idx="11">
                  <c:v>2.71284E-2</c:v>
                </c:pt>
                <c:pt idx="12">
                  <c:v>6.0015800000000001E-2</c:v>
                </c:pt>
                <c:pt idx="13">
                  <c:v>0.1072331</c:v>
                </c:pt>
                <c:pt idx="14">
                  <c:v>8.2016400000000003E-2</c:v>
                </c:pt>
                <c:pt idx="15">
                  <c:v>-1.2401799999999999E-2</c:v>
                </c:pt>
                <c:pt idx="16">
                  <c:v>-4.4054700000000002E-2</c:v>
                </c:pt>
                <c:pt idx="17">
                  <c:v>-0.1996752</c:v>
                </c:pt>
                <c:pt idx="18">
                  <c:v>-0.27187709999999998</c:v>
                </c:pt>
                <c:pt idx="19">
                  <c:v>-0.27181040000000001</c:v>
                </c:pt>
                <c:pt idx="20">
                  <c:v>-0.348806</c:v>
                </c:pt>
                <c:pt idx="21">
                  <c:v>-0.4621789</c:v>
                </c:pt>
                <c:pt idx="22">
                  <c:v>-0.55411330000000003</c:v>
                </c:pt>
                <c:pt idx="23">
                  <c:v>-0.65045370000000002</c:v>
                </c:pt>
                <c:pt idx="24">
                  <c:v>-0.7838001</c:v>
                </c:pt>
                <c:pt idx="25">
                  <c:v>-0.79119510000000004</c:v>
                </c:pt>
                <c:pt idx="26">
                  <c:v>-0.73981909999999995</c:v>
                </c:pt>
                <c:pt idx="27">
                  <c:v>-0.72422399999999998</c:v>
                </c:pt>
                <c:pt idx="28">
                  <c:v>-0.7902536</c:v>
                </c:pt>
                <c:pt idx="29">
                  <c:v>-0.66938299999999995</c:v>
                </c:pt>
                <c:pt idx="30">
                  <c:v>-0.65833070000000005</c:v>
                </c:pt>
                <c:pt idx="31">
                  <c:v>-0.64747220000000005</c:v>
                </c:pt>
                <c:pt idx="32">
                  <c:v>-0.71695980000000004</c:v>
                </c:pt>
                <c:pt idx="33">
                  <c:v>-0.58348670000000002</c:v>
                </c:pt>
                <c:pt idx="34">
                  <c:v>-0.59050709999999995</c:v>
                </c:pt>
                <c:pt idx="35">
                  <c:v>-0.72619809999999996</c:v>
                </c:pt>
                <c:pt idx="36">
                  <c:v>-0.65474019999999999</c:v>
                </c:pt>
                <c:pt idx="37">
                  <c:v>-0.65787609999999996</c:v>
                </c:pt>
                <c:pt idx="38">
                  <c:v>-0.58560129999999999</c:v>
                </c:pt>
                <c:pt idx="39">
                  <c:v>-0.60457150000000004</c:v>
                </c:pt>
                <c:pt idx="40">
                  <c:v>-0.71170120000000003</c:v>
                </c:pt>
                <c:pt idx="41">
                  <c:v>-0.64281060000000001</c:v>
                </c:pt>
                <c:pt idx="42">
                  <c:v>-0.65682010000000002</c:v>
                </c:pt>
                <c:pt idx="43">
                  <c:v>-0.68947369999999997</c:v>
                </c:pt>
                <c:pt idx="44">
                  <c:v>-0.78048150000000005</c:v>
                </c:pt>
                <c:pt idx="45">
                  <c:v>-0.69569190000000003</c:v>
                </c:pt>
                <c:pt idx="46">
                  <c:v>-0.38543650000000002</c:v>
                </c:pt>
                <c:pt idx="47">
                  <c:v>0.31379459999999998</c:v>
                </c:pt>
                <c:pt idx="48">
                  <c:v>1.676798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40-224C-9E31-2455F59122F0}"/>
            </c:ext>
          </c:extLst>
        </c:ser>
        <c:ser>
          <c:idx val="1"/>
          <c:order val="1"/>
          <c:tx>
            <c:strRef>
              <c:f>'Charts, inferred'!$Z$16</c:f>
              <c:strCache>
                <c:ptCount val="1"/>
                <c:pt idx="0">
                  <c:v>blb, 6m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inferred'!$Z$17:$Z$65</c:f>
              <c:numCache>
                <c:formatCode>0.00</c:formatCode>
                <c:ptCount val="49"/>
                <c:pt idx="2">
                  <c:v>2.4569519999999998</c:v>
                </c:pt>
                <c:pt idx="3">
                  <c:v>2.6590319999999998</c:v>
                </c:pt>
                <c:pt idx="4">
                  <c:v>2.9204310000000002</c:v>
                </c:pt>
                <c:pt idx="5">
                  <c:v>2.8985270000000001</c:v>
                </c:pt>
                <c:pt idx="6">
                  <c:v>3.139211</c:v>
                </c:pt>
                <c:pt idx="7">
                  <c:v>3.0443910000000001</c:v>
                </c:pt>
                <c:pt idx="8">
                  <c:v>3.8959519999999999</c:v>
                </c:pt>
                <c:pt idx="9">
                  <c:v>2.5886010000000002</c:v>
                </c:pt>
                <c:pt idx="10">
                  <c:v>3.1042450000000001</c:v>
                </c:pt>
                <c:pt idx="11">
                  <c:v>2.6073650000000002</c:v>
                </c:pt>
                <c:pt idx="12">
                  <c:v>2.9079250000000001</c:v>
                </c:pt>
                <c:pt idx="13">
                  <c:v>2.3966349999999998</c:v>
                </c:pt>
                <c:pt idx="14">
                  <c:v>3.1542189999999999</c:v>
                </c:pt>
                <c:pt idx="15">
                  <c:v>2.3383500000000002</c:v>
                </c:pt>
                <c:pt idx="16">
                  <c:v>2.312729</c:v>
                </c:pt>
                <c:pt idx="17">
                  <c:v>1.847588</c:v>
                </c:pt>
                <c:pt idx="18">
                  <c:v>1.707905</c:v>
                </c:pt>
                <c:pt idx="19">
                  <c:v>1.6335200000000001</c:v>
                </c:pt>
                <c:pt idx="20">
                  <c:v>1.6887220000000001</c:v>
                </c:pt>
                <c:pt idx="21">
                  <c:v>2.2632289999999999</c:v>
                </c:pt>
                <c:pt idx="22">
                  <c:v>2.7157330000000002</c:v>
                </c:pt>
                <c:pt idx="23">
                  <c:v>1.2542</c:v>
                </c:pt>
                <c:pt idx="24">
                  <c:v>1.7977289999999999</c:v>
                </c:pt>
                <c:pt idx="25">
                  <c:v>1.1466940000000001</c:v>
                </c:pt>
                <c:pt idx="26">
                  <c:v>1.6077650000000001</c:v>
                </c:pt>
                <c:pt idx="27">
                  <c:v>1.3903859999999999</c:v>
                </c:pt>
                <c:pt idx="28">
                  <c:v>1.6830750000000001</c:v>
                </c:pt>
                <c:pt idx="29">
                  <c:v>1.3398399999999999</c:v>
                </c:pt>
                <c:pt idx="30">
                  <c:v>1.146976</c:v>
                </c:pt>
                <c:pt idx="31">
                  <c:v>1.13181</c:v>
                </c:pt>
                <c:pt idx="32">
                  <c:v>1.000891</c:v>
                </c:pt>
                <c:pt idx="33">
                  <c:v>0.84483079999999999</c:v>
                </c:pt>
                <c:pt idx="34">
                  <c:v>0.80930069999999998</c:v>
                </c:pt>
                <c:pt idx="35">
                  <c:v>0.74992000000000003</c:v>
                </c:pt>
                <c:pt idx="36">
                  <c:v>0.67279029999999995</c:v>
                </c:pt>
                <c:pt idx="37">
                  <c:v>0.60266459999999999</c:v>
                </c:pt>
                <c:pt idx="38">
                  <c:v>0.99815140000000002</c:v>
                </c:pt>
                <c:pt idx="39">
                  <c:v>1.063383</c:v>
                </c:pt>
                <c:pt idx="40">
                  <c:v>0.50311119999999998</c:v>
                </c:pt>
                <c:pt idx="41">
                  <c:v>0.41557430000000001</c:v>
                </c:pt>
                <c:pt idx="42">
                  <c:v>0.49653930000000002</c:v>
                </c:pt>
                <c:pt idx="43">
                  <c:v>0.73683730000000003</c:v>
                </c:pt>
                <c:pt idx="44">
                  <c:v>0.77868139999999997</c:v>
                </c:pt>
                <c:pt idx="45">
                  <c:v>0.79264460000000003</c:v>
                </c:pt>
                <c:pt idx="46">
                  <c:v>0.92433569999999998</c:v>
                </c:pt>
                <c:pt idx="47">
                  <c:v>1.4843409999999999</c:v>
                </c:pt>
                <c:pt idx="48">
                  <c:v>1.9536800000000001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40-224C-9E31-2455F59122F0}"/>
            </c:ext>
          </c:extLst>
        </c:ser>
        <c:ser>
          <c:idx val="2"/>
          <c:order val="2"/>
          <c:tx>
            <c:strRef>
              <c:f>'Charts, inferred'!$AA$16</c:f>
              <c:strCache>
                <c:ptCount val="1"/>
                <c:pt idx="0">
                  <c:v>fbh, 6m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inferred'!$AA$17:$AA$65</c:f>
              <c:numCache>
                <c:formatCode>0.00</c:formatCode>
                <c:ptCount val="49"/>
                <c:pt idx="3">
                  <c:v>2.3199999999999998</c:v>
                </c:pt>
                <c:pt idx="4">
                  <c:v>2.31</c:v>
                </c:pt>
                <c:pt idx="5">
                  <c:v>2.3675000000000002</c:v>
                </c:pt>
                <c:pt idx="6">
                  <c:v>2.21</c:v>
                </c:pt>
                <c:pt idx="8">
                  <c:v>2.0299999999999998</c:v>
                </c:pt>
                <c:pt idx="9">
                  <c:v>1.89</c:v>
                </c:pt>
                <c:pt idx="11">
                  <c:v>1.75</c:v>
                </c:pt>
                <c:pt idx="14">
                  <c:v>0.78333339999999996</c:v>
                </c:pt>
                <c:pt idx="15">
                  <c:v>1.19</c:v>
                </c:pt>
                <c:pt idx="16">
                  <c:v>0.98</c:v>
                </c:pt>
                <c:pt idx="17">
                  <c:v>0.69</c:v>
                </c:pt>
                <c:pt idx="18">
                  <c:v>0.59333329999999995</c:v>
                </c:pt>
                <c:pt idx="20">
                  <c:v>0.33500000000000002</c:v>
                </c:pt>
                <c:pt idx="21">
                  <c:v>0.22</c:v>
                </c:pt>
                <c:pt idx="22">
                  <c:v>9.6799999999999997E-2</c:v>
                </c:pt>
                <c:pt idx="24">
                  <c:v>1.075</c:v>
                </c:pt>
                <c:pt idx="26">
                  <c:v>0.26</c:v>
                </c:pt>
                <c:pt idx="28">
                  <c:v>4.4999999999999998E-2</c:v>
                </c:pt>
                <c:pt idx="38">
                  <c:v>0.13500000000000001</c:v>
                </c:pt>
                <c:pt idx="40">
                  <c:v>2.4E-2</c:v>
                </c:pt>
                <c:pt idx="42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40-224C-9E31-2455F59122F0}"/>
            </c:ext>
          </c:extLst>
        </c:ser>
        <c:ser>
          <c:idx val="3"/>
          <c:order val="3"/>
          <c:tx>
            <c:strRef>
              <c:f>'Charts, inferred'!$AB$16</c:f>
              <c:strCache>
                <c:ptCount val="1"/>
                <c:pt idx="0">
                  <c:v>fbhr, 6m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inferred'!$AB$17:$AB$65</c:f>
              <c:numCache>
                <c:formatCode>0.00</c:formatCode>
                <c:ptCount val="49"/>
                <c:pt idx="2">
                  <c:v>2.3492480659999999</c:v>
                </c:pt>
                <c:pt idx="3">
                  <c:v>2.0604223560000001</c:v>
                </c:pt>
                <c:pt idx="4">
                  <c:v>1.732114433</c:v>
                </c:pt>
                <c:pt idx="5">
                  <c:v>1.5395425809999999</c:v>
                </c:pt>
                <c:pt idx="6">
                  <c:v>1.597015713</c:v>
                </c:pt>
                <c:pt idx="7">
                  <c:v>1.489227898</c:v>
                </c:pt>
                <c:pt idx="8">
                  <c:v>1.8712488709999999</c:v>
                </c:pt>
                <c:pt idx="9">
                  <c:v>1.339905393</c:v>
                </c:pt>
                <c:pt idx="10">
                  <c:v>1.5519344749999999</c:v>
                </c:pt>
                <c:pt idx="11">
                  <c:v>1.339761025</c:v>
                </c:pt>
                <c:pt idx="12">
                  <c:v>1.5011465349999999</c:v>
                </c:pt>
                <c:pt idx="13">
                  <c:v>1.3246144</c:v>
                </c:pt>
                <c:pt idx="14">
                  <c:v>1.628692407</c:v>
                </c:pt>
                <c:pt idx="15">
                  <c:v>1.1857238400000001</c:v>
                </c:pt>
                <c:pt idx="16">
                  <c:v>1.1445596920000001</c:v>
                </c:pt>
                <c:pt idx="17">
                  <c:v>0.79531416399999999</c:v>
                </c:pt>
                <c:pt idx="18">
                  <c:v>0.66623962000000003</c:v>
                </c:pt>
                <c:pt idx="19">
                  <c:v>0.63409428000000001</c:v>
                </c:pt>
                <c:pt idx="20">
                  <c:v>0.5848509260000001</c:v>
                </c:pt>
                <c:pt idx="21">
                  <c:v>0.72590820200000006</c:v>
                </c:pt>
                <c:pt idx="22">
                  <c:v>0.83450475400000013</c:v>
                </c:pt>
                <c:pt idx="23">
                  <c:v>0.11013758499999998</c:v>
                </c:pt>
                <c:pt idx="24">
                  <c:v>0.21880656199999993</c:v>
                </c:pt>
                <c:pt idx="25">
                  <c:v>-7.0116842999999873E-2</c:v>
                </c:pt>
                <c:pt idx="26">
                  <c:v>0.17833410000000005</c:v>
                </c:pt>
                <c:pt idx="27">
                  <c:v>9.9024337999999879E-2</c:v>
                </c:pt>
                <c:pt idx="28">
                  <c:v>0.16303055500000019</c:v>
                </c:pt>
                <c:pt idx="29">
                  <c:v>0.12923687000000011</c:v>
                </c:pt>
                <c:pt idx="30">
                  <c:v>5.6226442999999959E-2</c:v>
                </c:pt>
                <c:pt idx="31">
                  <c:v>5.9975139999999982E-2</c:v>
                </c:pt>
                <c:pt idx="32">
                  <c:v>-6.2726007000000028E-2</c:v>
                </c:pt>
                <c:pt idx="33">
                  <c:v>-3.5006286000000553E-3</c:v>
                </c:pt>
                <c:pt idx="34">
                  <c:v>-2.5554541900000005E-2</c:v>
                </c:pt>
                <c:pt idx="35">
                  <c:v>-0.18017283499999992</c:v>
                </c:pt>
                <c:pt idx="36">
                  <c:v>-0.14568499009999997</c:v>
                </c:pt>
                <c:pt idx="37">
                  <c:v>-0.1790285231999999</c:v>
                </c:pt>
                <c:pt idx="38">
                  <c:v>6.087832120000003E-2</c:v>
                </c:pt>
                <c:pt idx="39">
                  <c:v>7.1101913999999933E-2</c:v>
                </c:pt>
                <c:pt idx="40">
                  <c:v>-0.27326899039999997</c:v>
                </c:pt>
                <c:pt idx="41">
                  <c:v>-0.24572639809999997</c:v>
                </c:pt>
                <c:pt idx="42">
                  <c:v>-0.22397757810000005</c:v>
                </c:pt>
                <c:pt idx="43">
                  <c:v>-0.15094946409999993</c:v>
                </c:pt>
                <c:pt idx="44">
                  <c:v>-0.21928837880000007</c:v>
                </c:pt>
                <c:pt idx="45">
                  <c:v>-0.13269219319999992</c:v>
                </c:pt>
                <c:pt idx="46">
                  <c:v>0.2190726831</c:v>
                </c:pt>
                <c:pt idx="47">
                  <c:v>1.1258245229999999</c:v>
                </c:pt>
                <c:pt idx="48">
                  <c:v>2.6239015399999999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40-224C-9E31-2455F59122F0}"/>
            </c:ext>
          </c:extLst>
        </c:ser>
        <c:ser>
          <c:idx val="4"/>
          <c:order val="4"/>
          <c:tx>
            <c:strRef>
              <c:f>'Charts, inferred'!$AC$16</c:f>
              <c:strCache>
                <c:ptCount val="1"/>
                <c:pt idx="0">
                  <c:v>fbhh, 6m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inferred'!$AC$17:$AC$65</c:f>
              <c:numCache>
                <c:formatCode>0.00</c:formatCode>
                <c:ptCount val="49"/>
                <c:pt idx="2">
                  <c:v>2.3867789999999998</c:v>
                </c:pt>
                <c:pt idx="3">
                  <c:v>2.0916860000000002</c:v>
                </c:pt>
                <c:pt idx="4">
                  <c:v>1.7576553000000001</c:v>
                </c:pt>
                <c:pt idx="5">
                  <c:v>1.5539797</c:v>
                </c:pt>
                <c:pt idx="6">
                  <c:v>1.6251184999999999</c:v>
                </c:pt>
                <c:pt idx="7">
                  <c:v>1.5074656</c:v>
                </c:pt>
                <c:pt idx="8">
                  <c:v>1.9472408999999999</c:v>
                </c:pt>
                <c:pt idx="9">
                  <c:v>1.3301333</c:v>
                </c:pt>
                <c:pt idx="10">
                  <c:v>1.5761187000000001</c:v>
                </c:pt>
                <c:pt idx="11">
                  <c:v>1.3308109000000001</c:v>
                </c:pt>
                <c:pt idx="12">
                  <c:v>1.5139783</c:v>
                </c:pt>
                <c:pt idx="13">
                  <c:v>1.3055505999999999</c:v>
                </c:pt>
                <c:pt idx="14">
                  <c:v>1.6591259</c:v>
                </c:pt>
                <c:pt idx="15">
                  <c:v>1.1567732000000002</c:v>
                </c:pt>
                <c:pt idx="16">
                  <c:v>1.1123098</c:v>
                </c:pt>
                <c:pt idx="17">
                  <c:v>0.72411880000000006</c:v>
                </c:pt>
                <c:pt idx="18">
                  <c:v>0.58207540000000002</c:v>
                </c:pt>
                <c:pt idx="19">
                  <c:v>0.54494960000000003</c:v>
                </c:pt>
                <c:pt idx="20">
                  <c:v>0.49555500000000002</c:v>
                </c:pt>
                <c:pt idx="21">
                  <c:v>0.66943559999999991</c:v>
                </c:pt>
                <c:pt idx="22">
                  <c:v>0.80375320000000006</c:v>
                </c:pt>
                <c:pt idx="23">
                  <c:v>-2.3353700000000033E-2</c:v>
                </c:pt>
                <c:pt idx="24">
                  <c:v>0.11506439999999996</c:v>
                </c:pt>
                <c:pt idx="25">
                  <c:v>-0.21784809999999999</c:v>
                </c:pt>
                <c:pt idx="26">
                  <c:v>6.4063400000000104E-2</c:v>
                </c:pt>
                <c:pt idx="27">
                  <c:v>-2.9031000000000029E-2</c:v>
                </c:pt>
                <c:pt idx="28">
                  <c:v>5.1283900000000049E-2</c:v>
                </c:pt>
                <c:pt idx="29">
                  <c:v>5.3700000000000969E-4</c:v>
                </c:pt>
                <c:pt idx="30">
                  <c:v>-8.4842700000000049E-2</c:v>
                </c:pt>
                <c:pt idx="31">
                  <c:v>-8.1567200000000062E-2</c:v>
                </c:pt>
                <c:pt idx="32">
                  <c:v>-0.21651430000000005</c:v>
                </c:pt>
                <c:pt idx="33">
                  <c:v>-0.16107130000000003</c:v>
                </c:pt>
                <c:pt idx="34">
                  <c:v>-0.18585674999999996</c:v>
                </c:pt>
                <c:pt idx="35">
                  <c:v>-0.35123809999999994</c:v>
                </c:pt>
                <c:pt idx="36">
                  <c:v>-0.31834505000000002</c:v>
                </c:pt>
                <c:pt idx="37">
                  <c:v>-0.35654379999999997</c:v>
                </c:pt>
                <c:pt idx="38">
                  <c:v>-8.652559999999998E-2</c:v>
                </c:pt>
                <c:pt idx="39">
                  <c:v>-7.2880000000000056E-2</c:v>
                </c:pt>
                <c:pt idx="40">
                  <c:v>-0.46014560000000004</c:v>
                </c:pt>
                <c:pt idx="41">
                  <c:v>-0.43502344999999998</c:v>
                </c:pt>
                <c:pt idx="42">
                  <c:v>-0.40855045000000001</c:v>
                </c:pt>
                <c:pt idx="43">
                  <c:v>-0.32105504999999995</c:v>
                </c:pt>
                <c:pt idx="44">
                  <c:v>-0.39114080000000007</c:v>
                </c:pt>
                <c:pt idx="45">
                  <c:v>-0.29936960000000001</c:v>
                </c:pt>
                <c:pt idx="46">
                  <c:v>7.6731349999999976E-2</c:v>
                </c:pt>
                <c:pt idx="47">
                  <c:v>1.0559650999999999</c:v>
                </c:pt>
                <c:pt idx="48">
                  <c:v>2.6536379999999999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40-224C-9E31-2455F5912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9m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inferred'!$AE$16</c:f>
              <c:strCache>
                <c:ptCount val="1"/>
                <c:pt idx="0">
                  <c:v>aaa, 9m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inferred'!$AE$17:$AE$65</c:f>
              <c:numCache>
                <c:formatCode>0.00</c:formatCode>
                <c:ptCount val="49"/>
                <c:pt idx="1">
                  <c:v>0.89831229999999995</c:v>
                </c:pt>
                <c:pt idx="2">
                  <c:v>1.2613479999999999</c:v>
                </c:pt>
                <c:pt idx="3">
                  <c:v>0.78480320000000003</c:v>
                </c:pt>
                <c:pt idx="4">
                  <c:v>0.3606221</c:v>
                </c:pt>
                <c:pt idx="5">
                  <c:v>0.13346269999999999</c:v>
                </c:pt>
                <c:pt idx="6">
                  <c:v>6.9330600000000006E-2</c:v>
                </c:pt>
                <c:pt idx="7">
                  <c:v>-3.59639E-2</c:v>
                </c:pt>
                <c:pt idx="8">
                  <c:v>-1.7422400000000001E-2</c:v>
                </c:pt>
                <c:pt idx="9">
                  <c:v>3.9228699999999998E-2</c:v>
                </c:pt>
                <c:pt idx="10">
                  <c:v>2.49616E-2</c:v>
                </c:pt>
                <c:pt idx="11">
                  <c:v>4.3540799999999998E-2</c:v>
                </c:pt>
                <c:pt idx="12">
                  <c:v>6.1662799999999997E-2</c:v>
                </c:pt>
                <c:pt idx="13">
                  <c:v>9.3578700000000001E-2</c:v>
                </c:pt>
                <c:pt idx="14">
                  <c:v>6.4397200000000002E-2</c:v>
                </c:pt>
                <c:pt idx="15">
                  <c:v>-3.33344E-2</c:v>
                </c:pt>
                <c:pt idx="16">
                  <c:v>-6.1867100000000001E-2</c:v>
                </c:pt>
                <c:pt idx="17">
                  <c:v>-0.2005874</c:v>
                </c:pt>
                <c:pt idx="18">
                  <c:v>-0.26545449999999998</c:v>
                </c:pt>
                <c:pt idx="19">
                  <c:v>-0.2788716</c:v>
                </c:pt>
                <c:pt idx="20">
                  <c:v>-0.34320210000000001</c:v>
                </c:pt>
                <c:pt idx="21">
                  <c:v>-0.46108710000000003</c:v>
                </c:pt>
                <c:pt idx="22">
                  <c:v>-0.54654309999999995</c:v>
                </c:pt>
                <c:pt idx="23">
                  <c:v>-0.64873579999999997</c:v>
                </c:pt>
                <c:pt idx="24">
                  <c:v>-0.77111589999999997</c:v>
                </c:pt>
                <c:pt idx="25">
                  <c:v>-0.79249040000000004</c:v>
                </c:pt>
                <c:pt idx="26">
                  <c:v>-0.74015520000000001</c:v>
                </c:pt>
                <c:pt idx="27">
                  <c:v>-0.72536800000000001</c:v>
                </c:pt>
                <c:pt idx="28">
                  <c:v>-0.78767969999999998</c:v>
                </c:pt>
                <c:pt idx="29">
                  <c:v>-0.67643319999999996</c:v>
                </c:pt>
                <c:pt idx="30">
                  <c:v>-0.67384560000000004</c:v>
                </c:pt>
                <c:pt idx="31">
                  <c:v>-0.66107119999999997</c:v>
                </c:pt>
                <c:pt idx="32">
                  <c:v>-0.71390900000000002</c:v>
                </c:pt>
                <c:pt idx="33">
                  <c:v>-0.59098329999999999</c:v>
                </c:pt>
                <c:pt idx="34">
                  <c:v>-0.60760199999999998</c:v>
                </c:pt>
                <c:pt idx="35">
                  <c:v>-0.75069790000000003</c:v>
                </c:pt>
                <c:pt idx="36">
                  <c:v>-0.66322970000000003</c:v>
                </c:pt>
                <c:pt idx="37">
                  <c:v>-0.66884169999999998</c:v>
                </c:pt>
                <c:pt idx="38">
                  <c:v>-0.60194400000000003</c:v>
                </c:pt>
                <c:pt idx="39">
                  <c:v>-0.62129619999999997</c:v>
                </c:pt>
                <c:pt idx="40">
                  <c:v>-0.71875730000000004</c:v>
                </c:pt>
                <c:pt idx="41">
                  <c:v>-0.66405400000000003</c:v>
                </c:pt>
                <c:pt idx="42">
                  <c:v>-0.67388669999999995</c:v>
                </c:pt>
                <c:pt idx="43">
                  <c:v>-0.71021369999999995</c:v>
                </c:pt>
                <c:pt idx="44">
                  <c:v>-0.77625750000000004</c:v>
                </c:pt>
                <c:pt idx="45">
                  <c:v>-0.67447539999999995</c:v>
                </c:pt>
                <c:pt idx="46">
                  <c:v>-0.23824300000000001</c:v>
                </c:pt>
                <c:pt idx="47">
                  <c:v>0.4856664</c:v>
                </c:pt>
                <c:pt idx="48">
                  <c:v>1.8995299999999999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43-2740-ACA2-C08B5AA26E14}"/>
            </c:ext>
          </c:extLst>
        </c:ser>
        <c:ser>
          <c:idx val="1"/>
          <c:order val="1"/>
          <c:tx>
            <c:strRef>
              <c:f>'Charts, inferred'!$AF$16</c:f>
              <c:strCache>
                <c:ptCount val="1"/>
                <c:pt idx="0">
                  <c:v>blb, 9m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inferred'!$AF$17:$AF$65</c:f>
              <c:numCache>
                <c:formatCode>0.00</c:formatCode>
                <c:ptCount val="49"/>
                <c:pt idx="2">
                  <c:v>3.0517159999999999</c:v>
                </c:pt>
                <c:pt idx="3">
                  <c:v>2.8545959999999999</c:v>
                </c:pt>
                <c:pt idx="4">
                  <c:v>2.936992</c:v>
                </c:pt>
                <c:pt idx="5">
                  <c:v>3.176218</c:v>
                </c:pt>
                <c:pt idx="6">
                  <c:v>3.6611699999999998</c:v>
                </c:pt>
                <c:pt idx="7">
                  <c:v>4.2507339999999996</c:v>
                </c:pt>
                <c:pt idx="8">
                  <c:v>4.5236619999999998</c:v>
                </c:pt>
                <c:pt idx="9">
                  <c:v>2.96889</c:v>
                </c:pt>
                <c:pt idx="10">
                  <c:v>3.5446140000000002</c:v>
                </c:pt>
                <c:pt idx="11">
                  <c:v>3.3776139999999999</c:v>
                </c:pt>
                <c:pt idx="12">
                  <c:v>3.5507520000000001</c:v>
                </c:pt>
                <c:pt idx="13">
                  <c:v>2.864395</c:v>
                </c:pt>
                <c:pt idx="14">
                  <c:v>4.034573</c:v>
                </c:pt>
                <c:pt idx="15">
                  <c:v>3.130112</c:v>
                </c:pt>
                <c:pt idx="16">
                  <c:v>2.8672490000000002</c:v>
                </c:pt>
                <c:pt idx="17">
                  <c:v>2.4829059999999998</c:v>
                </c:pt>
                <c:pt idx="18">
                  <c:v>2.2513480000000001</c:v>
                </c:pt>
                <c:pt idx="19">
                  <c:v>2.2292369999999999</c:v>
                </c:pt>
                <c:pt idx="20">
                  <c:v>2.206134</c:v>
                </c:pt>
                <c:pt idx="21">
                  <c:v>2.8612820000000001</c:v>
                </c:pt>
                <c:pt idx="22">
                  <c:v>3.4205830000000002</c:v>
                </c:pt>
                <c:pt idx="23">
                  <c:v>1.75623</c:v>
                </c:pt>
                <c:pt idx="24">
                  <c:v>2.3314520000000001</c:v>
                </c:pt>
                <c:pt idx="25">
                  <c:v>1.478361</c:v>
                </c:pt>
                <c:pt idx="26">
                  <c:v>1.974043</c:v>
                </c:pt>
                <c:pt idx="27">
                  <c:v>1.924077</c:v>
                </c:pt>
                <c:pt idx="28">
                  <c:v>2.272799</c:v>
                </c:pt>
                <c:pt idx="29">
                  <c:v>1.834811</c:v>
                </c:pt>
                <c:pt idx="30">
                  <c:v>1.6081399999999999</c:v>
                </c:pt>
                <c:pt idx="31">
                  <c:v>1.5822860000000001</c:v>
                </c:pt>
                <c:pt idx="32">
                  <c:v>1.4013070000000001</c:v>
                </c:pt>
                <c:pt idx="33">
                  <c:v>1.167009</c:v>
                </c:pt>
                <c:pt idx="34">
                  <c:v>1.1211679999999999</c:v>
                </c:pt>
                <c:pt idx="35">
                  <c:v>1.0355540000000001</c:v>
                </c:pt>
                <c:pt idx="36">
                  <c:v>0.91887739999999996</c:v>
                </c:pt>
                <c:pt idx="37">
                  <c:v>0.82415729999999998</c:v>
                </c:pt>
                <c:pt idx="38">
                  <c:v>1.3159080000000001</c:v>
                </c:pt>
                <c:pt idx="39">
                  <c:v>1.33118</c:v>
                </c:pt>
                <c:pt idx="40">
                  <c:v>0.58608170000000004</c:v>
                </c:pt>
                <c:pt idx="41">
                  <c:v>0.3746218</c:v>
                </c:pt>
                <c:pt idx="42">
                  <c:v>0.52767909999999996</c:v>
                </c:pt>
                <c:pt idx="43">
                  <c:v>0.9203808</c:v>
                </c:pt>
                <c:pt idx="44">
                  <c:v>1.0570280000000001</c:v>
                </c:pt>
                <c:pt idx="45">
                  <c:v>1.081364</c:v>
                </c:pt>
                <c:pt idx="46">
                  <c:v>1.2966390000000001</c:v>
                </c:pt>
                <c:pt idx="47">
                  <c:v>2.0321340000000001</c:v>
                </c:pt>
                <c:pt idx="48">
                  <c:v>2.550878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43-2740-ACA2-C08B5AA26E14}"/>
            </c:ext>
          </c:extLst>
        </c:ser>
        <c:ser>
          <c:idx val="2"/>
          <c:order val="2"/>
          <c:tx>
            <c:strRef>
              <c:f>'Charts, inferred'!$AG$16</c:f>
              <c:strCache>
                <c:ptCount val="1"/>
                <c:pt idx="0">
                  <c:v>fbh, 9m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inferred'!$AG$17:$AG$65</c:f>
              <c:numCache>
                <c:formatCode>0.00</c:formatCode>
                <c:ptCount val="49"/>
                <c:pt idx="11">
                  <c:v>1.4</c:v>
                </c:pt>
                <c:pt idx="15">
                  <c:v>1.57</c:v>
                </c:pt>
                <c:pt idx="19">
                  <c:v>0.61</c:v>
                </c:pt>
                <c:pt idx="20">
                  <c:v>0.26</c:v>
                </c:pt>
                <c:pt idx="24">
                  <c:v>-2.8000000000000001E-2</c:v>
                </c:pt>
                <c:pt idx="28">
                  <c:v>2.9899999999999999E-2</c:v>
                </c:pt>
                <c:pt idx="32">
                  <c:v>-0.1195</c:v>
                </c:pt>
                <c:pt idx="36">
                  <c:v>-0.19500000000000001</c:v>
                </c:pt>
                <c:pt idx="46">
                  <c:v>-2.9899999999999999E-2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43-2740-ACA2-C08B5AA26E14}"/>
            </c:ext>
          </c:extLst>
        </c:ser>
        <c:ser>
          <c:idx val="3"/>
          <c:order val="3"/>
          <c:tx>
            <c:strRef>
              <c:f>'Charts, inferred'!$AH$16</c:f>
              <c:strCache>
                <c:ptCount val="1"/>
                <c:pt idx="0">
                  <c:v>fbhr, 9m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inferred'!$AH$17:$AH$65</c:f>
              <c:numCache>
                <c:formatCode>0.00</c:formatCode>
                <c:ptCount val="49"/>
                <c:pt idx="2">
                  <c:v>2.7046736280000001</c:v>
                </c:pt>
                <c:pt idx="3">
                  <c:v>2.1666031079999999</c:v>
                </c:pt>
                <c:pt idx="4">
                  <c:v>1.7993085309999999</c:v>
                </c:pt>
                <c:pt idx="5">
                  <c:v>1.687091959</c:v>
                </c:pt>
                <c:pt idx="6">
                  <c:v>1.8361506799999998</c:v>
                </c:pt>
                <c:pt idx="7">
                  <c:v>1.9914021169999998</c:v>
                </c:pt>
                <c:pt idx="8">
                  <c:v>2.1271943659999999</c:v>
                </c:pt>
                <c:pt idx="9">
                  <c:v>1.5077966349999998</c:v>
                </c:pt>
                <c:pt idx="10">
                  <c:v>1.743531382</c:v>
                </c:pt>
                <c:pt idx="11">
                  <c:v>1.6888706219999998</c:v>
                </c:pt>
                <c:pt idx="12">
                  <c:v>1.781055276</c:v>
                </c:pt>
                <c:pt idx="13">
                  <c:v>1.5141827999999999</c:v>
                </c:pt>
                <c:pt idx="14">
                  <c:v>1.9931474490000001</c:v>
                </c:pt>
                <c:pt idx="15">
                  <c:v>1.508670816</c:v>
                </c:pt>
                <c:pt idx="16">
                  <c:v>1.367745072</c:v>
                </c:pt>
                <c:pt idx="17">
                  <c:v>1.0695402679999999</c:v>
                </c:pt>
                <c:pt idx="18">
                  <c:v>0.90765190900000003</c:v>
                </c:pt>
                <c:pt idx="19">
                  <c:v>0.88533160099999997</c:v>
                </c:pt>
                <c:pt idx="20">
                  <c:v>0.81421402700000001</c:v>
                </c:pt>
                <c:pt idx="21">
                  <c:v>0.98590236099999995</c:v>
                </c:pt>
                <c:pt idx="22">
                  <c:v>1.1468964940000002</c:v>
                </c:pt>
                <c:pt idx="23">
                  <c:v>0.32914857999999997</c:v>
                </c:pt>
                <c:pt idx="24">
                  <c:v>0.46195861100000024</c:v>
                </c:pt>
                <c:pt idx="25">
                  <c:v>7.2264432999999961E-2</c:v>
                </c:pt>
                <c:pt idx="26">
                  <c:v>0.3366131790000001</c:v>
                </c:pt>
                <c:pt idx="27">
                  <c:v>0.32902574100000004</c:v>
                </c:pt>
                <c:pt idx="28">
                  <c:v>0.42082625200000001</c:v>
                </c:pt>
                <c:pt idx="29">
                  <c:v>0.33686162299999994</c:v>
                </c:pt>
                <c:pt idx="30">
                  <c:v>0.24117129999999992</c:v>
                </c:pt>
                <c:pt idx="31">
                  <c:v>0.24211219800000011</c:v>
                </c:pt>
                <c:pt idx="32">
                  <c:v>0.11355238100000004</c:v>
                </c:pt>
                <c:pt idx="33">
                  <c:v>0.12888076200000004</c:v>
                </c:pt>
                <c:pt idx="34">
                  <c:v>9.324384400000002E-2</c:v>
                </c:pt>
                <c:pt idx="35">
                  <c:v>-7.9768122999999858E-2</c:v>
                </c:pt>
                <c:pt idx="36">
                  <c:v>-4.7194300800000033E-2</c:v>
                </c:pt>
                <c:pt idx="37">
                  <c:v>-9.3539504100000004E-2</c:v>
                </c:pt>
                <c:pt idx="38">
                  <c:v>0.182941364</c:v>
                </c:pt>
                <c:pt idx="39">
                  <c:v>0.17116955000000006</c:v>
                </c:pt>
                <c:pt idx="40">
                  <c:v>-0.24404605889999997</c:v>
                </c:pt>
                <c:pt idx="41">
                  <c:v>-0.28364006060000002</c:v>
                </c:pt>
                <c:pt idx="42">
                  <c:v>-0.22670731469999988</c:v>
                </c:pt>
                <c:pt idx="43">
                  <c:v>-9.1178128599999964E-2</c:v>
                </c:pt>
                <c:pt idx="44">
                  <c:v>-9.4751500999999905E-2</c:v>
                </c:pt>
                <c:pt idx="45">
                  <c:v>1.2478982000000083E-2</c:v>
                </c:pt>
                <c:pt idx="46">
                  <c:v>0.52011383700000002</c:v>
                </c:pt>
                <c:pt idx="47">
                  <c:v>1.526297102</c:v>
                </c:pt>
                <c:pt idx="48">
                  <c:v>3.0940836740000002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43-2740-ACA2-C08B5AA26E14}"/>
            </c:ext>
          </c:extLst>
        </c:ser>
        <c:ser>
          <c:idx val="4"/>
          <c:order val="4"/>
          <c:tx>
            <c:strRef>
              <c:f>'Charts, inferred'!$AI$16</c:f>
              <c:strCache>
                <c:ptCount val="1"/>
                <c:pt idx="0">
                  <c:v>fbhh, 9m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inferred'!$AI$17:$AI$65</c:f>
              <c:numCache>
                <c:formatCode>0.00</c:formatCode>
                <c:ptCount val="49"/>
                <c:pt idx="2">
                  <c:v>2.7872059999999999</c:v>
                </c:pt>
                <c:pt idx="3">
                  <c:v>2.2121012000000002</c:v>
                </c:pt>
                <c:pt idx="4">
                  <c:v>1.8291181000000001</c:v>
                </c:pt>
                <c:pt idx="5">
                  <c:v>1.7215716999999999</c:v>
                </c:pt>
                <c:pt idx="6">
                  <c:v>1.8999155999999999</c:v>
                </c:pt>
                <c:pt idx="7">
                  <c:v>2.0894030999999997</c:v>
                </c:pt>
                <c:pt idx="8">
                  <c:v>2.2444085999999999</c:v>
                </c:pt>
                <c:pt idx="9">
                  <c:v>1.5236737</c:v>
                </c:pt>
                <c:pt idx="10">
                  <c:v>1.7972686</c:v>
                </c:pt>
                <c:pt idx="11">
                  <c:v>1.7323477999999999</c:v>
                </c:pt>
                <c:pt idx="12">
                  <c:v>1.8370388</c:v>
                </c:pt>
                <c:pt idx="13">
                  <c:v>1.5257761999999999</c:v>
                </c:pt>
                <c:pt idx="14">
                  <c:v>2.0816837000000001</c:v>
                </c:pt>
                <c:pt idx="15">
                  <c:v>1.5317216</c:v>
                </c:pt>
                <c:pt idx="16">
                  <c:v>1.3717574000000001</c:v>
                </c:pt>
                <c:pt idx="17">
                  <c:v>1.0408655999999998</c:v>
                </c:pt>
                <c:pt idx="18">
                  <c:v>0.86021950000000014</c:v>
                </c:pt>
                <c:pt idx="19">
                  <c:v>0.83574689999999996</c:v>
                </c:pt>
                <c:pt idx="20">
                  <c:v>0.75986489999999995</c:v>
                </c:pt>
                <c:pt idx="21">
                  <c:v>0.96955389999999997</c:v>
                </c:pt>
                <c:pt idx="22">
                  <c:v>1.1637484000000002</c:v>
                </c:pt>
                <c:pt idx="23">
                  <c:v>0.22937920000000001</c:v>
                </c:pt>
                <c:pt idx="24">
                  <c:v>0.39461010000000007</c:v>
                </c:pt>
                <c:pt idx="25">
                  <c:v>-5.3309900000000021E-2</c:v>
                </c:pt>
                <c:pt idx="26">
                  <c:v>0.24686629999999998</c:v>
                </c:pt>
                <c:pt idx="27">
                  <c:v>0.23667050000000001</c:v>
                </c:pt>
                <c:pt idx="28">
                  <c:v>0.34871980000000002</c:v>
                </c:pt>
                <c:pt idx="29">
                  <c:v>0.24097230000000003</c:v>
                </c:pt>
                <c:pt idx="30">
                  <c:v>0.13022439999999991</c:v>
                </c:pt>
                <c:pt idx="31">
                  <c:v>0.13007180000000007</c:v>
                </c:pt>
                <c:pt idx="32">
                  <c:v>-1.3255499999999976E-2</c:v>
                </c:pt>
                <c:pt idx="33">
                  <c:v>-7.4788000000000077E-3</c:v>
                </c:pt>
                <c:pt idx="34">
                  <c:v>-4.7018000000000004E-2</c:v>
                </c:pt>
                <c:pt idx="35">
                  <c:v>-0.23292089999999999</c:v>
                </c:pt>
                <c:pt idx="36">
                  <c:v>-0.20379100000000006</c:v>
                </c:pt>
                <c:pt idx="37">
                  <c:v>-0.25676304999999999</c:v>
                </c:pt>
                <c:pt idx="38">
                  <c:v>5.6010000000000004E-2</c:v>
                </c:pt>
                <c:pt idx="39">
                  <c:v>4.429380000000005E-2</c:v>
                </c:pt>
                <c:pt idx="40">
                  <c:v>-0.42571645000000002</c:v>
                </c:pt>
                <c:pt idx="41">
                  <c:v>-0.47674310000000003</c:v>
                </c:pt>
                <c:pt idx="42">
                  <c:v>-0.41004714999999997</c:v>
                </c:pt>
                <c:pt idx="43">
                  <c:v>-0.25002329999999995</c:v>
                </c:pt>
                <c:pt idx="44">
                  <c:v>-0.24774350000000001</c:v>
                </c:pt>
                <c:pt idx="45">
                  <c:v>-0.13379339999999995</c:v>
                </c:pt>
                <c:pt idx="46">
                  <c:v>0.41007650000000007</c:v>
                </c:pt>
                <c:pt idx="47">
                  <c:v>1.5017334</c:v>
                </c:pt>
                <c:pt idx="48">
                  <c:v>3.1749689999999999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43-2740-ACA2-C08B5AA26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inferred'!$AK$16</c:f>
              <c:strCache>
                <c:ptCount val="1"/>
                <c:pt idx="0">
                  <c:v>aaa, 1y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inferred'!$AK$17:$AK$65</c:f>
              <c:numCache>
                <c:formatCode>0.00</c:formatCode>
                <c:ptCount val="49"/>
                <c:pt idx="1">
                  <c:v>1.0143770000000001</c:v>
                </c:pt>
                <c:pt idx="2">
                  <c:v>1.3622799999999999</c:v>
                </c:pt>
                <c:pt idx="3">
                  <c:v>0.81774559999999996</c:v>
                </c:pt>
                <c:pt idx="4">
                  <c:v>0.43057709999999999</c:v>
                </c:pt>
                <c:pt idx="5">
                  <c:v>0.1750004</c:v>
                </c:pt>
                <c:pt idx="6">
                  <c:v>9.4564700000000002E-2</c:v>
                </c:pt>
                <c:pt idx="7">
                  <c:v>-4.2823E-2</c:v>
                </c:pt>
                <c:pt idx="8">
                  <c:v>-2.2809300000000001E-2</c:v>
                </c:pt>
                <c:pt idx="9">
                  <c:v>5.0437999999999997E-2</c:v>
                </c:pt>
                <c:pt idx="10">
                  <c:v>3.2998699999999999E-2</c:v>
                </c:pt>
                <c:pt idx="11">
                  <c:v>6.7614599999999997E-2</c:v>
                </c:pt>
                <c:pt idx="12">
                  <c:v>7.2957800000000003E-2</c:v>
                </c:pt>
                <c:pt idx="13">
                  <c:v>9.1023599999999996E-2</c:v>
                </c:pt>
                <c:pt idx="14">
                  <c:v>5.5908899999999997E-2</c:v>
                </c:pt>
                <c:pt idx="15">
                  <c:v>-4.67459E-2</c:v>
                </c:pt>
                <c:pt idx="16">
                  <c:v>-7.4155499999999999E-2</c:v>
                </c:pt>
                <c:pt idx="17">
                  <c:v>-0.19107350000000001</c:v>
                </c:pt>
                <c:pt idx="18">
                  <c:v>-0.25638090000000002</c:v>
                </c:pt>
                <c:pt idx="19">
                  <c:v>-0.2814721</c:v>
                </c:pt>
                <c:pt idx="20">
                  <c:v>-0.34059780000000001</c:v>
                </c:pt>
                <c:pt idx="21">
                  <c:v>-0.46282060000000003</c:v>
                </c:pt>
                <c:pt idx="22">
                  <c:v>-0.54211019999999999</c:v>
                </c:pt>
                <c:pt idx="23">
                  <c:v>-0.65046939999999998</c:v>
                </c:pt>
                <c:pt idx="24">
                  <c:v>-0.76210069999999996</c:v>
                </c:pt>
                <c:pt idx="25">
                  <c:v>-0.79537930000000001</c:v>
                </c:pt>
                <c:pt idx="26">
                  <c:v>-0.7409</c:v>
                </c:pt>
                <c:pt idx="27">
                  <c:v>-0.72445610000000005</c:v>
                </c:pt>
                <c:pt idx="28">
                  <c:v>-0.78224150000000003</c:v>
                </c:pt>
                <c:pt idx="29">
                  <c:v>-0.67183930000000003</c:v>
                </c:pt>
                <c:pt idx="30">
                  <c:v>-0.67767239999999995</c:v>
                </c:pt>
                <c:pt idx="31">
                  <c:v>-0.665385</c:v>
                </c:pt>
                <c:pt idx="32">
                  <c:v>-0.70399670000000003</c:v>
                </c:pt>
                <c:pt idx="33">
                  <c:v>-0.59560109999999999</c:v>
                </c:pt>
                <c:pt idx="34">
                  <c:v>-0.62165369999999998</c:v>
                </c:pt>
                <c:pt idx="35">
                  <c:v>-0.77159829999999996</c:v>
                </c:pt>
                <c:pt idx="36">
                  <c:v>-0.67023829999999995</c:v>
                </c:pt>
                <c:pt idx="37">
                  <c:v>-0.67792799999999998</c:v>
                </c:pt>
                <c:pt idx="38">
                  <c:v>-0.61748270000000005</c:v>
                </c:pt>
                <c:pt idx="39">
                  <c:v>-0.63724230000000004</c:v>
                </c:pt>
                <c:pt idx="40">
                  <c:v>-0.72703240000000002</c:v>
                </c:pt>
                <c:pt idx="41">
                  <c:v>-0.68179230000000002</c:v>
                </c:pt>
                <c:pt idx="42">
                  <c:v>-0.68694370000000005</c:v>
                </c:pt>
                <c:pt idx="43">
                  <c:v>-0.72707999999999995</c:v>
                </c:pt>
                <c:pt idx="44">
                  <c:v>-0.77071179999999995</c:v>
                </c:pt>
                <c:pt idx="45">
                  <c:v>-0.64401430000000004</c:v>
                </c:pt>
                <c:pt idx="46">
                  <c:v>-9.1430700000000004E-2</c:v>
                </c:pt>
                <c:pt idx="47">
                  <c:v>0.59900989999999998</c:v>
                </c:pt>
                <c:pt idx="48">
                  <c:v>2.003495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65-A844-9245-64FA7080D495}"/>
            </c:ext>
          </c:extLst>
        </c:ser>
        <c:ser>
          <c:idx val="1"/>
          <c:order val="1"/>
          <c:tx>
            <c:strRef>
              <c:f>'Charts, inferred'!$AL$16</c:f>
              <c:strCache>
                <c:ptCount val="1"/>
                <c:pt idx="0">
                  <c:v>blb, 1y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inferred'!$AL$17:$AL$65</c:f>
              <c:numCache>
                <c:formatCode>0.00</c:formatCode>
                <c:ptCount val="49"/>
                <c:pt idx="2">
                  <c:v>3.8123990000000001</c:v>
                </c:pt>
                <c:pt idx="3">
                  <c:v>3.3011110000000001</c:v>
                </c:pt>
                <c:pt idx="4">
                  <c:v>3.2733840000000001</c:v>
                </c:pt>
                <c:pt idx="5">
                  <c:v>3.733946</c:v>
                </c:pt>
                <c:pt idx="6">
                  <c:v>4.3513590000000004</c:v>
                </c:pt>
                <c:pt idx="7">
                  <c:v>5.3584569999999996</c:v>
                </c:pt>
                <c:pt idx="8">
                  <c:v>5.1346809999999996</c:v>
                </c:pt>
                <c:pt idx="9">
                  <c:v>3.404579</c:v>
                </c:pt>
                <c:pt idx="10">
                  <c:v>4.0275080000000001</c:v>
                </c:pt>
                <c:pt idx="11">
                  <c:v>4.0736400000000001</c:v>
                </c:pt>
                <c:pt idx="12">
                  <c:v>4.1582220000000003</c:v>
                </c:pt>
                <c:pt idx="13">
                  <c:v>3.3295970000000001</c:v>
                </c:pt>
                <c:pt idx="14">
                  <c:v>4.8089919999999999</c:v>
                </c:pt>
                <c:pt idx="15">
                  <c:v>3.8408410000000002</c:v>
                </c:pt>
                <c:pt idx="16">
                  <c:v>3.3868520000000002</c:v>
                </c:pt>
                <c:pt idx="17">
                  <c:v>3.0814599999999999</c:v>
                </c:pt>
                <c:pt idx="18">
                  <c:v>2.7768860000000002</c:v>
                </c:pt>
                <c:pt idx="19">
                  <c:v>2.7802980000000002</c:v>
                </c:pt>
                <c:pt idx="20">
                  <c:v>2.6860430000000002</c:v>
                </c:pt>
                <c:pt idx="21">
                  <c:v>3.3613650000000002</c:v>
                </c:pt>
                <c:pt idx="22">
                  <c:v>4.0166599999999999</c:v>
                </c:pt>
                <c:pt idx="23">
                  <c:v>2.2114280000000002</c:v>
                </c:pt>
                <c:pt idx="24">
                  <c:v>2.7857090000000002</c:v>
                </c:pt>
                <c:pt idx="25">
                  <c:v>1.8132280000000001</c:v>
                </c:pt>
                <c:pt idx="26">
                  <c:v>2.3046350000000002</c:v>
                </c:pt>
                <c:pt idx="27">
                  <c:v>2.3774440000000001</c:v>
                </c:pt>
                <c:pt idx="28">
                  <c:v>2.74017</c:v>
                </c:pt>
                <c:pt idx="29">
                  <c:v>2.2498049999999998</c:v>
                </c:pt>
                <c:pt idx="30">
                  <c:v>2.0070000000000001</c:v>
                </c:pt>
                <c:pt idx="31">
                  <c:v>1.9691799999999999</c:v>
                </c:pt>
                <c:pt idx="32">
                  <c:v>1.748186</c:v>
                </c:pt>
                <c:pt idx="33">
                  <c:v>1.438418</c:v>
                </c:pt>
                <c:pt idx="34">
                  <c:v>1.384306</c:v>
                </c:pt>
                <c:pt idx="35">
                  <c:v>1.273647</c:v>
                </c:pt>
                <c:pt idx="36">
                  <c:v>1.1197090000000001</c:v>
                </c:pt>
                <c:pt idx="37">
                  <c:v>1.0057100000000001</c:v>
                </c:pt>
                <c:pt idx="38">
                  <c:v>1.5828409999999999</c:v>
                </c:pt>
                <c:pt idx="39">
                  <c:v>1.550791</c:v>
                </c:pt>
                <c:pt idx="40">
                  <c:v>0.67065129999999995</c:v>
                </c:pt>
                <c:pt idx="41">
                  <c:v>0.36440519999999998</c:v>
                </c:pt>
                <c:pt idx="42">
                  <c:v>0.57237720000000003</c:v>
                </c:pt>
                <c:pt idx="43">
                  <c:v>1.0759810000000001</c:v>
                </c:pt>
                <c:pt idx="44">
                  <c:v>1.279846</c:v>
                </c:pt>
                <c:pt idx="45">
                  <c:v>1.3186929999999999</c:v>
                </c:pt>
                <c:pt idx="46">
                  <c:v>1.6175949999999999</c:v>
                </c:pt>
                <c:pt idx="47">
                  <c:v>2.489249</c:v>
                </c:pt>
                <c:pt idx="48">
                  <c:v>3.044578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65-A844-9245-64FA7080D495}"/>
            </c:ext>
          </c:extLst>
        </c:ser>
        <c:ser>
          <c:idx val="2"/>
          <c:order val="2"/>
          <c:tx>
            <c:strRef>
              <c:f>'Charts, inferred'!$AM$16</c:f>
              <c:strCache>
                <c:ptCount val="1"/>
                <c:pt idx="0">
                  <c:v>fbh, 1y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inferred'!$AM$17:$AM$65</c:f>
              <c:numCache>
                <c:formatCode>0.00</c:formatCode>
                <c:ptCount val="49"/>
                <c:pt idx="14">
                  <c:v>0.77</c:v>
                </c:pt>
                <c:pt idx="19">
                  <c:v>0.45</c:v>
                </c:pt>
                <c:pt idx="24">
                  <c:v>-2.8000000000000001E-2</c:v>
                </c:pt>
                <c:pt idx="28">
                  <c:v>2.35E-2</c:v>
                </c:pt>
                <c:pt idx="39">
                  <c:v>0.109</c:v>
                </c:pt>
                <c:pt idx="42">
                  <c:v>-2E-3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65-A844-9245-64FA7080D495}"/>
            </c:ext>
          </c:extLst>
        </c:ser>
        <c:ser>
          <c:idx val="3"/>
          <c:order val="3"/>
          <c:tx>
            <c:strRef>
              <c:f>'Charts, inferred'!$AN$16</c:f>
              <c:strCache>
                <c:ptCount val="1"/>
                <c:pt idx="0">
                  <c:v>fbhr, 1y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inferred'!$AN$17:$AN$65</c:f>
              <c:numCache>
                <c:formatCode>0.00</c:formatCode>
                <c:ptCount val="49"/>
                <c:pt idx="2">
                  <c:v>3.129934767</c:v>
                </c:pt>
                <c:pt idx="3">
                  <c:v>2.3912393830000003</c:v>
                </c:pt>
                <c:pt idx="4">
                  <c:v>2.0114235169999999</c:v>
                </c:pt>
                <c:pt idx="5">
                  <c:v>1.968048998</c:v>
                </c:pt>
                <c:pt idx="6">
                  <c:v>2.1589749120000001</c:v>
                </c:pt>
                <c:pt idx="7">
                  <c:v>2.4645300309999998</c:v>
                </c:pt>
                <c:pt idx="8">
                  <c:v>2.3866480379999997</c:v>
                </c:pt>
                <c:pt idx="9">
                  <c:v>1.7070988069999999</c:v>
                </c:pt>
                <c:pt idx="10">
                  <c:v>1.9602597290000001</c:v>
                </c:pt>
                <c:pt idx="11">
                  <c:v>2.0131199899999999</c:v>
                </c:pt>
                <c:pt idx="12">
                  <c:v>2.0548200360000002</c:v>
                </c:pt>
                <c:pt idx="13">
                  <c:v>1.7131879210000001</c:v>
                </c:pt>
                <c:pt idx="14">
                  <c:v>2.320406991</c:v>
                </c:pt>
                <c:pt idx="15">
                  <c:v>1.803675548</c:v>
                </c:pt>
                <c:pt idx="16">
                  <c:v>1.5810591910000003</c:v>
                </c:pt>
                <c:pt idx="17">
                  <c:v>1.3377523549999999</c:v>
                </c:pt>
                <c:pt idx="18">
                  <c:v>1.1438297830000002</c:v>
                </c:pt>
                <c:pt idx="19">
                  <c:v>1.1214705389999999</c:v>
                </c:pt>
                <c:pt idx="20">
                  <c:v>1.0244887089999999</c:v>
                </c:pt>
                <c:pt idx="21">
                  <c:v>1.2007914750000002</c:v>
                </c:pt>
                <c:pt idx="22">
                  <c:v>1.4092090900000001</c:v>
                </c:pt>
                <c:pt idx="23">
                  <c:v>0.52460239400000019</c:v>
                </c:pt>
                <c:pt idx="24">
                  <c:v>0.66721633200000019</c:v>
                </c:pt>
                <c:pt idx="25">
                  <c:v>0.21451738899999995</c:v>
                </c:pt>
                <c:pt idx="26">
                  <c:v>0.47905195499999997</c:v>
                </c:pt>
                <c:pt idx="27">
                  <c:v>0.526199957</c:v>
                </c:pt>
                <c:pt idx="28">
                  <c:v>0.62836418500000013</c:v>
                </c:pt>
                <c:pt idx="29">
                  <c:v>0.52091822999999993</c:v>
                </c:pt>
                <c:pt idx="30">
                  <c:v>0.41024222000000005</c:v>
                </c:pt>
                <c:pt idx="31">
                  <c:v>0.40553918999999999</c:v>
                </c:pt>
                <c:pt idx="32">
                  <c:v>0.27316767299999994</c:v>
                </c:pt>
                <c:pt idx="33">
                  <c:v>0.24201394900000001</c:v>
                </c:pt>
                <c:pt idx="34">
                  <c:v>0.19383348300000008</c:v>
                </c:pt>
                <c:pt idx="35">
                  <c:v>3.4707659999999585E-3</c:v>
                </c:pt>
                <c:pt idx="36">
                  <c:v>3.310761200000012E-2</c:v>
                </c:pt>
                <c:pt idx="37">
                  <c:v>-2.3559169999999907E-2</c:v>
                </c:pt>
                <c:pt idx="38">
                  <c:v>0.2837615879999999</c:v>
                </c:pt>
                <c:pt idx="39">
                  <c:v>0.25111231799999995</c:v>
                </c:pt>
                <c:pt idx="40">
                  <c:v>-0.21528876710000006</c:v>
                </c:pt>
                <c:pt idx="41">
                  <c:v>-0.30491523339999993</c:v>
                </c:pt>
                <c:pt idx="42">
                  <c:v>-0.21975718740000003</c:v>
                </c:pt>
                <c:pt idx="43">
                  <c:v>-3.9826226999999881E-2</c:v>
                </c:pt>
                <c:pt idx="44">
                  <c:v>6.9971080000000851E-3</c:v>
                </c:pt>
                <c:pt idx="45">
                  <c:v>0.14418048399999989</c:v>
                </c:pt>
                <c:pt idx="46">
                  <c:v>0.79855946999999994</c:v>
                </c:pt>
                <c:pt idx="47">
                  <c:v>1.8319042219999999</c:v>
                </c:pt>
                <c:pt idx="48">
                  <c:v>3.4066225239999994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65-A844-9245-64FA7080D495}"/>
            </c:ext>
          </c:extLst>
        </c:ser>
        <c:ser>
          <c:idx val="4"/>
          <c:order val="4"/>
          <c:tx>
            <c:strRef>
              <c:f>'Charts, inferred'!$AO$16</c:f>
              <c:strCache>
                <c:ptCount val="1"/>
                <c:pt idx="0">
                  <c:v>fbhh, 1y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inferred'!$AO$17:$AO$65</c:f>
              <c:numCache>
                <c:formatCode>0.00</c:formatCode>
                <c:ptCount val="49"/>
                <c:pt idx="2">
                  <c:v>3.2684794999999998</c:v>
                </c:pt>
                <c:pt idx="3">
                  <c:v>2.4683011000000001</c:v>
                </c:pt>
                <c:pt idx="4">
                  <c:v>2.0672690999999999</c:v>
                </c:pt>
                <c:pt idx="5">
                  <c:v>2.0419733999999998</c:v>
                </c:pt>
                <c:pt idx="6">
                  <c:v>2.2702442</c:v>
                </c:pt>
                <c:pt idx="7">
                  <c:v>2.6364055</c:v>
                </c:pt>
                <c:pt idx="8">
                  <c:v>2.5445311999999998</c:v>
                </c:pt>
                <c:pt idx="9">
                  <c:v>1.7527275</c:v>
                </c:pt>
                <c:pt idx="10">
                  <c:v>2.0467526999999999</c:v>
                </c:pt>
                <c:pt idx="11">
                  <c:v>2.1044346000000003</c:v>
                </c:pt>
                <c:pt idx="12">
                  <c:v>2.1520688000000003</c:v>
                </c:pt>
                <c:pt idx="13">
                  <c:v>1.7558221000000001</c:v>
                </c:pt>
                <c:pt idx="14">
                  <c:v>2.4604048999999999</c:v>
                </c:pt>
                <c:pt idx="15">
                  <c:v>1.8736746000000002</c:v>
                </c:pt>
                <c:pt idx="16">
                  <c:v>1.6192705000000001</c:v>
                </c:pt>
                <c:pt idx="17">
                  <c:v>1.3496565</c:v>
                </c:pt>
                <c:pt idx="18">
                  <c:v>1.1320621000000002</c:v>
                </c:pt>
                <c:pt idx="19">
                  <c:v>1.1086769000000001</c:v>
                </c:pt>
                <c:pt idx="20">
                  <c:v>1.0024237</c:v>
                </c:pt>
                <c:pt idx="21">
                  <c:v>1.2178618999999999</c:v>
                </c:pt>
                <c:pt idx="22">
                  <c:v>1.4662198</c:v>
                </c:pt>
                <c:pt idx="23">
                  <c:v>0.45524460000000011</c:v>
                </c:pt>
                <c:pt idx="24">
                  <c:v>0.63075380000000014</c:v>
                </c:pt>
                <c:pt idx="25">
                  <c:v>0.11123470000000002</c:v>
                </c:pt>
                <c:pt idx="26">
                  <c:v>0.4114175000000001</c:v>
                </c:pt>
                <c:pt idx="27">
                  <c:v>0.46426590000000001</c:v>
                </c:pt>
                <c:pt idx="28">
                  <c:v>0.58784349999999996</c:v>
                </c:pt>
                <c:pt idx="29">
                  <c:v>0.45306319999999989</c:v>
                </c:pt>
                <c:pt idx="30">
                  <c:v>0.32582760000000011</c:v>
                </c:pt>
                <c:pt idx="31">
                  <c:v>0.31920499999999996</c:v>
                </c:pt>
                <c:pt idx="32">
                  <c:v>0.17009629999999998</c:v>
                </c:pt>
                <c:pt idx="33">
                  <c:v>0.12360789999999999</c:v>
                </c:pt>
                <c:pt idx="34">
                  <c:v>7.0499300000000042E-2</c:v>
                </c:pt>
                <c:pt idx="35">
                  <c:v>-0.13477479999999997</c:v>
                </c:pt>
                <c:pt idx="36">
                  <c:v>-0.11038379999999992</c:v>
                </c:pt>
                <c:pt idx="37">
                  <c:v>-0.17507299999999992</c:v>
                </c:pt>
                <c:pt idx="38">
                  <c:v>0.17393779999999992</c:v>
                </c:pt>
                <c:pt idx="39">
                  <c:v>0.13815319999999998</c:v>
                </c:pt>
                <c:pt idx="40">
                  <c:v>-0.39170675000000005</c:v>
                </c:pt>
                <c:pt idx="41">
                  <c:v>-0.49958970000000003</c:v>
                </c:pt>
                <c:pt idx="42">
                  <c:v>-0.40075510000000003</c:v>
                </c:pt>
                <c:pt idx="43">
                  <c:v>-0.18908949999999991</c:v>
                </c:pt>
                <c:pt idx="44">
                  <c:v>-0.13078879999999993</c:v>
                </c:pt>
                <c:pt idx="45">
                  <c:v>1.5332199999999907E-2</c:v>
                </c:pt>
                <c:pt idx="46">
                  <c:v>0.71736679999999997</c:v>
                </c:pt>
                <c:pt idx="47">
                  <c:v>1.8436344</c:v>
                </c:pt>
                <c:pt idx="48">
                  <c:v>3.5257839999999998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65-A844-9245-64FA7080D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1y6m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inferred'!$AQ$16</c:f>
              <c:strCache>
                <c:ptCount val="1"/>
                <c:pt idx="0">
                  <c:v>aaa, 1y6m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inferred'!$AQ$17:$AQ$65</c:f>
              <c:numCache>
                <c:formatCode>0.00</c:formatCode>
                <c:ptCount val="49"/>
                <c:pt idx="1">
                  <c:v>1.2408539999999999</c:v>
                </c:pt>
                <c:pt idx="2">
                  <c:v>1.5572999999999999</c:v>
                </c:pt>
                <c:pt idx="3">
                  <c:v>0.90819989999999995</c:v>
                </c:pt>
                <c:pt idx="4">
                  <c:v>0.58547340000000003</c:v>
                </c:pt>
                <c:pt idx="5">
                  <c:v>0.28857080000000002</c:v>
                </c:pt>
                <c:pt idx="6">
                  <c:v>0.17324780000000001</c:v>
                </c:pt>
                <c:pt idx="7">
                  <c:v>-2.01292E-2</c:v>
                </c:pt>
                <c:pt idx="8">
                  <c:v>-4.2664000000000001E-3</c:v>
                </c:pt>
                <c:pt idx="9">
                  <c:v>9.3263899999999997E-2</c:v>
                </c:pt>
                <c:pt idx="10">
                  <c:v>6.7724400000000004E-2</c:v>
                </c:pt>
                <c:pt idx="11">
                  <c:v>0.13535849999999999</c:v>
                </c:pt>
                <c:pt idx="12">
                  <c:v>0.1203309</c:v>
                </c:pt>
                <c:pt idx="13">
                  <c:v>0.11450150000000001</c:v>
                </c:pt>
                <c:pt idx="14">
                  <c:v>6.2939200000000001E-2</c:v>
                </c:pt>
                <c:pt idx="15">
                  <c:v>-5.3534499999999999E-2</c:v>
                </c:pt>
                <c:pt idx="16">
                  <c:v>-8.3856399999999998E-2</c:v>
                </c:pt>
                <c:pt idx="17">
                  <c:v>-0.17687240000000001</c:v>
                </c:pt>
                <c:pt idx="18">
                  <c:v>-0.23724799999999999</c:v>
                </c:pt>
                <c:pt idx="19">
                  <c:v>-0.2735687</c:v>
                </c:pt>
                <c:pt idx="20">
                  <c:v>-0.33634310000000001</c:v>
                </c:pt>
                <c:pt idx="21">
                  <c:v>-0.46714309999999998</c:v>
                </c:pt>
                <c:pt idx="22">
                  <c:v>-0.54034499999999996</c:v>
                </c:pt>
                <c:pt idx="23">
                  <c:v>-0.65783639999999999</c:v>
                </c:pt>
                <c:pt idx="24">
                  <c:v>-0.74642050000000004</c:v>
                </c:pt>
                <c:pt idx="25">
                  <c:v>-0.79624059999999997</c:v>
                </c:pt>
                <c:pt idx="26">
                  <c:v>-0.73693370000000002</c:v>
                </c:pt>
                <c:pt idx="27">
                  <c:v>-0.71253089999999997</c:v>
                </c:pt>
                <c:pt idx="28">
                  <c:v>-0.76076790000000005</c:v>
                </c:pt>
                <c:pt idx="29">
                  <c:v>-0.63523510000000005</c:v>
                </c:pt>
                <c:pt idx="30">
                  <c:v>-0.65737849999999998</c:v>
                </c:pt>
                <c:pt idx="31">
                  <c:v>-0.65134130000000001</c:v>
                </c:pt>
                <c:pt idx="32">
                  <c:v>-0.66751240000000001</c:v>
                </c:pt>
                <c:pt idx="33">
                  <c:v>-0.59554700000000005</c:v>
                </c:pt>
                <c:pt idx="34">
                  <c:v>-0.64027710000000004</c:v>
                </c:pt>
                <c:pt idx="35">
                  <c:v>-0.80330310000000005</c:v>
                </c:pt>
                <c:pt idx="36">
                  <c:v>-0.67952809999999997</c:v>
                </c:pt>
                <c:pt idx="37">
                  <c:v>-0.69052930000000001</c:v>
                </c:pt>
                <c:pt idx="38">
                  <c:v>-0.64415469999999997</c:v>
                </c:pt>
                <c:pt idx="39">
                  <c:v>-0.66535</c:v>
                </c:pt>
                <c:pt idx="40">
                  <c:v>-0.74453309999999995</c:v>
                </c:pt>
                <c:pt idx="41">
                  <c:v>-0.70785419999999999</c:v>
                </c:pt>
                <c:pt idx="42">
                  <c:v>-0.7023739</c:v>
                </c:pt>
                <c:pt idx="43">
                  <c:v>-0.75046420000000003</c:v>
                </c:pt>
                <c:pt idx="44">
                  <c:v>-0.75545379999999995</c:v>
                </c:pt>
                <c:pt idx="45">
                  <c:v>-0.56911299999999998</c:v>
                </c:pt>
                <c:pt idx="46">
                  <c:v>0.16779569999999999</c:v>
                </c:pt>
                <c:pt idx="47">
                  <c:v>0.73433179999999998</c:v>
                </c:pt>
                <c:pt idx="48">
                  <c:v>2.0505360000000001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B-8C4F-9FB4-52726B75705D}"/>
            </c:ext>
          </c:extLst>
        </c:ser>
        <c:ser>
          <c:idx val="1"/>
          <c:order val="1"/>
          <c:tx>
            <c:strRef>
              <c:f>'Charts, inferred'!$AR$16</c:f>
              <c:strCache>
                <c:ptCount val="1"/>
                <c:pt idx="0">
                  <c:v>blb, 1y6m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inferred'!$AR$17:$AR$65</c:f>
              <c:numCache>
                <c:formatCode>0.00</c:formatCode>
                <c:ptCount val="49"/>
                <c:pt idx="2">
                  <c:v>5.5501209999999999</c:v>
                </c:pt>
                <c:pt idx="3">
                  <c:v>4.6304660000000002</c:v>
                </c:pt>
                <c:pt idx="4">
                  <c:v>4.5072190000000001</c:v>
                </c:pt>
                <c:pt idx="5">
                  <c:v>5.2787220000000001</c:v>
                </c:pt>
                <c:pt idx="6">
                  <c:v>5.9152550000000002</c:v>
                </c:pt>
                <c:pt idx="7">
                  <c:v>7.2922149999999997</c:v>
                </c:pt>
                <c:pt idx="8">
                  <c:v>6.2906339999999998</c:v>
                </c:pt>
                <c:pt idx="9">
                  <c:v>4.3667160000000003</c:v>
                </c:pt>
                <c:pt idx="10">
                  <c:v>5.0186919999999997</c:v>
                </c:pt>
                <c:pt idx="11">
                  <c:v>5.2732250000000001</c:v>
                </c:pt>
                <c:pt idx="12">
                  <c:v>5.2599970000000003</c:v>
                </c:pt>
                <c:pt idx="13">
                  <c:v>4.2261790000000001</c:v>
                </c:pt>
                <c:pt idx="14">
                  <c:v>6.0903900000000002</c:v>
                </c:pt>
                <c:pt idx="15">
                  <c:v>5.0464830000000003</c:v>
                </c:pt>
                <c:pt idx="16">
                  <c:v>4.3233969999999999</c:v>
                </c:pt>
                <c:pt idx="17">
                  <c:v>4.1626320000000003</c:v>
                </c:pt>
                <c:pt idx="18">
                  <c:v>3.7552080000000001</c:v>
                </c:pt>
                <c:pt idx="19">
                  <c:v>3.7517930000000002</c:v>
                </c:pt>
                <c:pt idx="20">
                  <c:v>3.5371169999999998</c:v>
                </c:pt>
                <c:pt idx="21">
                  <c:v>4.1396410000000001</c:v>
                </c:pt>
                <c:pt idx="22">
                  <c:v>4.9527669999999997</c:v>
                </c:pt>
                <c:pt idx="23">
                  <c:v>2.9964400000000002</c:v>
                </c:pt>
                <c:pt idx="24">
                  <c:v>3.5068280000000001</c:v>
                </c:pt>
                <c:pt idx="25">
                  <c:v>2.4635919999999998</c:v>
                </c:pt>
                <c:pt idx="26">
                  <c:v>2.8735360000000001</c:v>
                </c:pt>
                <c:pt idx="27">
                  <c:v>3.089486</c:v>
                </c:pt>
                <c:pt idx="28">
                  <c:v>3.3982939999999999</c:v>
                </c:pt>
                <c:pt idx="29">
                  <c:v>2.885313</c:v>
                </c:pt>
                <c:pt idx="30">
                  <c:v>2.648622</c:v>
                </c:pt>
                <c:pt idx="31">
                  <c:v>2.5845410000000002</c:v>
                </c:pt>
                <c:pt idx="32">
                  <c:v>2.3075730000000001</c:v>
                </c:pt>
                <c:pt idx="33">
                  <c:v>1.8634329999999999</c:v>
                </c:pt>
                <c:pt idx="34">
                  <c:v>1.7941149999999999</c:v>
                </c:pt>
                <c:pt idx="35">
                  <c:v>1.635316</c:v>
                </c:pt>
                <c:pt idx="36">
                  <c:v>1.418069</c:v>
                </c:pt>
                <c:pt idx="37">
                  <c:v>1.27779</c:v>
                </c:pt>
                <c:pt idx="38">
                  <c:v>1.991724</c:v>
                </c:pt>
                <c:pt idx="39">
                  <c:v>1.877658</c:v>
                </c:pt>
                <c:pt idx="40">
                  <c:v>0.84104319999999999</c:v>
                </c:pt>
                <c:pt idx="41">
                  <c:v>0.41435420000000001</c:v>
                </c:pt>
                <c:pt idx="42">
                  <c:v>0.69020349999999997</c:v>
                </c:pt>
                <c:pt idx="43">
                  <c:v>1.3209390000000001</c:v>
                </c:pt>
                <c:pt idx="44">
                  <c:v>1.5991500000000001</c:v>
                </c:pt>
                <c:pt idx="45">
                  <c:v>1.6715610000000001</c:v>
                </c:pt>
                <c:pt idx="46">
                  <c:v>2.1273260000000001</c:v>
                </c:pt>
                <c:pt idx="47">
                  <c:v>3.1753909999999999</c:v>
                </c:pt>
                <c:pt idx="48">
                  <c:v>3.78105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B-8C4F-9FB4-52726B75705D}"/>
            </c:ext>
          </c:extLst>
        </c:ser>
        <c:ser>
          <c:idx val="2"/>
          <c:order val="2"/>
          <c:tx>
            <c:strRef>
              <c:f>'Charts, inferred'!$AS$16</c:f>
              <c:strCache>
                <c:ptCount val="1"/>
                <c:pt idx="0">
                  <c:v>fbh, 1y6m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inferred'!$AS$17:$AS$65</c:f>
              <c:numCache>
                <c:formatCode>0.00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B-8C4F-9FB4-52726B75705D}"/>
            </c:ext>
          </c:extLst>
        </c:ser>
        <c:ser>
          <c:idx val="3"/>
          <c:order val="3"/>
          <c:tx>
            <c:strRef>
              <c:f>'Charts, inferred'!$AT$16</c:f>
              <c:strCache>
                <c:ptCount val="1"/>
                <c:pt idx="0">
                  <c:v>fbhr, 1y6m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inferred'!$AT$17:$AT$65</c:f>
              <c:numCache>
                <c:formatCode>0.00</c:formatCode>
                <c:ptCount val="49"/>
                <c:pt idx="1">
                  <c:v>1.3638112999999998</c:v>
                </c:pt>
                <c:pt idx="2">
                  <c:v>4.067637393</c:v>
                </c:pt>
                <c:pt idx="3">
                  <c:v>3.0527816830000001</c:v>
                </c:pt>
                <c:pt idx="4">
                  <c:v>2.6928255569999999</c:v>
                </c:pt>
                <c:pt idx="5">
                  <c:v>2.7448288860000001</c:v>
                </c:pt>
                <c:pt idx="6">
                  <c:v>2.9108908250000001</c:v>
                </c:pt>
                <c:pt idx="7">
                  <c:v>3.3234063549999995</c:v>
                </c:pt>
                <c:pt idx="8">
                  <c:v>2.9047914419999996</c:v>
                </c:pt>
                <c:pt idx="9">
                  <c:v>2.164388733</c:v>
                </c:pt>
                <c:pt idx="10">
                  <c:v>2.422431816</c:v>
                </c:pt>
                <c:pt idx="11">
                  <c:v>2.5968970000000002</c:v>
                </c:pt>
                <c:pt idx="12">
                  <c:v>2.5768930559999998</c:v>
                </c:pt>
                <c:pt idx="13">
                  <c:v>2.123711932</c:v>
                </c:pt>
                <c:pt idx="14">
                  <c:v>2.88193111</c:v>
                </c:pt>
                <c:pt idx="15">
                  <c:v>2.3192693640000002</c:v>
                </c:pt>
                <c:pt idx="16">
                  <c:v>1.977367321</c:v>
                </c:pt>
                <c:pt idx="17">
                  <c:v>1.8193908760000002</c:v>
                </c:pt>
                <c:pt idx="18">
                  <c:v>1.5856194640000001</c:v>
                </c:pt>
                <c:pt idx="19">
                  <c:v>1.549636104</c:v>
                </c:pt>
                <c:pt idx="20">
                  <c:v>1.3970457159999998</c:v>
                </c:pt>
                <c:pt idx="21">
                  <c:v>1.5336786080000002</c:v>
                </c:pt>
                <c:pt idx="22">
                  <c:v>1.8162203609999998</c:v>
                </c:pt>
                <c:pt idx="23">
                  <c:v>0.85751394000000025</c:v>
                </c:pt>
                <c:pt idx="24">
                  <c:v>0.99435704899999999</c:v>
                </c:pt>
                <c:pt idx="25">
                  <c:v>0.4953067659999999</c:v>
                </c:pt>
                <c:pt idx="26">
                  <c:v>0.72915407300000012</c:v>
                </c:pt>
                <c:pt idx="27">
                  <c:v>0.84584308300000011</c:v>
                </c:pt>
                <c:pt idx="28">
                  <c:v>0.93373179700000009</c:v>
                </c:pt>
                <c:pt idx="29">
                  <c:v>0.83086718399999993</c:v>
                </c:pt>
                <c:pt idx="30">
                  <c:v>0.70734375100000002</c:v>
                </c:pt>
                <c:pt idx="31">
                  <c:v>0.68533201799999999</c:v>
                </c:pt>
                <c:pt idx="32">
                  <c:v>0.55004232900000005</c:v>
                </c:pt>
                <c:pt idx="33">
                  <c:v>0.42609683899999989</c:v>
                </c:pt>
                <c:pt idx="34">
                  <c:v>0.35358854999999983</c:v>
                </c:pt>
                <c:pt idx="35">
                  <c:v>0.1299538830000001</c:v>
                </c:pt>
                <c:pt idx="36">
                  <c:v>0.15347218200000007</c:v>
                </c:pt>
                <c:pt idx="37">
                  <c:v>8.2280234999999979E-2</c:v>
                </c:pt>
                <c:pt idx="38">
                  <c:v>0.43546952700000013</c:v>
                </c:pt>
                <c:pt idx="39">
                  <c:v>0.36594341400000002</c:v>
                </c:pt>
                <c:pt idx="40">
                  <c:v>-0.15813473939999989</c:v>
                </c:pt>
                <c:pt idx="41">
                  <c:v>-0.30804612139999998</c:v>
                </c:pt>
                <c:pt idx="42">
                  <c:v>-0.18339708950000005</c:v>
                </c:pt>
                <c:pt idx="43">
                  <c:v>4.4025596999999972E-2</c:v>
                </c:pt>
                <c:pt idx="44">
                  <c:v>0.15975084000000006</c:v>
                </c:pt>
                <c:pt idx="45">
                  <c:v>0.36812856300000013</c:v>
                </c:pt>
                <c:pt idx="46">
                  <c:v>1.2655380730000001</c:v>
                </c:pt>
                <c:pt idx="47">
                  <c:v>2.2575595129999999</c:v>
                </c:pt>
                <c:pt idx="48">
                  <c:v>3.7702038500000001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B-8C4F-9FB4-52726B75705D}"/>
            </c:ext>
          </c:extLst>
        </c:ser>
        <c:ser>
          <c:idx val="4"/>
          <c:order val="4"/>
          <c:tx>
            <c:strRef>
              <c:f>'Charts, inferred'!$AU$16</c:f>
              <c:strCache>
                <c:ptCount val="1"/>
                <c:pt idx="0">
                  <c:v>fbhh, 1y6m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inferred'!$AU$17:$AU$65</c:f>
              <c:numCache>
                <c:formatCode>0.00</c:formatCode>
                <c:ptCount val="49"/>
                <c:pt idx="1">
                  <c:v>1.2408539999999999</c:v>
                </c:pt>
                <c:pt idx="2">
                  <c:v>4.3323605000000001</c:v>
                </c:pt>
                <c:pt idx="3">
                  <c:v>3.2234329000000002</c:v>
                </c:pt>
                <c:pt idx="4">
                  <c:v>2.8390829000000002</c:v>
                </c:pt>
                <c:pt idx="5">
                  <c:v>2.9279318000000001</c:v>
                </c:pt>
                <c:pt idx="6">
                  <c:v>3.1308753</c:v>
                </c:pt>
                <c:pt idx="7">
                  <c:v>3.6259782999999999</c:v>
                </c:pt>
                <c:pt idx="8">
                  <c:v>3.1410505999999998</c:v>
                </c:pt>
                <c:pt idx="9">
                  <c:v>2.2766219000000003</c:v>
                </c:pt>
                <c:pt idx="10">
                  <c:v>2.5770703999999998</c:v>
                </c:pt>
                <c:pt idx="11">
                  <c:v>2.7719710000000002</c:v>
                </c:pt>
                <c:pt idx="12">
                  <c:v>2.7503294</c:v>
                </c:pt>
                <c:pt idx="13">
                  <c:v>2.2275909999999999</c:v>
                </c:pt>
                <c:pt idx="14">
                  <c:v>3.1081342000000003</c:v>
                </c:pt>
                <c:pt idx="15">
                  <c:v>2.4697070000000001</c:v>
                </c:pt>
                <c:pt idx="16">
                  <c:v>2.0778420999999998</c:v>
                </c:pt>
                <c:pt idx="17">
                  <c:v>1.9044436000000002</c:v>
                </c:pt>
                <c:pt idx="18">
                  <c:v>1.6403560000000001</c:v>
                </c:pt>
                <c:pt idx="19">
                  <c:v>1.6023278000000001</c:v>
                </c:pt>
                <c:pt idx="20">
                  <c:v>1.4322154</c:v>
                </c:pt>
                <c:pt idx="21">
                  <c:v>1.6026774000000001</c:v>
                </c:pt>
                <c:pt idx="22">
                  <c:v>1.9360385</c:v>
                </c:pt>
                <c:pt idx="23">
                  <c:v>0.84038360000000012</c:v>
                </c:pt>
                <c:pt idx="24">
                  <c:v>1.0069935000000001</c:v>
                </c:pt>
                <c:pt idx="25">
                  <c:v>0.43555539999999993</c:v>
                </c:pt>
                <c:pt idx="26">
                  <c:v>0.69983430000000002</c:v>
                </c:pt>
                <c:pt idx="27">
                  <c:v>0.83221210000000001</c:v>
                </c:pt>
                <c:pt idx="28">
                  <c:v>0.93837909999999991</c:v>
                </c:pt>
                <c:pt idx="29">
                  <c:v>0.80742139999999996</c:v>
                </c:pt>
                <c:pt idx="30">
                  <c:v>0.66693250000000004</c:v>
                </c:pt>
                <c:pt idx="31">
                  <c:v>0.64092920000000009</c:v>
                </c:pt>
                <c:pt idx="32">
                  <c:v>0.48627410000000004</c:v>
                </c:pt>
                <c:pt idx="33">
                  <c:v>0.3361694999999999</c:v>
                </c:pt>
                <c:pt idx="34">
                  <c:v>0.25678039999999991</c:v>
                </c:pt>
                <c:pt idx="35">
                  <c:v>1.4354899999999948E-2</c:v>
                </c:pt>
                <c:pt idx="36">
                  <c:v>2.9506400000000044E-2</c:v>
                </c:pt>
                <c:pt idx="37">
                  <c:v>-5.1634300000000022E-2</c:v>
                </c:pt>
                <c:pt idx="38">
                  <c:v>0.35170730000000006</c:v>
                </c:pt>
                <c:pt idx="39">
                  <c:v>0.27347900000000003</c:v>
                </c:pt>
                <c:pt idx="40">
                  <c:v>-0.32401149999999995</c:v>
                </c:pt>
                <c:pt idx="41">
                  <c:v>-0.50067709999999999</c:v>
                </c:pt>
                <c:pt idx="42">
                  <c:v>-0.35727215000000001</c:v>
                </c:pt>
                <c:pt idx="43">
                  <c:v>-8.9994699999999983E-2</c:v>
                </c:pt>
                <c:pt idx="44">
                  <c:v>4.4121200000000083E-2</c:v>
                </c:pt>
                <c:pt idx="45">
                  <c:v>0.26666750000000006</c:v>
                </c:pt>
                <c:pt idx="46">
                  <c:v>1.2314587000000001</c:v>
                </c:pt>
                <c:pt idx="47">
                  <c:v>2.3220272999999998</c:v>
                </c:pt>
                <c:pt idx="48">
                  <c:v>3.9410610000000004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B-8C4F-9FB4-52726B757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2y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inferred'!$AW$16</c:f>
              <c:strCache>
                <c:ptCount val="1"/>
                <c:pt idx="0">
                  <c:v>aaa, 2y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inferred'!$AW$17:$AW$65</c:f>
              <c:numCache>
                <c:formatCode>0.00</c:formatCode>
                <c:ptCount val="49"/>
                <c:pt idx="1">
                  <c:v>1.45835</c:v>
                </c:pt>
                <c:pt idx="2">
                  <c:v>1.7426060000000001</c:v>
                </c:pt>
                <c:pt idx="3">
                  <c:v>1.0226109999999999</c:v>
                </c:pt>
                <c:pt idx="4">
                  <c:v>0.75314009999999998</c:v>
                </c:pt>
                <c:pt idx="5">
                  <c:v>0.43185760000000001</c:v>
                </c:pt>
                <c:pt idx="6">
                  <c:v>0.28092719999999999</c:v>
                </c:pt>
                <c:pt idx="7">
                  <c:v>4.1427699999999998E-2</c:v>
                </c:pt>
                <c:pt idx="8">
                  <c:v>4.6595699999999997E-2</c:v>
                </c:pt>
                <c:pt idx="9">
                  <c:v>0.15877260000000001</c:v>
                </c:pt>
                <c:pt idx="10">
                  <c:v>0.12346310000000001</c:v>
                </c:pt>
                <c:pt idx="11">
                  <c:v>0.22424169999999999</c:v>
                </c:pt>
                <c:pt idx="12">
                  <c:v>0.1946348</c:v>
                </c:pt>
                <c:pt idx="13">
                  <c:v>0.16918920000000001</c:v>
                </c:pt>
                <c:pt idx="14">
                  <c:v>9.6926499999999999E-2</c:v>
                </c:pt>
                <c:pt idx="15">
                  <c:v>-3.7421200000000002E-2</c:v>
                </c:pt>
                <c:pt idx="16">
                  <c:v>-7.6301400000000005E-2</c:v>
                </c:pt>
                <c:pt idx="17">
                  <c:v>-0.17198440000000001</c:v>
                </c:pt>
                <c:pt idx="18">
                  <c:v>-0.2135291</c:v>
                </c:pt>
                <c:pt idx="19">
                  <c:v>-0.24954090000000001</c:v>
                </c:pt>
                <c:pt idx="20">
                  <c:v>-0.32523609999999997</c:v>
                </c:pt>
                <c:pt idx="21">
                  <c:v>-0.46481670000000003</c:v>
                </c:pt>
                <c:pt idx="22">
                  <c:v>-0.53980899999999998</c:v>
                </c:pt>
                <c:pt idx="23">
                  <c:v>-0.66340650000000001</c:v>
                </c:pt>
                <c:pt idx="24">
                  <c:v>-0.7255028</c:v>
                </c:pt>
                <c:pt idx="25">
                  <c:v>-0.78200230000000004</c:v>
                </c:pt>
                <c:pt idx="26">
                  <c:v>-0.71977950000000002</c:v>
                </c:pt>
                <c:pt idx="27">
                  <c:v>-0.68433809999999995</c:v>
                </c:pt>
                <c:pt idx="28">
                  <c:v>-0.72419829999999996</c:v>
                </c:pt>
                <c:pt idx="29">
                  <c:v>-0.57217530000000005</c:v>
                </c:pt>
                <c:pt idx="30">
                  <c:v>-0.60947130000000005</c:v>
                </c:pt>
                <c:pt idx="31">
                  <c:v>-0.61423530000000004</c:v>
                </c:pt>
                <c:pt idx="32">
                  <c:v>-0.61428289999999997</c:v>
                </c:pt>
                <c:pt idx="33">
                  <c:v>-0.58315130000000004</c:v>
                </c:pt>
                <c:pt idx="34">
                  <c:v>-0.64645549999999996</c:v>
                </c:pt>
                <c:pt idx="35">
                  <c:v>-0.82281539999999997</c:v>
                </c:pt>
                <c:pt idx="36">
                  <c:v>-0.68242360000000002</c:v>
                </c:pt>
                <c:pt idx="37">
                  <c:v>-0.69604630000000001</c:v>
                </c:pt>
                <c:pt idx="38">
                  <c:v>-0.66314709999999999</c:v>
                </c:pt>
                <c:pt idx="39">
                  <c:v>-0.68698840000000005</c:v>
                </c:pt>
                <c:pt idx="40">
                  <c:v>-0.76024270000000005</c:v>
                </c:pt>
                <c:pt idx="41">
                  <c:v>-0.72301740000000003</c:v>
                </c:pt>
                <c:pt idx="42">
                  <c:v>-0.70557570000000003</c:v>
                </c:pt>
                <c:pt idx="43">
                  <c:v>-0.76195729999999995</c:v>
                </c:pt>
                <c:pt idx="44">
                  <c:v>-0.73481300000000005</c:v>
                </c:pt>
                <c:pt idx="45">
                  <c:v>-0.48844789999999999</c:v>
                </c:pt>
                <c:pt idx="46">
                  <c:v>0.37145869999999998</c:v>
                </c:pt>
                <c:pt idx="47">
                  <c:v>0.81564970000000003</c:v>
                </c:pt>
                <c:pt idx="48">
                  <c:v>2.0299770000000001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4-4C46-A75B-DDE960171BD7}"/>
            </c:ext>
          </c:extLst>
        </c:ser>
        <c:ser>
          <c:idx val="1"/>
          <c:order val="1"/>
          <c:tx>
            <c:strRef>
              <c:f>'Charts, inferred'!$AX$16</c:f>
              <c:strCache>
                <c:ptCount val="1"/>
                <c:pt idx="0">
                  <c:v>blb, 2y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inferred'!$AX$17:$AX$65</c:f>
              <c:numCache>
                <c:formatCode>0.00</c:formatCode>
                <c:ptCount val="49"/>
                <c:pt idx="2">
                  <c:v>7.3074979999999998</c:v>
                </c:pt>
                <c:pt idx="3">
                  <c:v>6.2086269999999999</c:v>
                </c:pt>
                <c:pt idx="4">
                  <c:v>6.0730360000000001</c:v>
                </c:pt>
                <c:pt idx="5">
                  <c:v>6.9955740000000004</c:v>
                </c:pt>
                <c:pt idx="6">
                  <c:v>7.4474790000000004</c:v>
                </c:pt>
                <c:pt idx="7">
                  <c:v>8.8869710000000008</c:v>
                </c:pt>
                <c:pt idx="8">
                  <c:v>7.345701</c:v>
                </c:pt>
                <c:pt idx="9">
                  <c:v>5.3673570000000002</c:v>
                </c:pt>
                <c:pt idx="10">
                  <c:v>5.9527850000000004</c:v>
                </c:pt>
                <c:pt idx="11">
                  <c:v>6.2589259999999998</c:v>
                </c:pt>
                <c:pt idx="12">
                  <c:v>6.2123169999999996</c:v>
                </c:pt>
                <c:pt idx="13">
                  <c:v>5.052721</c:v>
                </c:pt>
                <c:pt idx="14">
                  <c:v>7.0850549999999997</c:v>
                </c:pt>
                <c:pt idx="15">
                  <c:v>6.0075830000000003</c:v>
                </c:pt>
                <c:pt idx="16">
                  <c:v>5.1308949999999998</c:v>
                </c:pt>
                <c:pt idx="17">
                  <c:v>5.0914549999999998</c:v>
                </c:pt>
                <c:pt idx="18">
                  <c:v>4.6223890000000001</c:v>
                </c:pt>
                <c:pt idx="19">
                  <c:v>4.562119</c:v>
                </c:pt>
                <c:pt idx="20">
                  <c:v>4.2542530000000003</c:v>
                </c:pt>
                <c:pt idx="21">
                  <c:v>4.7068940000000001</c:v>
                </c:pt>
                <c:pt idx="22">
                  <c:v>5.6345369999999999</c:v>
                </c:pt>
                <c:pt idx="23">
                  <c:v>3.638493</c:v>
                </c:pt>
                <c:pt idx="24">
                  <c:v>4.0418839999999996</c:v>
                </c:pt>
                <c:pt idx="25">
                  <c:v>3.0612149999999998</c:v>
                </c:pt>
                <c:pt idx="26">
                  <c:v>3.3400340000000002</c:v>
                </c:pt>
                <c:pt idx="27">
                  <c:v>3.6021010000000002</c:v>
                </c:pt>
                <c:pt idx="28">
                  <c:v>3.7971900000000001</c:v>
                </c:pt>
                <c:pt idx="29">
                  <c:v>3.3218719999999999</c:v>
                </c:pt>
                <c:pt idx="30">
                  <c:v>3.1241979999999998</c:v>
                </c:pt>
                <c:pt idx="31">
                  <c:v>3.032616</c:v>
                </c:pt>
                <c:pt idx="32">
                  <c:v>2.7236910000000001</c:v>
                </c:pt>
                <c:pt idx="33">
                  <c:v>2.1732779999999998</c:v>
                </c:pt>
                <c:pt idx="34">
                  <c:v>2.08649</c:v>
                </c:pt>
                <c:pt idx="35">
                  <c:v>1.881033</c:v>
                </c:pt>
                <c:pt idx="36">
                  <c:v>1.6182799999999999</c:v>
                </c:pt>
                <c:pt idx="37">
                  <c:v>1.4635990000000001</c:v>
                </c:pt>
                <c:pt idx="38">
                  <c:v>2.2709009999999998</c:v>
                </c:pt>
                <c:pt idx="39">
                  <c:v>2.0947079999999998</c:v>
                </c:pt>
                <c:pt idx="40">
                  <c:v>1.008839</c:v>
                </c:pt>
                <c:pt idx="41">
                  <c:v>0.5298216</c:v>
                </c:pt>
                <c:pt idx="42">
                  <c:v>0.83078870000000005</c:v>
                </c:pt>
                <c:pt idx="43">
                  <c:v>1.4998009999999999</c:v>
                </c:pt>
                <c:pt idx="44">
                  <c:v>1.7994410000000001</c:v>
                </c:pt>
                <c:pt idx="45">
                  <c:v>1.9036169999999999</c:v>
                </c:pt>
                <c:pt idx="46">
                  <c:v>2.4918719999999999</c:v>
                </c:pt>
                <c:pt idx="47">
                  <c:v>3.618452</c:v>
                </c:pt>
                <c:pt idx="48">
                  <c:v>4.261393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74-4C46-A75B-DDE960171BD7}"/>
            </c:ext>
          </c:extLst>
        </c:ser>
        <c:ser>
          <c:idx val="2"/>
          <c:order val="2"/>
          <c:tx>
            <c:strRef>
              <c:f>'Charts, inferred'!$AY$16</c:f>
              <c:strCache>
                <c:ptCount val="1"/>
                <c:pt idx="0">
                  <c:v>fbh, 2y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inferred'!$AY$17:$AY$65</c:f>
              <c:numCache>
                <c:formatCode>0.00</c:formatCode>
                <c:ptCount val="49"/>
                <c:pt idx="7">
                  <c:v>4.3019999999999996</c:v>
                </c:pt>
                <c:pt idx="47">
                  <c:v>2.2349999999999999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74-4C46-A75B-DDE960171BD7}"/>
            </c:ext>
          </c:extLst>
        </c:ser>
        <c:ser>
          <c:idx val="3"/>
          <c:order val="3"/>
          <c:tx>
            <c:strRef>
              <c:f>'Charts, inferred'!$AZ$16</c:f>
              <c:strCache>
                <c:ptCount val="1"/>
                <c:pt idx="0">
                  <c:v>fbhr, 2y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inferred'!$AZ$17:$AZ$65</c:f>
              <c:numCache>
                <c:formatCode>0.00</c:formatCode>
                <c:ptCount val="49"/>
                <c:pt idx="1">
                  <c:v>1.5704325000000001</c:v>
                </c:pt>
                <c:pt idx="2">
                  <c:v>5.0046223339999996</c:v>
                </c:pt>
                <c:pt idx="3">
                  <c:v>3.8448159410000002</c:v>
                </c:pt>
                <c:pt idx="4">
                  <c:v>3.5301076829999998</c:v>
                </c:pt>
                <c:pt idx="5">
                  <c:v>3.6243482619999998</c:v>
                </c:pt>
                <c:pt idx="6">
                  <c:v>3.6766392469999998</c:v>
                </c:pt>
                <c:pt idx="7">
                  <c:v>4.0724147579999999</c:v>
                </c:pt>
                <c:pt idx="8">
                  <c:v>3.4099544480000001</c:v>
                </c:pt>
                <c:pt idx="9">
                  <c:v>2.6598995510000001</c:v>
                </c:pt>
                <c:pt idx="10">
                  <c:v>2.8798458500000002</c:v>
                </c:pt>
                <c:pt idx="11">
                  <c:v>3.1081445729999997</c:v>
                </c:pt>
                <c:pt idx="12">
                  <c:v>3.0598363209999997</c:v>
                </c:pt>
                <c:pt idx="13">
                  <c:v>2.533557933</c:v>
                </c:pt>
                <c:pt idx="14">
                  <c:v>3.34490899</c:v>
                </c:pt>
                <c:pt idx="15">
                  <c:v>2.7507332989999997</c:v>
                </c:pt>
                <c:pt idx="16">
                  <c:v>2.3341912049999998</c:v>
                </c:pt>
                <c:pt idx="17">
                  <c:v>2.2262148349999999</c:v>
                </c:pt>
                <c:pt idx="18">
                  <c:v>1.9836417919999998</c:v>
                </c:pt>
                <c:pt idx="19">
                  <c:v>1.923333672</c:v>
                </c:pt>
                <c:pt idx="20">
                  <c:v>1.718117254</c:v>
                </c:pt>
                <c:pt idx="21">
                  <c:v>1.7815092370000001</c:v>
                </c:pt>
                <c:pt idx="22">
                  <c:v>2.1119359709999999</c:v>
                </c:pt>
                <c:pt idx="23">
                  <c:v>1.1302312939999999</c:v>
                </c:pt>
                <c:pt idx="24">
                  <c:v>1.2459081119999997</c:v>
                </c:pt>
                <c:pt idx="25">
                  <c:v>0.76760390999999983</c:v>
                </c:pt>
                <c:pt idx="26">
                  <c:v>0.94744419700000004</c:v>
                </c:pt>
                <c:pt idx="27">
                  <c:v>1.0945885380000002</c:v>
                </c:pt>
                <c:pt idx="28">
                  <c:v>1.1411948850000002</c:v>
                </c:pt>
                <c:pt idx="29">
                  <c:v>1.079804041</c:v>
                </c:pt>
                <c:pt idx="30">
                  <c:v>0.95877999899999988</c:v>
                </c:pt>
                <c:pt idx="31">
                  <c:v>0.91459919299999992</c:v>
                </c:pt>
                <c:pt idx="32">
                  <c:v>0.78078944800000016</c:v>
                </c:pt>
                <c:pt idx="33">
                  <c:v>0.57203563899999987</c:v>
                </c:pt>
                <c:pt idx="34">
                  <c:v>0.474317445</c:v>
                </c:pt>
                <c:pt idx="35">
                  <c:v>0.21781265900000013</c:v>
                </c:pt>
                <c:pt idx="36">
                  <c:v>0.23741282000000002</c:v>
                </c:pt>
                <c:pt idx="37">
                  <c:v>0.15749438200000015</c:v>
                </c:pt>
                <c:pt idx="38">
                  <c:v>0.53831038799999997</c:v>
                </c:pt>
                <c:pt idx="39">
                  <c:v>0.43936958399999987</c:v>
                </c:pt>
                <c:pt idx="40">
                  <c:v>-0.10040327799999998</c:v>
                </c:pt>
                <c:pt idx="41">
                  <c:v>-0.27245377720000002</c:v>
                </c:pt>
                <c:pt idx="42">
                  <c:v>-0.12556540789999998</c:v>
                </c:pt>
                <c:pt idx="43">
                  <c:v>0.110554398</c:v>
                </c:pt>
                <c:pt idx="44">
                  <c:v>0.26608560299999995</c:v>
                </c:pt>
                <c:pt idx="45">
                  <c:v>0.54524065600000005</c:v>
                </c:pt>
                <c:pt idx="46">
                  <c:v>1.6168663409999999</c:v>
                </c:pt>
                <c:pt idx="47">
                  <c:v>2.5266569309999998</c:v>
                </c:pt>
                <c:pt idx="48">
                  <c:v>3.958661319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474-4C46-A75B-DDE960171BD7}"/>
            </c:ext>
          </c:extLst>
        </c:ser>
        <c:ser>
          <c:idx val="4"/>
          <c:order val="4"/>
          <c:tx>
            <c:strRef>
              <c:f>'Charts, inferred'!$BA$16</c:f>
              <c:strCache>
                <c:ptCount val="1"/>
                <c:pt idx="0">
                  <c:v>fbhh, 2y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inferred'!$BA$17:$BA$65</c:f>
              <c:numCache>
                <c:formatCode>0.00</c:formatCode>
                <c:ptCount val="49"/>
                <c:pt idx="1">
                  <c:v>1.45835</c:v>
                </c:pt>
                <c:pt idx="2">
                  <c:v>5.3963549999999998</c:v>
                </c:pt>
                <c:pt idx="3">
                  <c:v>4.1269244999999994</c:v>
                </c:pt>
                <c:pt idx="4">
                  <c:v>3.7896581</c:v>
                </c:pt>
                <c:pt idx="5">
                  <c:v>3.9296446</c:v>
                </c:pt>
                <c:pt idx="6">
                  <c:v>4.0046667000000005</c:v>
                </c:pt>
                <c:pt idx="7">
                  <c:v>4.4849132000000003</c:v>
                </c:pt>
                <c:pt idx="8">
                  <c:v>3.7194462000000001</c:v>
                </c:pt>
                <c:pt idx="9">
                  <c:v>2.8424510999999999</c:v>
                </c:pt>
                <c:pt idx="10">
                  <c:v>3.0998556000000002</c:v>
                </c:pt>
                <c:pt idx="11">
                  <c:v>3.3537046999999998</c:v>
                </c:pt>
                <c:pt idx="12">
                  <c:v>3.3007932999999996</c:v>
                </c:pt>
                <c:pt idx="13">
                  <c:v>2.6955496999999999</c:v>
                </c:pt>
                <c:pt idx="14">
                  <c:v>3.6394539999999997</c:v>
                </c:pt>
                <c:pt idx="15">
                  <c:v>2.9663703000000003</c:v>
                </c:pt>
                <c:pt idx="16">
                  <c:v>2.4891460999999997</c:v>
                </c:pt>
                <c:pt idx="17">
                  <c:v>2.3737431</c:v>
                </c:pt>
                <c:pt idx="18">
                  <c:v>2.0976653999999999</c:v>
                </c:pt>
                <c:pt idx="19">
                  <c:v>2.0315186000000001</c:v>
                </c:pt>
                <c:pt idx="20">
                  <c:v>1.8018904000000002</c:v>
                </c:pt>
                <c:pt idx="21">
                  <c:v>1.8886303</c:v>
                </c:pt>
                <c:pt idx="22">
                  <c:v>2.2774595</c:v>
                </c:pt>
                <c:pt idx="23">
                  <c:v>1.15584</c:v>
                </c:pt>
                <c:pt idx="24">
                  <c:v>1.2954391999999997</c:v>
                </c:pt>
                <c:pt idx="25">
                  <c:v>0.74860519999999986</c:v>
                </c:pt>
                <c:pt idx="26">
                  <c:v>0.95023750000000007</c:v>
                </c:pt>
                <c:pt idx="27">
                  <c:v>1.1167124000000002</c:v>
                </c:pt>
                <c:pt idx="28">
                  <c:v>1.1743967</c:v>
                </c:pt>
                <c:pt idx="29">
                  <c:v>1.0887606999999999</c:v>
                </c:pt>
                <c:pt idx="30">
                  <c:v>0.95262769999999986</c:v>
                </c:pt>
                <c:pt idx="31">
                  <c:v>0.90207269999999995</c:v>
                </c:pt>
                <c:pt idx="32">
                  <c:v>0.74756260000000008</c:v>
                </c:pt>
                <c:pt idx="33">
                  <c:v>0.50348769999999987</c:v>
                </c:pt>
                <c:pt idx="34">
                  <c:v>0.39678950000000002</c:v>
                </c:pt>
                <c:pt idx="35">
                  <c:v>0.1177011</c:v>
                </c:pt>
                <c:pt idx="36">
                  <c:v>0.12671639999999995</c:v>
                </c:pt>
                <c:pt idx="37">
                  <c:v>3.5753200000000041E-2</c:v>
                </c:pt>
                <c:pt idx="38">
                  <c:v>0.47230339999999993</c:v>
                </c:pt>
                <c:pt idx="39">
                  <c:v>0.36036559999999984</c:v>
                </c:pt>
                <c:pt idx="40">
                  <c:v>-0.25582320000000003</c:v>
                </c:pt>
                <c:pt idx="41">
                  <c:v>-0.45810660000000003</c:v>
                </c:pt>
                <c:pt idx="42">
                  <c:v>-0.29018135</c:v>
                </c:pt>
                <c:pt idx="43">
                  <c:v>-1.2056799999999979E-2</c:v>
                </c:pt>
                <c:pt idx="44">
                  <c:v>0.16490749999999998</c:v>
                </c:pt>
                <c:pt idx="45">
                  <c:v>0.46336059999999996</c:v>
                </c:pt>
                <c:pt idx="46">
                  <c:v>1.6173947</c:v>
                </c:pt>
                <c:pt idx="47">
                  <c:v>2.6248757</c:v>
                </c:pt>
                <c:pt idx="48">
                  <c:v>4.1606734999999997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474-4C46-A75B-DDE960171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3y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inferred'!$BC$16</c:f>
              <c:strCache>
                <c:ptCount val="1"/>
                <c:pt idx="0">
                  <c:v>aaa, 3y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inferred'!$BC$17:$BC$65</c:f>
              <c:numCache>
                <c:formatCode>0.00</c:formatCode>
                <c:ptCount val="49"/>
                <c:pt idx="1">
                  <c:v>1.861869</c:v>
                </c:pt>
                <c:pt idx="2">
                  <c:v>2.0826169999999999</c:v>
                </c:pt>
                <c:pt idx="3">
                  <c:v>1.291423</c:v>
                </c:pt>
                <c:pt idx="4">
                  <c:v>1.101604</c:v>
                </c:pt>
                <c:pt idx="5">
                  <c:v>0.76774410000000004</c:v>
                </c:pt>
                <c:pt idx="6">
                  <c:v>0.55052599999999996</c:v>
                </c:pt>
                <c:pt idx="7">
                  <c:v>0.2437501</c:v>
                </c:pt>
                <c:pt idx="8">
                  <c:v>0.21823039999999999</c:v>
                </c:pt>
                <c:pt idx="9">
                  <c:v>0.33945890000000001</c:v>
                </c:pt>
                <c:pt idx="10">
                  <c:v>0.28214210000000001</c:v>
                </c:pt>
                <c:pt idx="11">
                  <c:v>0.44557960000000002</c:v>
                </c:pt>
                <c:pt idx="12">
                  <c:v>0.39979229999999999</c:v>
                </c:pt>
                <c:pt idx="13">
                  <c:v>0.34487220000000002</c:v>
                </c:pt>
                <c:pt idx="14">
                  <c:v>0.22525500000000001</c:v>
                </c:pt>
                <c:pt idx="15">
                  <c:v>4.7802799999999999E-2</c:v>
                </c:pt>
                <c:pt idx="16">
                  <c:v>-2.0200300000000001E-2</c:v>
                </c:pt>
                <c:pt idx="17">
                  <c:v>-0.15526889999999999</c:v>
                </c:pt>
                <c:pt idx="18">
                  <c:v>-0.13953499999999999</c:v>
                </c:pt>
                <c:pt idx="19">
                  <c:v>-0.162359</c:v>
                </c:pt>
                <c:pt idx="20">
                  <c:v>-0.26720110000000002</c:v>
                </c:pt>
                <c:pt idx="21">
                  <c:v>-0.42510779999999998</c:v>
                </c:pt>
                <c:pt idx="22">
                  <c:v>-0.5169068</c:v>
                </c:pt>
                <c:pt idx="23">
                  <c:v>-0.65322919999999995</c:v>
                </c:pt>
                <c:pt idx="24">
                  <c:v>-0.65352350000000003</c:v>
                </c:pt>
                <c:pt idx="25">
                  <c:v>-0.69864250000000006</c:v>
                </c:pt>
                <c:pt idx="26">
                  <c:v>-0.63958939999999997</c:v>
                </c:pt>
                <c:pt idx="27">
                  <c:v>-0.58102279999999995</c:v>
                </c:pt>
                <c:pt idx="28">
                  <c:v>-0.61066399999999998</c:v>
                </c:pt>
                <c:pt idx="29">
                  <c:v>-0.40168229999999999</c:v>
                </c:pt>
                <c:pt idx="30">
                  <c:v>-0.46474739999999998</c:v>
                </c:pt>
                <c:pt idx="31">
                  <c:v>-0.49677349999999998</c:v>
                </c:pt>
                <c:pt idx="32">
                  <c:v>-0.47755730000000002</c:v>
                </c:pt>
                <c:pt idx="33">
                  <c:v>-0.526115</c:v>
                </c:pt>
                <c:pt idx="34">
                  <c:v>-0.62570859999999995</c:v>
                </c:pt>
                <c:pt idx="35">
                  <c:v>-0.83152720000000002</c:v>
                </c:pt>
                <c:pt idx="36">
                  <c:v>-0.67036099999999998</c:v>
                </c:pt>
                <c:pt idx="37">
                  <c:v>-0.68846169999999995</c:v>
                </c:pt>
                <c:pt idx="38">
                  <c:v>-0.67619280000000004</c:v>
                </c:pt>
                <c:pt idx="39">
                  <c:v>-0.70875200000000005</c:v>
                </c:pt>
                <c:pt idx="40">
                  <c:v>-0.77876480000000003</c:v>
                </c:pt>
                <c:pt idx="41">
                  <c:v>-0.72745400000000005</c:v>
                </c:pt>
                <c:pt idx="42">
                  <c:v>-0.68354820000000005</c:v>
                </c:pt>
                <c:pt idx="43">
                  <c:v>-0.75707230000000003</c:v>
                </c:pt>
                <c:pt idx="44">
                  <c:v>-0.68014359999999996</c:v>
                </c:pt>
                <c:pt idx="45">
                  <c:v>-0.33623530000000001</c:v>
                </c:pt>
                <c:pt idx="46">
                  <c:v>0.6471481</c:v>
                </c:pt>
                <c:pt idx="47">
                  <c:v>0.93193300000000001</c:v>
                </c:pt>
                <c:pt idx="48">
                  <c:v>1.99518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FA-704A-9507-893D58027FA3}"/>
            </c:ext>
          </c:extLst>
        </c:ser>
        <c:ser>
          <c:idx val="1"/>
          <c:order val="1"/>
          <c:tx>
            <c:strRef>
              <c:f>'Charts, inferred'!$BD$16</c:f>
              <c:strCache>
                <c:ptCount val="1"/>
                <c:pt idx="0">
                  <c:v>blb, 3y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inferred'!$BD$17:$BD$65</c:f>
              <c:numCache>
                <c:formatCode>0.00</c:formatCode>
                <c:ptCount val="49"/>
                <c:pt idx="2">
                  <c:v>10.35745</c:v>
                </c:pt>
                <c:pt idx="3">
                  <c:v>9.3193389999999994</c:v>
                </c:pt>
                <c:pt idx="4">
                  <c:v>9.2216729999999991</c:v>
                </c:pt>
                <c:pt idx="5">
                  <c:v>10.11881</c:v>
                </c:pt>
                <c:pt idx="6">
                  <c:v>9.9752030000000005</c:v>
                </c:pt>
                <c:pt idx="7">
                  <c:v>11.25793</c:v>
                </c:pt>
                <c:pt idx="8">
                  <c:v>9.1467620000000007</c:v>
                </c:pt>
                <c:pt idx="9">
                  <c:v>7.2722280000000001</c:v>
                </c:pt>
                <c:pt idx="10">
                  <c:v>7.5020619999999996</c:v>
                </c:pt>
                <c:pt idx="11">
                  <c:v>7.7477150000000004</c:v>
                </c:pt>
                <c:pt idx="12">
                  <c:v>7.7187939999999999</c:v>
                </c:pt>
                <c:pt idx="13">
                  <c:v>6.4541570000000004</c:v>
                </c:pt>
                <c:pt idx="14">
                  <c:v>8.4664190000000001</c:v>
                </c:pt>
                <c:pt idx="15">
                  <c:v>7.3746479999999996</c:v>
                </c:pt>
                <c:pt idx="16">
                  <c:v>6.4102459999999999</c:v>
                </c:pt>
                <c:pt idx="17">
                  <c:v>6.5430679999999999</c:v>
                </c:pt>
                <c:pt idx="18">
                  <c:v>6.023752</c:v>
                </c:pt>
                <c:pt idx="19">
                  <c:v>5.7813049999999997</c:v>
                </c:pt>
                <c:pt idx="20">
                  <c:v>5.3522059999999998</c:v>
                </c:pt>
                <c:pt idx="21">
                  <c:v>5.457541</c:v>
                </c:pt>
                <c:pt idx="22">
                  <c:v>6.5101570000000004</c:v>
                </c:pt>
                <c:pt idx="23">
                  <c:v>4.5943949999999996</c:v>
                </c:pt>
                <c:pt idx="24">
                  <c:v>4.7563639999999996</c:v>
                </c:pt>
                <c:pt idx="25">
                  <c:v>4.0552239999999999</c:v>
                </c:pt>
                <c:pt idx="26">
                  <c:v>4.0422029999999998</c:v>
                </c:pt>
                <c:pt idx="27">
                  <c:v>4.2306980000000003</c:v>
                </c:pt>
                <c:pt idx="28">
                  <c:v>4.1494770000000001</c:v>
                </c:pt>
                <c:pt idx="29">
                  <c:v>3.8049029999999999</c:v>
                </c:pt>
                <c:pt idx="30">
                  <c:v>3.7278090000000002</c:v>
                </c:pt>
                <c:pt idx="31">
                  <c:v>3.5831140000000001</c:v>
                </c:pt>
                <c:pt idx="32">
                  <c:v>3.2548840000000001</c:v>
                </c:pt>
                <c:pt idx="33">
                  <c:v>2.5759069999999999</c:v>
                </c:pt>
                <c:pt idx="34">
                  <c:v>2.4426350000000001</c:v>
                </c:pt>
                <c:pt idx="35">
                  <c:v>2.1481180000000002</c:v>
                </c:pt>
                <c:pt idx="36">
                  <c:v>1.845129</c:v>
                </c:pt>
                <c:pt idx="37">
                  <c:v>1.6833070000000001</c:v>
                </c:pt>
                <c:pt idx="38">
                  <c:v>2.5691609999999998</c:v>
                </c:pt>
                <c:pt idx="39">
                  <c:v>2.3253710000000001</c:v>
                </c:pt>
                <c:pt idx="40">
                  <c:v>1.324222</c:v>
                </c:pt>
                <c:pt idx="41">
                  <c:v>0.86382559999999997</c:v>
                </c:pt>
                <c:pt idx="42">
                  <c:v>1.1338220000000001</c:v>
                </c:pt>
                <c:pt idx="43">
                  <c:v>1.730807</c:v>
                </c:pt>
                <c:pt idx="44">
                  <c:v>1.9946950000000001</c:v>
                </c:pt>
                <c:pt idx="45">
                  <c:v>2.1414309999999999</c:v>
                </c:pt>
                <c:pt idx="46">
                  <c:v>2.9029910000000001</c:v>
                </c:pt>
                <c:pt idx="47">
                  <c:v>3.998739</c:v>
                </c:pt>
                <c:pt idx="48">
                  <c:v>4.7210450000000002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FA-704A-9507-893D58027FA3}"/>
            </c:ext>
          </c:extLst>
        </c:ser>
        <c:ser>
          <c:idx val="2"/>
          <c:order val="2"/>
          <c:tx>
            <c:strRef>
              <c:f>'Charts, inferred'!$BE$16</c:f>
              <c:strCache>
                <c:ptCount val="1"/>
                <c:pt idx="0">
                  <c:v>fbh, 3y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inferred'!$BE$17:$BE$65</c:f>
              <c:numCache>
                <c:formatCode>0.00</c:formatCode>
                <c:ptCount val="49"/>
                <c:pt idx="6">
                  <c:v>5.2569999999999997</c:v>
                </c:pt>
                <c:pt idx="12">
                  <c:v>4.57</c:v>
                </c:pt>
                <c:pt idx="15">
                  <c:v>4.2080000000000002</c:v>
                </c:pt>
                <c:pt idx="16">
                  <c:v>3.95</c:v>
                </c:pt>
                <c:pt idx="18">
                  <c:v>2.9950000000000001</c:v>
                </c:pt>
                <c:pt idx="20">
                  <c:v>2.2109999999999999</c:v>
                </c:pt>
                <c:pt idx="24">
                  <c:v>2.992</c:v>
                </c:pt>
                <c:pt idx="35">
                  <c:v>9.6699999999999994E-2</c:v>
                </c:pt>
                <c:pt idx="36">
                  <c:v>5.8999999999999997E-2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FA-704A-9507-893D58027FA3}"/>
            </c:ext>
          </c:extLst>
        </c:ser>
        <c:ser>
          <c:idx val="3"/>
          <c:order val="3"/>
          <c:tx>
            <c:strRef>
              <c:f>'Charts, inferred'!$BF$16</c:f>
              <c:strCache>
                <c:ptCount val="1"/>
                <c:pt idx="0">
                  <c:v>fbhr, 3y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inferred'!$BF$17:$BF$65</c:f>
              <c:numCache>
                <c:formatCode>0.00</c:formatCode>
                <c:ptCount val="49"/>
                <c:pt idx="1">
                  <c:v>1.95377555</c:v>
                </c:pt>
                <c:pt idx="2">
                  <c:v>6.6482619999999999</c:v>
                </c:pt>
                <c:pt idx="3">
                  <c:v>5.4471256369999992</c:v>
                </c:pt>
                <c:pt idx="4">
                  <c:v>5.2245082089999997</c:v>
                </c:pt>
                <c:pt idx="5">
                  <c:v>5.2958016250000002</c:v>
                </c:pt>
                <c:pt idx="6">
                  <c:v>5.0272625990000002</c:v>
                </c:pt>
                <c:pt idx="7">
                  <c:v>5.2912462850000006</c:v>
                </c:pt>
                <c:pt idx="8">
                  <c:v>4.3528668260000005</c:v>
                </c:pt>
                <c:pt idx="9">
                  <c:v>3.6563606790000001</c:v>
                </c:pt>
                <c:pt idx="10">
                  <c:v>3.7014278409999997</c:v>
                </c:pt>
                <c:pt idx="11">
                  <c:v>3.9630612150000002</c:v>
                </c:pt>
                <c:pt idx="12">
                  <c:v>3.9070404870000002</c:v>
                </c:pt>
                <c:pt idx="13">
                  <c:v>3.3072785710000003</c:v>
                </c:pt>
                <c:pt idx="14">
                  <c:v>4.0649516769999998</c:v>
                </c:pt>
                <c:pt idx="15">
                  <c:v>3.4236352439999997</c:v>
                </c:pt>
                <c:pt idx="16">
                  <c:v>2.9414462329999997</c:v>
                </c:pt>
                <c:pt idx="17">
                  <c:v>2.8706429889999998</c:v>
                </c:pt>
                <c:pt idx="18">
                  <c:v>2.660726366</c:v>
                </c:pt>
                <c:pt idx="19">
                  <c:v>2.5340640149999998</c:v>
                </c:pt>
                <c:pt idx="20">
                  <c:v>2.248664153</c:v>
                </c:pt>
                <c:pt idx="21">
                  <c:v>2.1442628430000004</c:v>
                </c:pt>
                <c:pt idx="22">
                  <c:v>2.5128365210000001</c:v>
                </c:pt>
                <c:pt idx="23">
                  <c:v>1.5538052949999999</c:v>
                </c:pt>
                <c:pt idx="24">
                  <c:v>1.6236582869999998</c:v>
                </c:pt>
                <c:pt idx="25">
                  <c:v>1.2772016169999998</c:v>
                </c:pt>
                <c:pt idx="26">
                  <c:v>1.3276639690000001</c:v>
                </c:pt>
                <c:pt idx="27">
                  <c:v>1.4649205740000002</c:v>
                </c:pt>
                <c:pt idx="28">
                  <c:v>1.401592741</c:v>
                </c:pt>
                <c:pt idx="29">
                  <c:v>1.450924814</c:v>
                </c:pt>
                <c:pt idx="30">
                  <c:v>1.3576312669999999</c:v>
                </c:pt>
                <c:pt idx="31">
                  <c:v>1.2645535370000001</c:v>
                </c:pt>
                <c:pt idx="32">
                  <c:v>1.1406853369999999</c:v>
                </c:pt>
                <c:pt idx="33">
                  <c:v>0.80055848099999993</c:v>
                </c:pt>
                <c:pt idx="34">
                  <c:v>0.64823778500000007</c:v>
                </c:pt>
                <c:pt idx="35">
                  <c:v>0.32518425400000017</c:v>
                </c:pt>
                <c:pt idx="36">
                  <c:v>0.34709790700000004</c:v>
                </c:pt>
                <c:pt idx="37">
                  <c:v>0.25983331600000009</c:v>
                </c:pt>
                <c:pt idx="38">
                  <c:v>0.65506355299999997</c:v>
                </c:pt>
                <c:pt idx="39">
                  <c:v>0.51857124300000002</c:v>
                </c:pt>
                <c:pt idx="40">
                  <c:v>1.8561566000000029E-2</c:v>
                </c:pt>
                <c:pt idx="41">
                  <c:v>-0.1320448152</c:v>
                </c:pt>
                <c:pt idx="42">
                  <c:v>2.6574136000000081E-2</c:v>
                </c:pt>
                <c:pt idx="43">
                  <c:v>0.21522074600000007</c:v>
                </c:pt>
                <c:pt idx="44">
                  <c:v>0.40256651500000012</c:v>
                </c:pt>
                <c:pt idx="45">
                  <c:v>0.79281608799999992</c:v>
                </c:pt>
                <c:pt idx="46">
                  <c:v>2.0567857979999999</c:v>
                </c:pt>
                <c:pt idx="47">
                  <c:v>2.8017903369999999</c:v>
                </c:pt>
                <c:pt idx="48">
                  <c:v>4.1246334850000004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FA-704A-9507-893D58027FA3}"/>
            </c:ext>
          </c:extLst>
        </c:ser>
        <c:ser>
          <c:idx val="4"/>
          <c:order val="4"/>
          <c:tx>
            <c:strRef>
              <c:f>'Charts, inferred'!$BG$16</c:f>
              <c:strCache>
                <c:ptCount val="1"/>
                <c:pt idx="0">
                  <c:v>fbhh, 3y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inferred'!$BG$17:$BG$65</c:f>
              <c:numCache>
                <c:formatCode>0.00</c:formatCode>
                <c:ptCount val="49"/>
                <c:pt idx="1">
                  <c:v>1.861869</c:v>
                </c:pt>
                <c:pt idx="2">
                  <c:v>7.261342</c:v>
                </c:pt>
                <c:pt idx="3">
                  <c:v>5.9510924999999997</c:v>
                </c:pt>
                <c:pt idx="4">
                  <c:v>5.7124404999999996</c:v>
                </c:pt>
                <c:pt idx="5">
                  <c:v>5.8271490999999997</c:v>
                </c:pt>
                <c:pt idx="6">
                  <c:v>5.5381274999999999</c:v>
                </c:pt>
                <c:pt idx="7">
                  <c:v>5.8727150999999997</c:v>
                </c:pt>
                <c:pt idx="8">
                  <c:v>4.7916114000000007</c:v>
                </c:pt>
                <c:pt idx="9">
                  <c:v>3.9755729</c:v>
                </c:pt>
                <c:pt idx="10">
                  <c:v>4.0331731</c:v>
                </c:pt>
                <c:pt idx="11">
                  <c:v>4.3194371</c:v>
                </c:pt>
                <c:pt idx="12">
                  <c:v>4.2591893000000001</c:v>
                </c:pt>
                <c:pt idx="13">
                  <c:v>3.5719507000000004</c:v>
                </c:pt>
                <c:pt idx="14">
                  <c:v>4.4584644999999998</c:v>
                </c:pt>
                <c:pt idx="15">
                  <c:v>3.7351267999999997</c:v>
                </c:pt>
                <c:pt idx="16">
                  <c:v>3.1849227</c:v>
                </c:pt>
                <c:pt idx="17">
                  <c:v>3.1162651000000001</c:v>
                </c:pt>
                <c:pt idx="18">
                  <c:v>2.872341</c:v>
                </c:pt>
                <c:pt idx="19">
                  <c:v>2.7282934999999999</c:v>
                </c:pt>
                <c:pt idx="20">
                  <c:v>2.4089019</c:v>
                </c:pt>
                <c:pt idx="21">
                  <c:v>2.3036626999999998</c:v>
                </c:pt>
                <c:pt idx="22">
                  <c:v>2.7381717000000001</c:v>
                </c:pt>
                <c:pt idx="23">
                  <c:v>1.6439682999999998</c:v>
                </c:pt>
                <c:pt idx="24">
                  <c:v>1.7246584999999999</c:v>
                </c:pt>
                <c:pt idx="25">
                  <c:v>1.3289694999999999</c:v>
                </c:pt>
                <c:pt idx="26">
                  <c:v>1.3815120999999999</c:v>
                </c:pt>
                <c:pt idx="27">
                  <c:v>1.5343262000000002</c:v>
                </c:pt>
                <c:pt idx="28">
                  <c:v>1.4640745000000002</c:v>
                </c:pt>
                <c:pt idx="29">
                  <c:v>1.5007691999999999</c:v>
                </c:pt>
                <c:pt idx="30">
                  <c:v>1.3991571</c:v>
                </c:pt>
                <c:pt idx="31">
                  <c:v>1.2947835000000001</c:v>
                </c:pt>
                <c:pt idx="32">
                  <c:v>1.1498847000000001</c:v>
                </c:pt>
                <c:pt idx="33">
                  <c:v>0.76183849999999997</c:v>
                </c:pt>
                <c:pt idx="34">
                  <c:v>0.59560890000000011</c:v>
                </c:pt>
                <c:pt idx="35">
                  <c:v>0.24253180000000008</c:v>
                </c:pt>
                <c:pt idx="36">
                  <c:v>0.25220350000000002</c:v>
                </c:pt>
                <c:pt idx="37">
                  <c:v>0.1531918000000001</c:v>
                </c:pt>
                <c:pt idx="38">
                  <c:v>0.60838769999999986</c:v>
                </c:pt>
                <c:pt idx="39">
                  <c:v>0.45393349999999999</c:v>
                </c:pt>
                <c:pt idx="40">
                  <c:v>-0.11665380000000003</c:v>
                </c:pt>
                <c:pt idx="41">
                  <c:v>-0.29554120000000006</c:v>
                </c:pt>
                <c:pt idx="42">
                  <c:v>-0.1166372</c:v>
                </c:pt>
                <c:pt idx="43">
                  <c:v>0.10833119999999996</c:v>
                </c:pt>
                <c:pt idx="44">
                  <c:v>0.31720390000000009</c:v>
                </c:pt>
                <c:pt idx="45">
                  <c:v>0.73448019999999992</c:v>
                </c:pt>
                <c:pt idx="46">
                  <c:v>2.0986435999999999</c:v>
                </c:pt>
                <c:pt idx="47">
                  <c:v>2.9313025000000001</c:v>
                </c:pt>
                <c:pt idx="48">
                  <c:v>4.3557024999999996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FA-704A-9507-893D58027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4y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inferred'!$BI$16</c:f>
              <c:strCache>
                <c:ptCount val="1"/>
                <c:pt idx="0">
                  <c:v>aaa, 4y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inferred'!$BI$17:$BI$65</c:f>
              <c:numCache>
                <c:formatCode>0.00</c:formatCode>
                <c:ptCount val="49"/>
                <c:pt idx="1">
                  <c:v>2.2198030000000002</c:v>
                </c:pt>
                <c:pt idx="2">
                  <c:v>2.3816130000000002</c:v>
                </c:pt>
                <c:pt idx="3">
                  <c:v>1.577725</c:v>
                </c:pt>
                <c:pt idx="4">
                  <c:v>1.4408259999999999</c:v>
                </c:pt>
                <c:pt idx="5">
                  <c:v>1.1242719999999999</c:v>
                </c:pt>
                <c:pt idx="6">
                  <c:v>0.85306700000000002</c:v>
                </c:pt>
                <c:pt idx="7">
                  <c:v>0.50559180000000004</c:v>
                </c:pt>
                <c:pt idx="8">
                  <c:v>0.44805679999999998</c:v>
                </c:pt>
                <c:pt idx="9">
                  <c:v>0.5620328</c:v>
                </c:pt>
                <c:pt idx="10">
                  <c:v>0.48243449999999999</c:v>
                </c:pt>
                <c:pt idx="11">
                  <c:v>0.69950129999999999</c:v>
                </c:pt>
                <c:pt idx="12">
                  <c:v>0.64930350000000003</c:v>
                </c:pt>
                <c:pt idx="13">
                  <c:v>0.57408519999999996</c:v>
                </c:pt>
                <c:pt idx="14">
                  <c:v>0.40686620000000001</c:v>
                </c:pt>
                <c:pt idx="15">
                  <c:v>0.18242700000000001</c:v>
                </c:pt>
                <c:pt idx="16">
                  <c:v>7.5686799999999999E-2</c:v>
                </c:pt>
                <c:pt idx="17">
                  <c:v>-0.1076478</c:v>
                </c:pt>
                <c:pt idx="18">
                  <c:v>-3.3847099999999998E-2</c:v>
                </c:pt>
                <c:pt idx="19">
                  <c:v>-3.9136700000000003E-2</c:v>
                </c:pt>
                <c:pt idx="20">
                  <c:v>-0.16292180000000001</c:v>
                </c:pt>
                <c:pt idx="21">
                  <c:v>-0.33921760000000001</c:v>
                </c:pt>
                <c:pt idx="22">
                  <c:v>-0.45548759999999999</c:v>
                </c:pt>
                <c:pt idx="23">
                  <c:v>-0.60970809999999998</c:v>
                </c:pt>
                <c:pt idx="24">
                  <c:v>-0.54430199999999995</c:v>
                </c:pt>
                <c:pt idx="25">
                  <c:v>-0.55682929999999997</c:v>
                </c:pt>
                <c:pt idx="26">
                  <c:v>-0.51001810000000003</c:v>
                </c:pt>
                <c:pt idx="27">
                  <c:v>-0.43232930000000003</c:v>
                </c:pt>
                <c:pt idx="28">
                  <c:v>-0.4596654</c:v>
                </c:pt>
                <c:pt idx="29">
                  <c:v>-0.2090282</c:v>
                </c:pt>
                <c:pt idx="30">
                  <c:v>-0.29153560000000001</c:v>
                </c:pt>
                <c:pt idx="31">
                  <c:v>-0.3509137</c:v>
                </c:pt>
                <c:pt idx="32">
                  <c:v>-0.32318229999999998</c:v>
                </c:pt>
                <c:pt idx="33">
                  <c:v>-0.43790400000000002</c:v>
                </c:pt>
                <c:pt idx="34">
                  <c:v>-0.57092359999999998</c:v>
                </c:pt>
                <c:pt idx="35">
                  <c:v>-0.80969239999999998</c:v>
                </c:pt>
                <c:pt idx="36">
                  <c:v>-0.63868199999999997</c:v>
                </c:pt>
                <c:pt idx="37">
                  <c:v>-0.66130800000000001</c:v>
                </c:pt>
                <c:pt idx="38">
                  <c:v>-0.66034029999999999</c:v>
                </c:pt>
                <c:pt idx="39">
                  <c:v>-0.70415740000000004</c:v>
                </c:pt>
                <c:pt idx="40">
                  <c:v>-0.77695999999999998</c:v>
                </c:pt>
                <c:pt idx="41">
                  <c:v>-0.70656569999999996</c:v>
                </c:pt>
                <c:pt idx="42">
                  <c:v>-0.63468270000000004</c:v>
                </c:pt>
                <c:pt idx="43">
                  <c:v>-0.72548619999999997</c:v>
                </c:pt>
                <c:pt idx="44">
                  <c:v>-0.61359989999999998</c:v>
                </c:pt>
                <c:pt idx="45">
                  <c:v>-0.20822840000000001</c:v>
                </c:pt>
                <c:pt idx="46">
                  <c:v>0.81474740000000001</c:v>
                </c:pt>
                <c:pt idx="47">
                  <c:v>1.0318229999999999</c:v>
                </c:pt>
                <c:pt idx="48">
                  <c:v>2.0072350000000001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EC-4F4B-B223-7D3C80B0ABFB}"/>
            </c:ext>
          </c:extLst>
        </c:ser>
        <c:ser>
          <c:idx val="1"/>
          <c:order val="1"/>
          <c:tx>
            <c:strRef>
              <c:f>'Charts, inferred'!$BJ$16</c:f>
              <c:strCache>
                <c:ptCount val="1"/>
                <c:pt idx="0">
                  <c:v>blb, 4y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inferred'!$BJ$17:$BJ$65</c:f>
              <c:numCache>
                <c:formatCode>0.00</c:formatCode>
                <c:ptCount val="49"/>
                <c:pt idx="2">
                  <c:v>12.640790000000001</c:v>
                </c:pt>
                <c:pt idx="3">
                  <c:v>11.917529999999999</c:v>
                </c:pt>
                <c:pt idx="4">
                  <c:v>11.843310000000001</c:v>
                </c:pt>
                <c:pt idx="5">
                  <c:v>12.50403</c:v>
                </c:pt>
                <c:pt idx="6">
                  <c:v>11.764110000000001</c:v>
                </c:pt>
                <c:pt idx="7">
                  <c:v>12.833629999999999</c:v>
                </c:pt>
                <c:pt idx="8">
                  <c:v>10.57737</c:v>
                </c:pt>
                <c:pt idx="9">
                  <c:v>8.9084330000000005</c:v>
                </c:pt>
                <c:pt idx="10">
                  <c:v>8.6331900000000008</c:v>
                </c:pt>
                <c:pt idx="11">
                  <c:v>8.7805540000000004</c:v>
                </c:pt>
                <c:pt idx="12">
                  <c:v>8.8022620000000007</c:v>
                </c:pt>
                <c:pt idx="13">
                  <c:v>7.5336239999999997</c:v>
                </c:pt>
                <c:pt idx="14">
                  <c:v>9.3206550000000004</c:v>
                </c:pt>
                <c:pt idx="15">
                  <c:v>8.2288329999999998</c:v>
                </c:pt>
                <c:pt idx="16">
                  <c:v>7.3321589999999999</c:v>
                </c:pt>
                <c:pt idx="17">
                  <c:v>7.5631300000000001</c:v>
                </c:pt>
                <c:pt idx="18">
                  <c:v>7.0433510000000004</c:v>
                </c:pt>
                <c:pt idx="19">
                  <c:v>6.5991359999999997</c:v>
                </c:pt>
                <c:pt idx="20">
                  <c:v>6.1077009999999996</c:v>
                </c:pt>
                <c:pt idx="21">
                  <c:v>5.9180349999999997</c:v>
                </c:pt>
                <c:pt idx="22">
                  <c:v>7.0037459999999996</c:v>
                </c:pt>
                <c:pt idx="23">
                  <c:v>5.241174</c:v>
                </c:pt>
                <c:pt idx="24">
                  <c:v>5.1934189999999996</c:v>
                </c:pt>
                <c:pt idx="25">
                  <c:v>4.7947389999999999</c:v>
                </c:pt>
                <c:pt idx="26">
                  <c:v>4.5268839999999999</c:v>
                </c:pt>
                <c:pt idx="27">
                  <c:v>4.5404859999999996</c:v>
                </c:pt>
                <c:pt idx="28">
                  <c:v>4.2093639999999999</c:v>
                </c:pt>
                <c:pt idx="29">
                  <c:v>3.9862820000000001</c:v>
                </c:pt>
                <c:pt idx="30">
                  <c:v>4.037388</c:v>
                </c:pt>
                <c:pt idx="31">
                  <c:v>3.8466589999999998</c:v>
                </c:pt>
                <c:pt idx="32">
                  <c:v>3.5299909999999999</c:v>
                </c:pt>
                <c:pt idx="33">
                  <c:v>2.8098320000000001</c:v>
                </c:pt>
                <c:pt idx="34">
                  <c:v>2.6191550000000001</c:v>
                </c:pt>
                <c:pt idx="35">
                  <c:v>2.2440120000000001</c:v>
                </c:pt>
                <c:pt idx="36">
                  <c:v>1.9513149999999999</c:v>
                </c:pt>
                <c:pt idx="37">
                  <c:v>1.7978190000000001</c:v>
                </c:pt>
                <c:pt idx="38">
                  <c:v>2.6609319999999999</c:v>
                </c:pt>
                <c:pt idx="39">
                  <c:v>2.4063880000000002</c:v>
                </c:pt>
                <c:pt idx="40">
                  <c:v>1.6030260000000001</c:v>
                </c:pt>
                <c:pt idx="41">
                  <c:v>1.2424809999999999</c:v>
                </c:pt>
                <c:pt idx="42">
                  <c:v>1.4250579999999999</c:v>
                </c:pt>
                <c:pt idx="43">
                  <c:v>1.863472</c:v>
                </c:pt>
                <c:pt idx="44">
                  <c:v>2.054837</c:v>
                </c:pt>
                <c:pt idx="45">
                  <c:v>2.213635</c:v>
                </c:pt>
                <c:pt idx="46">
                  <c:v>3.0323950000000002</c:v>
                </c:pt>
                <c:pt idx="47">
                  <c:v>3.9627159999999999</c:v>
                </c:pt>
                <c:pt idx="48">
                  <c:v>4.795801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EC-4F4B-B223-7D3C80B0ABFB}"/>
            </c:ext>
          </c:extLst>
        </c:ser>
        <c:ser>
          <c:idx val="2"/>
          <c:order val="2"/>
          <c:tx>
            <c:strRef>
              <c:f>'Charts, inferred'!$BK$16</c:f>
              <c:strCache>
                <c:ptCount val="1"/>
                <c:pt idx="0">
                  <c:v>fbh, 4y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inferred'!$BK$17:$BK$65</c:f>
              <c:numCache>
                <c:formatCode>0.00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EC-4F4B-B223-7D3C80B0ABFB}"/>
            </c:ext>
          </c:extLst>
        </c:ser>
        <c:ser>
          <c:idx val="3"/>
          <c:order val="3"/>
          <c:tx>
            <c:strRef>
              <c:f>'Charts, inferred'!$BL$16</c:f>
              <c:strCache>
                <c:ptCount val="1"/>
                <c:pt idx="0">
                  <c:v>fbhr, 4y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inferred'!$BL$17:$BL$65</c:f>
              <c:numCache>
                <c:formatCode>0.00</c:formatCode>
                <c:ptCount val="49"/>
                <c:pt idx="1">
                  <c:v>2.2938128500000001</c:v>
                </c:pt>
                <c:pt idx="2">
                  <c:v>7.9209944200000004</c:v>
                </c:pt>
                <c:pt idx="3">
                  <c:v>6.8441292399999991</c:v>
                </c:pt>
                <c:pt idx="4">
                  <c:v>6.6819379300000001</c:v>
                </c:pt>
                <c:pt idx="5">
                  <c:v>6.6673033900000007</c:v>
                </c:pt>
                <c:pt idx="6">
                  <c:v>6.0892732799999996</c:v>
                </c:pt>
                <c:pt idx="7">
                  <c:v>6.2222739999999996</c:v>
                </c:pt>
                <c:pt idx="8">
                  <c:v>5.1906551699999994</c:v>
                </c:pt>
                <c:pt idx="9">
                  <c:v>4.5762826489999995</c:v>
                </c:pt>
                <c:pt idx="10">
                  <c:v>4.3814840450000005</c:v>
                </c:pt>
                <c:pt idx="11">
                  <c:v>4.6515061170000003</c:v>
                </c:pt>
                <c:pt idx="12">
                  <c:v>4.6132177710000004</c:v>
                </c:pt>
                <c:pt idx="13">
                  <c:v>3.9924401319999996</c:v>
                </c:pt>
                <c:pt idx="14">
                  <c:v>4.6073665049999999</c:v>
                </c:pt>
                <c:pt idx="15">
                  <c:v>3.9213903390000002</c:v>
                </c:pt>
                <c:pt idx="16">
                  <c:v>3.4317273070000001</c:v>
                </c:pt>
                <c:pt idx="17">
                  <c:v>3.3575698799999998</c:v>
                </c:pt>
                <c:pt idx="18">
                  <c:v>3.2026162380000001</c:v>
                </c:pt>
                <c:pt idx="19">
                  <c:v>3.0052460229999998</c:v>
                </c:pt>
                <c:pt idx="20">
                  <c:v>2.6748588229999997</c:v>
                </c:pt>
                <c:pt idx="21">
                  <c:v>2.425252435</c:v>
                </c:pt>
                <c:pt idx="22">
                  <c:v>2.7849087979999996</c:v>
                </c:pt>
                <c:pt idx="23">
                  <c:v>1.875205647</c:v>
                </c:pt>
                <c:pt idx="24">
                  <c:v>1.9166635269999996</c:v>
                </c:pt>
                <c:pt idx="25">
                  <c:v>1.7321341520000002</c:v>
                </c:pt>
                <c:pt idx="26">
                  <c:v>1.660623577</c:v>
                </c:pt>
                <c:pt idx="27">
                  <c:v>1.7403176029999998</c:v>
                </c:pt>
                <c:pt idx="28">
                  <c:v>1.5709724819999999</c:v>
                </c:pt>
                <c:pt idx="29">
                  <c:v>1.7124833160000001</c:v>
                </c:pt>
                <c:pt idx="30">
                  <c:v>1.656230184</c:v>
                </c:pt>
                <c:pt idx="31">
                  <c:v>1.517235332</c:v>
                </c:pt>
                <c:pt idx="32">
                  <c:v>1.4064629179999999</c:v>
                </c:pt>
                <c:pt idx="33">
                  <c:v>0.98564845599999995</c:v>
                </c:pt>
                <c:pt idx="34">
                  <c:v>0.77671669500000018</c:v>
                </c:pt>
                <c:pt idx="35">
                  <c:v>0.38744941600000016</c:v>
                </c:pt>
                <c:pt idx="36">
                  <c:v>0.42317149500000001</c:v>
                </c:pt>
                <c:pt idx="37">
                  <c:v>0.33521302700000005</c:v>
                </c:pt>
                <c:pt idx="38">
                  <c:v>0.70986027099999993</c:v>
                </c:pt>
                <c:pt idx="39">
                  <c:v>0.55801647399999998</c:v>
                </c:pt>
                <c:pt idx="40">
                  <c:v>0.14099825799999999</c:v>
                </c:pt>
                <c:pt idx="41">
                  <c:v>5.1756858000000128E-2</c:v>
                </c:pt>
                <c:pt idx="42">
                  <c:v>0.19910154899999993</c:v>
                </c:pt>
                <c:pt idx="43">
                  <c:v>0.30267148600000016</c:v>
                </c:pt>
                <c:pt idx="44">
                  <c:v>0.49182451600000004</c:v>
                </c:pt>
                <c:pt idx="45">
                  <c:v>0.94568697499999999</c:v>
                </c:pt>
                <c:pt idx="46">
                  <c:v>2.2720370650000001</c:v>
                </c:pt>
                <c:pt idx="47">
                  <c:v>2.8810878779999998</c:v>
                </c:pt>
                <c:pt idx="48">
                  <c:v>4.1684550829999996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EC-4F4B-B223-7D3C80B0ABFB}"/>
            </c:ext>
          </c:extLst>
        </c:ser>
        <c:ser>
          <c:idx val="4"/>
          <c:order val="4"/>
          <c:tx>
            <c:strRef>
              <c:f>'Charts, inferred'!$BM$16</c:f>
              <c:strCache>
                <c:ptCount val="1"/>
                <c:pt idx="0">
                  <c:v>fbhh, 4y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inferred'!$BM$17:$BM$65</c:f>
              <c:numCache>
                <c:formatCode>0.00</c:formatCode>
                <c:ptCount val="49"/>
                <c:pt idx="1">
                  <c:v>2.2198030000000002</c:v>
                </c:pt>
                <c:pt idx="2">
                  <c:v>8.7020080000000011</c:v>
                </c:pt>
                <c:pt idx="3">
                  <c:v>7.5364899999999997</c:v>
                </c:pt>
                <c:pt idx="4">
                  <c:v>7.3624810000000007</c:v>
                </c:pt>
                <c:pt idx="5">
                  <c:v>7.3762869999999996</c:v>
                </c:pt>
                <c:pt idx="6">
                  <c:v>6.7351220000000005</c:v>
                </c:pt>
                <c:pt idx="7">
                  <c:v>6.9224068000000001</c:v>
                </c:pt>
                <c:pt idx="8">
                  <c:v>5.7367417999999999</c:v>
                </c:pt>
                <c:pt idx="9">
                  <c:v>5.0162493000000001</c:v>
                </c:pt>
                <c:pt idx="10">
                  <c:v>4.7990295000000005</c:v>
                </c:pt>
                <c:pt idx="11">
                  <c:v>5.0897782999999999</c:v>
                </c:pt>
                <c:pt idx="12">
                  <c:v>5.0504345000000006</c:v>
                </c:pt>
                <c:pt idx="13">
                  <c:v>4.3408971999999997</c:v>
                </c:pt>
                <c:pt idx="14">
                  <c:v>5.0671936999999998</c:v>
                </c:pt>
                <c:pt idx="15">
                  <c:v>4.2968434999999996</c:v>
                </c:pt>
                <c:pt idx="16">
                  <c:v>3.7417663000000001</c:v>
                </c:pt>
                <c:pt idx="17">
                  <c:v>3.6739172</c:v>
                </c:pt>
                <c:pt idx="18">
                  <c:v>3.4878284000000002</c:v>
                </c:pt>
                <c:pt idx="19">
                  <c:v>3.2604313</c:v>
                </c:pt>
                <c:pt idx="20">
                  <c:v>2.8909286999999999</c:v>
                </c:pt>
                <c:pt idx="21">
                  <c:v>2.6197998999999998</c:v>
                </c:pt>
                <c:pt idx="22">
                  <c:v>3.0463853999999997</c:v>
                </c:pt>
                <c:pt idx="23">
                  <c:v>2.0108788999999998</c:v>
                </c:pt>
                <c:pt idx="24">
                  <c:v>2.0524074999999997</c:v>
                </c:pt>
                <c:pt idx="25">
                  <c:v>1.8405402</c:v>
                </c:pt>
                <c:pt idx="26">
                  <c:v>1.7534239</c:v>
                </c:pt>
                <c:pt idx="27">
                  <c:v>1.8379136999999997</c:v>
                </c:pt>
                <c:pt idx="28">
                  <c:v>1.6450165999999999</c:v>
                </c:pt>
                <c:pt idx="29">
                  <c:v>1.7841127999999999</c:v>
                </c:pt>
                <c:pt idx="30">
                  <c:v>1.7271584</c:v>
                </c:pt>
                <c:pt idx="31">
                  <c:v>1.5724157999999999</c:v>
                </c:pt>
                <c:pt idx="32">
                  <c:v>1.4418131999999999</c:v>
                </c:pt>
                <c:pt idx="33">
                  <c:v>0.96701199999999998</c:v>
                </c:pt>
                <c:pt idx="34">
                  <c:v>0.73865390000000009</c:v>
                </c:pt>
                <c:pt idx="35">
                  <c:v>0.31231360000000008</c:v>
                </c:pt>
                <c:pt idx="36">
                  <c:v>0.33697549999999998</c:v>
                </c:pt>
                <c:pt idx="37">
                  <c:v>0.23760150000000002</c:v>
                </c:pt>
                <c:pt idx="38">
                  <c:v>0.67012569999999994</c:v>
                </c:pt>
                <c:pt idx="39">
                  <c:v>0.49903660000000005</c:v>
                </c:pt>
                <c:pt idx="40">
                  <c:v>2.4553000000000047E-2</c:v>
                </c:pt>
                <c:pt idx="41">
                  <c:v>-8.532519999999999E-2</c:v>
                </c:pt>
                <c:pt idx="42">
                  <c:v>7.7846299999999924E-2</c:v>
                </c:pt>
                <c:pt idx="43">
                  <c:v>0.20624980000000004</c:v>
                </c:pt>
                <c:pt idx="44">
                  <c:v>0.41381860000000004</c:v>
                </c:pt>
                <c:pt idx="45">
                  <c:v>0.89858910000000003</c:v>
                </c:pt>
                <c:pt idx="46">
                  <c:v>2.3309449</c:v>
                </c:pt>
                <c:pt idx="47">
                  <c:v>3.0131809999999999</c:v>
                </c:pt>
                <c:pt idx="48">
                  <c:v>4.4051355000000001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EC-4F4B-B223-7D3C80B0A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5y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inferred'!$BO$16</c:f>
              <c:strCache>
                <c:ptCount val="1"/>
                <c:pt idx="0">
                  <c:v>aaa, 5y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inferred'!$BO$17:$BO$65</c:f>
              <c:numCache>
                <c:formatCode>0.00</c:formatCode>
                <c:ptCount val="49"/>
                <c:pt idx="1">
                  <c:v>2.5315310000000002</c:v>
                </c:pt>
                <c:pt idx="2">
                  <c:v>2.641337</c:v>
                </c:pt>
                <c:pt idx="3">
                  <c:v>1.855359</c:v>
                </c:pt>
                <c:pt idx="4">
                  <c:v>1.7529300000000001</c:v>
                </c:pt>
                <c:pt idx="5">
                  <c:v>1.4682090000000001</c:v>
                </c:pt>
                <c:pt idx="6">
                  <c:v>1.157138</c:v>
                </c:pt>
                <c:pt idx="7">
                  <c:v>0.78878559999999998</c:v>
                </c:pt>
                <c:pt idx="8">
                  <c:v>0.70520190000000005</c:v>
                </c:pt>
                <c:pt idx="9">
                  <c:v>0.80443249999999999</c:v>
                </c:pt>
                <c:pt idx="10">
                  <c:v>0.7046</c:v>
                </c:pt>
                <c:pt idx="11">
                  <c:v>0.96376980000000001</c:v>
                </c:pt>
                <c:pt idx="12">
                  <c:v>0.91620539999999995</c:v>
                </c:pt>
                <c:pt idx="13">
                  <c:v>0.82663039999999999</c:v>
                </c:pt>
                <c:pt idx="14">
                  <c:v>0.61706479999999997</c:v>
                </c:pt>
                <c:pt idx="15">
                  <c:v>0.346609</c:v>
                </c:pt>
                <c:pt idx="16">
                  <c:v>0.1971465</c:v>
                </c:pt>
                <c:pt idx="17">
                  <c:v>-3.3978099999999997E-2</c:v>
                </c:pt>
                <c:pt idx="18">
                  <c:v>8.8282200000000005E-2</c:v>
                </c:pt>
                <c:pt idx="19">
                  <c:v>0.1036197</c:v>
                </c:pt>
                <c:pt idx="20">
                  <c:v>-2.7733799999999999E-2</c:v>
                </c:pt>
                <c:pt idx="21">
                  <c:v>-0.22120590000000001</c:v>
                </c:pt>
                <c:pt idx="22">
                  <c:v>-0.36440630000000002</c:v>
                </c:pt>
                <c:pt idx="23">
                  <c:v>-0.53976230000000003</c:v>
                </c:pt>
                <c:pt idx="24">
                  <c:v>-0.41296440000000001</c:v>
                </c:pt>
                <c:pt idx="25">
                  <c:v>-0.38416630000000002</c:v>
                </c:pt>
                <c:pt idx="26">
                  <c:v>-0.35307539999999998</c:v>
                </c:pt>
                <c:pt idx="27">
                  <c:v>-0.2615461</c:v>
                </c:pt>
                <c:pt idx="28">
                  <c:v>-0.29130240000000002</c:v>
                </c:pt>
                <c:pt idx="29">
                  <c:v>-1.9243400000000001E-2</c:v>
                </c:pt>
                <c:pt idx="30">
                  <c:v>-0.115576</c:v>
                </c:pt>
                <c:pt idx="31">
                  <c:v>-0.19835220000000001</c:v>
                </c:pt>
                <c:pt idx="32">
                  <c:v>-0.168016</c:v>
                </c:pt>
                <c:pt idx="33">
                  <c:v>-0.33250350000000001</c:v>
                </c:pt>
                <c:pt idx="34">
                  <c:v>-0.49442330000000001</c:v>
                </c:pt>
                <c:pt idx="35">
                  <c:v>-0.76752319999999996</c:v>
                </c:pt>
                <c:pt idx="36">
                  <c:v>-0.59316199999999997</c:v>
                </c:pt>
                <c:pt idx="37">
                  <c:v>-0.62078279999999997</c:v>
                </c:pt>
                <c:pt idx="38">
                  <c:v>-0.62420390000000003</c:v>
                </c:pt>
                <c:pt idx="39">
                  <c:v>-0.67931949999999997</c:v>
                </c:pt>
                <c:pt idx="40">
                  <c:v>-0.75737580000000004</c:v>
                </c:pt>
                <c:pt idx="41">
                  <c:v>-0.66893150000000001</c:v>
                </c:pt>
                <c:pt idx="42">
                  <c:v>-0.56920179999999998</c:v>
                </c:pt>
                <c:pt idx="43">
                  <c:v>-0.67686290000000005</c:v>
                </c:pt>
                <c:pt idx="44">
                  <c:v>-0.54184290000000002</c:v>
                </c:pt>
                <c:pt idx="45">
                  <c:v>-0.1044592</c:v>
                </c:pt>
                <c:pt idx="46">
                  <c:v>0.9247474</c:v>
                </c:pt>
                <c:pt idx="47">
                  <c:v>1.122344</c:v>
                </c:pt>
                <c:pt idx="48">
                  <c:v>2.0436519999999998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2F-C64B-8E25-05FE6A4F5DED}"/>
            </c:ext>
          </c:extLst>
        </c:ser>
        <c:ser>
          <c:idx val="1"/>
          <c:order val="1"/>
          <c:tx>
            <c:strRef>
              <c:f>'Charts, inferred'!$BP$16</c:f>
              <c:strCache>
                <c:ptCount val="1"/>
                <c:pt idx="0">
                  <c:v>blb, 5y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inferred'!$BP$17:$BP$65</c:f>
              <c:numCache>
                <c:formatCode>0.00</c:formatCode>
                <c:ptCount val="49"/>
                <c:pt idx="2">
                  <c:v>14.28678</c:v>
                </c:pt>
                <c:pt idx="3">
                  <c:v>13.93286</c:v>
                </c:pt>
                <c:pt idx="4">
                  <c:v>13.852819999999999</c:v>
                </c:pt>
                <c:pt idx="5">
                  <c:v>14.2296</c:v>
                </c:pt>
                <c:pt idx="6">
                  <c:v>13.00562</c:v>
                </c:pt>
                <c:pt idx="7">
                  <c:v>13.883520000000001</c:v>
                </c:pt>
                <c:pt idx="8">
                  <c:v>11.706149999999999</c:v>
                </c:pt>
                <c:pt idx="9">
                  <c:v>10.24222</c:v>
                </c:pt>
                <c:pt idx="10">
                  <c:v>9.4428719999999995</c:v>
                </c:pt>
                <c:pt idx="11">
                  <c:v>9.5083859999999998</c:v>
                </c:pt>
                <c:pt idx="12">
                  <c:v>9.5792409999999997</c:v>
                </c:pt>
                <c:pt idx="13">
                  <c:v>8.3465469999999993</c:v>
                </c:pt>
                <c:pt idx="14">
                  <c:v>9.8603729999999992</c:v>
                </c:pt>
                <c:pt idx="15">
                  <c:v>8.7592269999999992</c:v>
                </c:pt>
                <c:pt idx="16">
                  <c:v>7.9913569999999998</c:v>
                </c:pt>
                <c:pt idx="17">
                  <c:v>8.2722759999999997</c:v>
                </c:pt>
                <c:pt idx="18">
                  <c:v>7.7721539999999996</c:v>
                </c:pt>
                <c:pt idx="19">
                  <c:v>7.1449990000000003</c:v>
                </c:pt>
                <c:pt idx="20">
                  <c:v>6.6246689999999999</c:v>
                </c:pt>
                <c:pt idx="21">
                  <c:v>6.2220219999999999</c:v>
                </c:pt>
                <c:pt idx="22">
                  <c:v>7.2926500000000001</c:v>
                </c:pt>
                <c:pt idx="23">
                  <c:v>5.6858129999999996</c:v>
                </c:pt>
                <c:pt idx="24">
                  <c:v>5.4809830000000002</c:v>
                </c:pt>
                <c:pt idx="25">
                  <c:v>5.3318240000000001</c:v>
                </c:pt>
                <c:pt idx="26">
                  <c:v>4.8670689999999999</c:v>
                </c:pt>
                <c:pt idx="27">
                  <c:v>4.6786320000000003</c:v>
                </c:pt>
                <c:pt idx="28">
                  <c:v>4.1553789999999999</c:v>
                </c:pt>
                <c:pt idx="29">
                  <c:v>4.0185219999999999</c:v>
                </c:pt>
                <c:pt idx="30">
                  <c:v>4.1808639999999997</c:v>
                </c:pt>
                <c:pt idx="31">
                  <c:v>3.9528509999999999</c:v>
                </c:pt>
                <c:pt idx="32">
                  <c:v>3.6592319999999998</c:v>
                </c:pt>
                <c:pt idx="33">
                  <c:v>2.9521510000000002</c:v>
                </c:pt>
                <c:pt idx="34">
                  <c:v>2.7013199999999999</c:v>
                </c:pt>
                <c:pt idx="35">
                  <c:v>2.256542</c:v>
                </c:pt>
                <c:pt idx="36">
                  <c:v>2.0033690000000002</c:v>
                </c:pt>
                <c:pt idx="37">
                  <c:v>1.8649119999999999</c:v>
                </c:pt>
                <c:pt idx="38">
                  <c:v>2.647748</c:v>
                </c:pt>
                <c:pt idx="39">
                  <c:v>2.4162780000000001</c:v>
                </c:pt>
                <c:pt idx="40">
                  <c:v>1.8422499999999999</c:v>
                </c:pt>
                <c:pt idx="41">
                  <c:v>1.6076410000000001</c:v>
                </c:pt>
                <c:pt idx="42">
                  <c:v>1.6834450000000001</c:v>
                </c:pt>
                <c:pt idx="43">
                  <c:v>1.9443319999999999</c:v>
                </c:pt>
                <c:pt idx="44">
                  <c:v>2.0615209999999999</c:v>
                </c:pt>
                <c:pt idx="45">
                  <c:v>2.209813</c:v>
                </c:pt>
                <c:pt idx="46">
                  <c:v>2.9966810000000002</c:v>
                </c:pt>
                <c:pt idx="47">
                  <c:v>3.7103980000000001</c:v>
                </c:pt>
                <c:pt idx="48">
                  <c:v>4.6854469999999999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2F-C64B-8E25-05FE6A4F5DED}"/>
            </c:ext>
          </c:extLst>
        </c:ser>
        <c:ser>
          <c:idx val="2"/>
          <c:order val="2"/>
          <c:tx>
            <c:strRef>
              <c:f>'Charts, inferred'!$BQ$16</c:f>
              <c:strCache>
                <c:ptCount val="1"/>
                <c:pt idx="0">
                  <c:v>fbh, 5y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inferred'!$BQ$17:$BQ$65</c:f>
              <c:numCache>
                <c:formatCode>0.00</c:formatCode>
                <c:ptCount val="49"/>
                <c:pt idx="6">
                  <c:v>6.1420000000000003</c:v>
                </c:pt>
                <c:pt idx="16">
                  <c:v>5.0650000000000004</c:v>
                </c:pt>
                <c:pt idx="19">
                  <c:v>3.3170000000000002</c:v>
                </c:pt>
                <c:pt idx="20">
                  <c:v>2.8805000000000001</c:v>
                </c:pt>
                <c:pt idx="22">
                  <c:v>1.871</c:v>
                </c:pt>
                <c:pt idx="24">
                  <c:v>3.423</c:v>
                </c:pt>
                <c:pt idx="28">
                  <c:v>1.2</c:v>
                </c:pt>
                <c:pt idx="32">
                  <c:v>0.91400000000000003</c:v>
                </c:pt>
                <c:pt idx="36">
                  <c:v>0.217</c:v>
                </c:pt>
                <c:pt idx="38">
                  <c:v>1.02</c:v>
                </c:pt>
                <c:pt idx="39">
                  <c:v>0.85070000000000001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2F-C64B-8E25-05FE6A4F5DED}"/>
            </c:ext>
          </c:extLst>
        </c:ser>
        <c:ser>
          <c:idx val="3"/>
          <c:order val="3"/>
          <c:tx>
            <c:strRef>
              <c:f>'Charts, inferred'!$BR$16</c:f>
              <c:strCache>
                <c:ptCount val="1"/>
                <c:pt idx="0">
                  <c:v>fbhr, 5y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inferred'!$BR$17:$BR$65</c:f>
              <c:numCache>
                <c:formatCode>0.00</c:formatCode>
                <c:ptCount val="49"/>
                <c:pt idx="1">
                  <c:v>2.58995445</c:v>
                </c:pt>
                <c:pt idx="2">
                  <c:v>8.8804458900000007</c:v>
                </c:pt>
                <c:pt idx="3">
                  <c:v>7.9805194299999993</c:v>
                </c:pt>
                <c:pt idx="4">
                  <c:v>7.8485545599999993</c:v>
                </c:pt>
                <c:pt idx="5">
                  <c:v>7.7412153499999992</c:v>
                </c:pt>
                <c:pt idx="6">
                  <c:v>6.9157145600000005</c:v>
                </c:pt>
                <c:pt idx="7">
                  <c:v>6.9459104800000002</c:v>
                </c:pt>
                <c:pt idx="8">
                  <c:v>5.9237047550000002</c:v>
                </c:pt>
                <c:pt idx="9">
                  <c:v>5.3840921349999995</c:v>
                </c:pt>
                <c:pt idx="10">
                  <c:v>4.9431335760000001</c:v>
                </c:pt>
                <c:pt idx="11">
                  <c:v>5.2177124479999994</c:v>
                </c:pt>
                <c:pt idx="12">
                  <c:v>5.2032064829999998</c:v>
                </c:pt>
                <c:pt idx="13">
                  <c:v>4.5843537309999993</c:v>
                </c:pt>
                <c:pt idx="14">
                  <c:v>5.040753069</c:v>
                </c:pt>
                <c:pt idx="15">
                  <c:v>4.3070238409999995</c:v>
                </c:pt>
                <c:pt idx="16">
                  <c:v>3.8325467560000002</c:v>
                </c:pt>
                <c:pt idx="17">
                  <c:v>3.7346163129999996</c:v>
                </c:pt>
                <c:pt idx="18">
                  <c:v>3.6342107719999994</c:v>
                </c:pt>
                <c:pt idx="19">
                  <c:v>3.3772232820000001</c:v>
                </c:pt>
                <c:pt idx="20">
                  <c:v>3.0271345670000001</c:v>
                </c:pt>
                <c:pt idx="21">
                  <c:v>2.6689899210000001</c:v>
                </c:pt>
                <c:pt idx="22">
                  <c:v>2.9965314649999999</c:v>
                </c:pt>
                <c:pt idx="23">
                  <c:v>2.1341828439999997</c:v>
                </c:pt>
                <c:pt idx="24">
                  <c:v>2.1659494590000001</c:v>
                </c:pt>
                <c:pt idx="25">
                  <c:v>2.1287218069999998</c:v>
                </c:pt>
                <c:pt idx="26">
                  <c:v>1.9570192469999999</c:v>
                </c:pt>
                <c:pt idx="27">
                  <c:v>1.9623788610000004</c:v>
                </c:pt>
                <c:pt idx="28">
                  <c:v>1.707541827</c:v>
                </c:pt>
                <c:pt idx="29">
                  <c:v>1.906738796</c:v>
                </c:pt>
                <c:pt idx="30">
                  <c:v>1.8855169119999999</c:v>
                </c:pt>
                <c:pt idx="31">
                  <c:v>1.7081498930000001</c:v>
                </c:pt>
                <c:pt idx="32">
                  <c:v>1.609832256</c:v>
                </c:pt>
                <c:pt idx="33">
                  <c:v>1.1474030580000001</c:v>
                </c:pt>
                <c:pt idx="34">
                  <c:v>0.88496942500000009</c:v>
                </c:pt>
                <c:pt idx="35">
                  <c:v>0.43293564600000012</c:v>
                </c:pt>
                <c:pt idx="36">
                  <c:v>0.48895487700000012</c:v>
                </c:pt>
                <c:pt idx="37">
                  <c:v>0.40276323600000002</c:v>
                </c:pt>
                <c:pt idx="38">
                  <c:v>0.7384811790000001</c:v>
                </c:pt>
                <c:pt idx="39">
                  <c:v>0.58589484900000022</c:v>
                </c:pt>
                <c:pt idx="40">
                  <c:v>0.26318723999999993</c:v>
                </c:pt>
                <c:pt idx="41">
                  <c:v>0.24562362800000009</c:v>
                </c:pt>
                <c:pt idx="42">
                  <c:v>0.37318997500000012</c:v>
                </c:pt>
                <c:pt idx="43">
                  <c:v>0.38387600100000002</c:v>
                </c:pt>
                <c:pt idx="44">
                  <c:v>0.56288783799999997</c:v>
                </c:pt>
                <c:pt idx="45">
                  <c:v>1.0426127890000001</c:v>
                </c:pt>
                <c:pt idx="46">
                  <c:v>2.3610729030000002</c:v>
                </c:pt>
                <c:pt idx="47">
                  <c:v>2.8578291340000002</c:v>
                </c:pt>
                <c:pt idx="48">
                  <c:v>4.155267950999999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2F-C64B-8E25-05FE6A4F5DED}"/>
            </c:ext>
          </c:extLst>
        </c:ser>
        <c:ser>
          <c:idx val="4"/>
          <c:order val="4"/>
          <c:tx>
            <c:strRef>
              <c:f>'Charts, inferred'!$BS$16</c:f>
              <c:strCache>
                <c:ptCount val="1"/>
                <c:pt idx="0">
                  <c:v>fbhh, 5y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inferred'!$BS$17:$BS$65</c:f>
              <c:numCache>
                <c:formatCode>0.00</c:formatCode>
                <c:ptCount val="49"/>
                <c:pt idx="1">
                  <c:v>2.5315310000000002</c:v>
                </c:pt>
                <c:pt idx="2">
                  <c:v>9.7847270000000002</c:v>
                </c:pt>
                <c:pt idx="3">
                  <c:v>8.821788999999999</c:v>
                </c:pt>
                <c:pt idx="4">
                  <c:v>8.6793399999999998</c:v>
                </c:pt>
                <c:pt idx="5">
                  <c:v>8.5830090000000006</c:v>
                </c:pt>
                <c:pt idx="6">
                  <c:v>7.659948</c:v>
                </c:pt>
                <c:pt idx="7">
                  <c:v>7.7305456000000001</c:v>
                </c:pt>
                <c:pt idx="8">
                  <c:v>6.5582768999999992</c:v>
                </c:pt>
                <c:pt idx="9">
                  <c:v>5.9255424999999997</c:v>
                </c:pt>
                <c:pt idx="10">
                  <c:v>5.4260359999999999</c:v>
                </c:pt>
                <c:pt idx="11">
                  <c:v>5.7179627999999996</c:v>
                </c:pt>
                <c:pt idx="12">
                  <c:v>5.7058258999999998</c:v>
                </c:pt>
                <c:pt idx="13">
                  <c:v>4.9999038999999996</c:v>
                </c:pt>
                <c:pt idx="14">
                  <c:v>5.5472512999999992</c:v>
                </c:pt>
                <c:pt idx="15">
                  <c:v>4.7262224999999995</c:v>
                </c:pt>
                <c:pt idx="16">
                  <c:v>4.192825</c:v>
                </c:pt>
                <c:pt idx="17">
                  <c:v>4.1021599000000002</c:v>
                </c:pt>
                <c:pt idx="18">
                  <c:v>3.9743591999999999</c:v>
                </c:pt>
                <c:pt idx="19">
                  <c:v>3.6761192</c:v>
                </c:pt>
                <c:pt idx="20">
                  <c:v>3.2846006999999999</c:v>
                </c:pt>
                <c:pt idx="21">
                  <c:v>2.8898050999999998</c:v>
                </c:pt>
                <c:pt idx="22">
                  <c:v>3.2819186999999999</c:v>
                </c:pt>
                <c:pt idx="23">
                  <c:v>2.3031441999999998</c:v>
                </c:pt>
                <c:pt idx="24">
                  <c:v>2.3275271000000002</c:v>
                </c:pt>
                <c:pt idx="25">
                  <c:v>2.2817457000000001</c:v>
                </c:pt>
                <c:pt idx="26">
                  <c:v>2.0804591000000001</c:v>
                </c:pt>
                <c:pt idx="27">
                  <c:v>2.0777699000000003</c:v>
                </c:pt>
                <c:pt idx="28">
                  <c:v>1.7863871</c:v>
                </c:pt>
                <c:pt idx="29">
                  <c:v>1.9900176000000001</c:v>
                </c:pt>
                <c:pt idx="30">
                  <c:v>1.9748559999999999</c:v>
                </c:pt>
                <c:pt idx="31">
                  <c:v>1.7780733</c:v>
                </c:pt>
                <c:pt idx="32">
                  <c:v>1.6616</c:v>
                </c:pt>
                <c:pt idx="33">
                  <c:v>1.143572</c:v>
                </c:pt>
                <c:pt idx="34">
                  <c:v>0.85623669999999996</c:v>
                </c:pt>
                <c:pt idx="35">
                  <c:v>0.36074780000000006</c:v>
                </c:pt>
                <c:pt idx="36">
                  <c:v>0.40852250000000012</c:v>
                </c:pt>
                <c:pt idx="37">
                  <c:v>0.31167319999999998</c:v>
                </c:pt>
                <c:pt idx="38">
                  <c:v>0.69967009999999996</c:v>
                </c:pt>
                <c:pt idx="39">
                  <c:v>0.52881950000000011</c:v>
                </c:pt>
                <c:pt idx="40">
                  <c:v>0.16374919999999993</c:v>
                </c:pt>
                <c:pt idx="41">
                  <c:v>0.13488900000000004</c:v>
                </c:pt>
                <c:pt idx="42">
                  <c:v>0.27252070000000006</c:v>
                </c:pt>
                <c:pt idx="43">
                  <c:v>0.29530309999999993</c:v>
                </c:pt>
                <c:pt idx="44">
                  <c:v>0.48891759999999995</c:v>
                </c:pt>
                <c:pt idx="45">
                  <c:v>1.0004473</c:v>
                </c:pt>
                <c:pt idx="46">
                  <c:v>2.4230879000000001</c:v>
                </c:pt>
                <c:pt idx="47">
                  <c:v>2.9775429999999998</c:v>
                </c:pt>
                <c:pt idx="48">
                  <c:v>4.3863754999999998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2F-C64B-8E25-05FE6A4F5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Overnight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aaa, 1d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Sheet1!$C$17:$C$65</c:f>
              <c:numCache>
                <c:formatCode>0.00</c:formatCode>
                <c:ptCount val="49"/>
                <c:pt idx="1">
                  <c:v>0.54378599999999999</c:v>
                </c:pt>
                <c:pt idx="2">
                  <c:v>0.94774849999999999</c:v>
                </c:pt>
                <c:pt idx="3">
                  <c:v>0.75534619999999997</c:v>
                </c:pt>
                <c:pt idx="4">
                  <c:v>0.1983847</c:v>
                </c:pt>
                <c:pt idx="5">
                  <c:v>9.4885300000000006E-2</c:v>
                </c:pt>
                <c:pt idx="6">
                  <c:v>6.8905300000000003E-2</c:v>
                </c:pt>
                <c:pt idx="7">
                  <c:v>7.7877100000000005E-2</c:v>
                </c:pt>
                <c:pt idx="8">
                  <c:v>7.1150000000000005E-2</c:v>
                </c:pt>
                <c:pt idx="9">
                  <c:v>5.5646000000000001E-2</c:v>
                </c:pt>
                <c:pt idx="10">
                  <c:v>4.5900200000000002E-2</c:v>
                </c:pt>
                <c:pt idx="11">
                  <c:v>2.10406E-2</c:v>
                </c:pt>
                <c:pt idx="12">
                  <c:v>9.0072799999999995E-2</c:v>
                </c:pt>
                <c:pt idx="13">
                  <c:v>0.17266139999999999</c:v>
                </c:pt>
                <c:pt idx="14">
                  <c:v>0.14793049999999999</c:v>
                </c:pt>
                <c:pt idx="15">
                  <c:v>5.4346800000000001E-2</c:v>
                </c:pt>
                <c:pt idx="16">
                  <c:v>9.6264000000000002E-3</c:v>
                </c:pt>
                <c:pt idx="17">
                  <c:v>2.2356899999999999E-2</c:v>
                </c:pt>
                <c:pt idx="18">
                  <c:v>-0.21432860000000001</c:v>
                </c:pt>
                <c:pt idx="19">
                  <c:v>-0.24516360000000001</c:v>
                </c:pt>
                <c:pt idx="20">
                  <c:v>-0.38134299999999999</c:v>
                </c:pt>
                <c:pt idx="21">
                  <c:v>-0.48445169999999999</c:v>
                </c:pt>
                <c:pt idx="22">
                  <c:v>-0.56256039999999996</c:v>
                </c:pt>
                <c:pt idx="23">
                  <c:v>-0.6736299</c:v>
                </c:pt>
                <c:pt idx="24">
                  <c:v>-0.83391490000000001</c:v>
                </c:pt>
                <c:pt idx="25">
                  <c:v>-0.80987719999999996</c:v>
                </c:pt>
                <c:pt idx="26">
                  <c:v>-0.75163970000000002</c:v>
                </c:pt>
                <c:pt idx="27">
                  <c:v>-0.72314699999999998</c:v>
                </c:pt>
                <c:pt idx="28">
                  <c:v>-0.79100789999999999</c:v>
                </c:pt>
                <c:pt idx="29">
                  <c:v>-0.61155369999999998</c:v>
                </c:pt>
                <c:pt idx="30">
                  <c:v>-0.58409949999999999</c:v>
                </c:pt>
                <c:pt idx="31">
                  <c:v>-0.58665520000000004</c:v>
                </c:pt>
                <c:pt idx="32">
                  <c:v>-0.6980056</c:v>
                </c:pt>
                <c:pt idx="33">
                  <c:v>-0.56169069999999999</c:v>
                </c:pt>
                <c:pt idx="34">
                  <c:v>-0.54849130000000001</c:v>
                </c:pt>
                <c:pt idx="35">
                  <c:v>-0.66618880000000003</c:v>
                </c:pt>
                <c:pt idx="36">
                  <c:v>-0.63405389999999995</c:v>
                </c:pt>
                <c:pt idx="37">
                  <c:v>-0.63061679999999998</c:v>
                </c:pt>
                <c:pt idx="38">
                  <c:v>-0.55397549999999995</c:v>
                </c:pt>
                <c:pt idx="39">
                  <c:v>-0.57123250000000003</c:v>
                </c:pt>
                <c:pt idx="40">
                  <c:v>-0.70512540000000001</c:v>
                </c:pt>
                <c:pt idx="41">
                  <c:v>-0.58893839999999997</c:v>
                </c:pt>
                <c:pt idx="42">
                  <c:v>-0.60948349999999996</c:v>
                </c:pt>
                <c:pt idx="43">
                  <c:v>-0.63531389999999999</c:v>
                </c:pt>
                <c:pt idx="44">
                  <c:v>-0.78563190000000005</c:v>
                </c:pt>
                <c:pt idx="45">
                  <c:v>-0.68566090000000002</c:v>
                </c:pt>
                <c:pt idx="46">
                  <c:v>-0.55509909999999996</c:v>
                </c:pt>
                <c:pt idx="47">
                  <c:v>-0.38188729999999999</c:v>
                </c:pt>
                <c:pt idx="48">
                  <c:v>0.44664779999999998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47-4F1A-A0C5-A7C48E71CE8D}"/>
            </c:ext>
          </c:extLst>
        </c:ser>
        <c:ser>
          <c:idx val="1"/>
          <c:order val="1"/>
          <c:tx>
            <c:strRef>
              <c:f>Sheet1!$D$16</c:f>
              <c:strCache>
                <c:ptCount val="1"/>
                <c:pt idx="0">
                  <c:v>blb, 1d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Sheet1!$D$17:$D$65</c:f>
              <c:numCache>
                <c:formatCode>General</c:formatCode>
                <c:ptCount val="49"/>
                <c:pt idx="2" formatCode="0.00">
                  <c:v>2.244767</c:v>
                </c:pt>
                <c:pt idx="3" formatCode="0.00">
                  <c:v>3.5114960000000002</c:v>
                </c:pt>
                <c:pt idx="4" formatCode="0.00">
                  <c:v>4.4663139999999997</c:v>
                </c:pt>
                <c:pt idx="5" formatCode="0.00">
                  <c:v>3.8671679999999999</c:v>
                </c:pt>
                <c:pt idx="6" formatCode="0.00">
                  <c:v>3.203735</c:v>
                </c:pt>
                <c:pt idx="7" formatCode="0.00">
                  <c:v>0.35492889999999999</c:v>
                </c:pt>
                <c:pt idx="8" formatCode="0.00">
                  <c:v>2.627132</c:v>
                </c:pt>
                <c:pt idx="9" formatCode="0.00">
                  <c:v>2.1120350000000001</c:v>
                </c:pt>
                <c:pt idx="10" formatCode="0.00">
                  <c:v>2.5383200000000001</c:v>
                </c:pt>
                <c:pt idx="11" formatCode="0.00">
                  <c:v>0.82020409999999999</c:v>
                </c:pt>
                <c:pt idx="12" formatCode="0.00">
                  <c:v>1.5455680000000001</c:v>
                </c:pt>
                <c:pt idx="13" formatCode="0.00">
                  <c:v>1.5016259999999999</c:v>
                </c:pt>
                <c:pt idx="14" formatCode="0.00">
                  <c:v>1.0292410000000001</c:v>
                </c:pt>
                <c:pt idx="15" formatCode="0.00">
                  <c:v>0.49659829999999999</c:v>
                </c:pt>
                <c:pt idx="16" formatCode="0.00">
                  <c:v>1.1084879999999999</c:v>
                </c:pt>
                <c:pt idx="17" formatCode="0.00">
                  <c:v>0.49222759999999999</c:v>
                </c:pt>
                <c:pt idx="18" formatCode="0.00">
                  <c:v>0.60963400000000001</c:v>
                </c:pt>
                <c:pt idx="19" formatCode="0.00">
                  <c:v>0.32112210000000002</c:v>
                </c:pt>
                <c:pt idx="20" formatCode="0.00">
                  <c:v>0.54989560000000004</c:v>
                </c:pt>
                <c:pt idx="21" formatCode="0.00">
                  <c:v>0.6802224</c:v>
                </c:pt>
                <c:pt idx="22" formatCode="0.00">
                  <c:v>0.89562759999999997</c:v>
                </c:pt>
                <c:pt idx="23" formatCode="0.00">
                  <c:v>0.1023722</c:v>
                </c:pt>
                <c:pt idx="24" formatCode="0.00">
                  <c:v>0.43223709999999999</c:v>
                </c:pt>
                <c:pt idx="25" formatCode="0.00">
                  <c:v>0.54540109999999997</c:v>
                </c:pt>
                <c:pt idx="26" formatCode="0.00">
                  <c:v>0.75573239999999997</c:v>
                </c:pt>
                <c:pt idx="27" formatCode="0.00">
                  <c:v>3.1098600000000001E-2</c:v>
                </c:pt>
                <c:pt idx="28" formatCode="0.00">
                  <c:v>2.2281599999999999E-2</c:v>
                </c:pt>
                <c:pt idx="29" formatCode="0.00">
                  <c:v>6.1265699999999999E-2</c:v>
                </c:pt>
                <c:pt idx="30" formatCode="0.00">
                  <c:v>7.3455999999999999E-3</c:v>
                </c:pt>
                <c:pt idx="31" formatCode="0.00">
                  <c:v>7.6655999999999998E-3</c:v>
                </c:pt>
                <c:pt idx="32" formatCode="0.00">
                  <c:v>1.37354E-2</c:v>
                </c:pt>
                <c:pt idx="33" formatCode="0.00">
                  <c:v>5.6398000000000004E-3</c:v>
                </c:pt>
                <c:pt idx="34" formatCode="0.00">
                  <c:v>5.3252999999999998E-3</c:v>
                </c:pt>
                <c:pt idx="35" formatCode="0.00">
                  <c:v>4.9557000000000004E-3</c:v>
                </c:pt>
                <c:pt idx="36" formatCode="0.00">
                  <c:v>4.5956E-3</c:v>
                </c:pt>
                <c:pt idx="37" formatCode="0.00">
                  <c:v>4.2009999999999999E-3</c:v>
                </c:pt>
                <c:pt idx="38" formatCode="0.00">
                  <c:v>0.18134339999999999</c:v>
                </c:pt>
                <c:pt idx="39" formatCode="0.00">
                  <c:v>0.3443291</c:v>
                </c:pt>
                <c:pt idx="40" formatCode="0.00">
                  <c:v>0.34769129999999998</c:v>
                </c:pt>
                <c:pt idx="41" formatCode="0.00">
                  <c:v>0.6160968</c:v>
                </c:pt>
                <c:pt idx="42" formatCode="0.00">
                  <c:v>0.49121559999999997</c:v>
                </c:pt>
                <c:pt idx="43" formatCode="0.00">
                  <c:v>0.2656366</c:v>
                </c:pt>
                <c:pt idx="44" formatCode="0.00">
                  <c:v>5.7476999999999997E-3</c:v>
                </c:pt>
                <c:pt idx="45" formatCode="0.00">
                  <c:v>2.39153E-2</c:v>
                </c:pt>
                <c:pt idx="46" formatCode="0.00">
                  <c:v>5.9064E-3</c:v>
                </c:pt>
                <c:pt idx="47" formatCode="0.00">
                  <c:v>7.3167300000000005E-2</c:v>
                </c:pt>
                <c:pt idx="48" formatCode="0.00">
                  <c:v>0.38328190000000001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47-4F1A-A0C5-A7C48E71CE8D}"/>
            </c:ext>
          </c:extLst>
        </c:ser>
        <c:ser>
          <c:idx val="2"/>
          <c:order val="2"/>
          <c:tx>
            <c:strRef>
              <c:f>Sheet1!$E$16</c:f>
              <c:strCache>
                <c:ptCount val="1"/>
                <c:pt idx="0">
                  <c:v>fbh, 1d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Sheet1!$B$17:$B$65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Sheet1!$E$17:$E$65</c:f>
              <c:numCache>
                <c:formatCode>General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47-4F1A-A0C5-A7C48E71C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  <c:majorUnit val="1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6y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inferred'!$BU$16</c:f>
              <c:strCache>
                <c:ptCount val="1"/>
                <c:pt idx="0">
                  <c:v>aaa, 6y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inferred'!$BU$17:$BU$65</c:f>
              <c:numCache>
                <c:formatCode>0.00</c:formatCode>
                <c:ptCount val="49"/>
                <c:pt idx="1">
                  <c:v>2.7990689999999998</c:v>
                </c:pt>
                <c:pt idx="2">
                  <c:v>2.86483</c:v>
                </c:pt>
                <c:pt idx="3">
                  <c:v>2.1107740000000002</c:v>
                </c:pt>
                <c:pt idx="4">
                  <c:v>2.030205</c:v>
                </c:pt>
                <c:pt idx="5">
                  <c:v>1.782141</c:v>
                </c:pt>
                <c:pt idx="6">
                  <c:v>1.4441550000000001</c:v>
                </c:pt>
                <c:pt idx="7">
                  <c:v>1.0693239999999999</c:v>
                </c:pt>
                <c:pt idx="8">
                  <c:v>0.96853549999999999</c:v>
                </c:pt>
                <c:pt idx="9">
                  <c:v>1.0510079999999999</c:v>
                </c:pt>
                <c:pt idx="10">
                  <c:v>0.93423750000000005</c:v>
                </c:pt>
                <c:pt idx="11">
                  <c:v>1.2234480000000001</c:v>
                </c:pt>
                <c:pt idx="12">
                  <c:v>1.1824349999999999</c:v>
                </c:pt>
                <c:pt idx="13">
                  <c:v>1.0823309999999999</c:v>
                </c:pt>
                <c:pt idx="14">
                  <c:v>0.83825760000000005</c:v>
                </c:pt>
                <c:pt idx="15">
                  <c:v>0.52569900000000003</c:v>
                </c:pt>
                <c:pt idx="16">
                  <c:v>0.33335530000000002</c:v>
                </c:pt>
                <c:pt idx="17">
                  <c:v>5.4067299999999999E-2</c:v>
                </c:pt>
                <c:pt idx="18">
                  <c:v>0.2134752</c:v>
                </c:pt>
                <c:pt idx="19">
                  <c:v>0.25376369999999998</c:v>
                </c:pt>
                <c:pt idx="20">
                  <c:v>0.12164609999999999</c:v>
                </c:pt>
                <c:pt idx="21">
                  <c:v>-8.7004399999999996E-2</c:v>
                </c:pt>
                <c:pt idx="22">
                  <c:v>-0.25694929999999999</c:v>
                </c:pt>
                <c:pt idx="23">
                  <c:v>-0.45394469999999998</c:v>
                </c:pt>
                <c:pt idx="24">
                  <c:v>-0.27431220000000001</c:v>
                </c:pt>
                <c:pt idx="25">
                  <c:v>-0.20364679999999999</c:v>
                </c:pt>
                <c:pt idx="26">
                  <c:v>-0.18776219999999999</c:v>
                </c:pt>
                <c:pt idx="27">
                  <c:v>-8.6846300000000001E-2</c:v>
                </c:pt>
                <c:pt idx="28">
                  <c:v>-0.1209069</c:v>
                </c:pt>
                <c:pt idx="29">
                  <c:v>0.15598490000000001</c:v>
                </c:pt>
                <c:pt idx="30">
                  <c:v>5.03071E-2</c:v>
                </c:pt>
                <c:pt idx="31">
                  <c:v>-5.08621E-2</c:v>
                </c:pt>
                <c:pt idx="32">
                  <c:v>-2.1094499999999999E-2</c:v>
                </c:pt>
                <c:pt idx="33">
                  <c:v>-0.2208967</c:v>
                </c:pt>
                <c:pt idx="34">
                  <c:v>-0.40648230000000002</c:v>
                </c:pt>
                <c:pt idx="35">
                  <c:v>-0.71304160000000005</c:v>
                </c:pt>
                <c:pt idx="36">
                  <c:v>-0.53911969999999998</c:v>
                </c:pt>
                <c:pt idx="37">
                  <c:v>-0.57216650000000002</c:v>
                </c:pt>
                <c:pt idx="38">
                  <c:v>-0.57609429999999995</c:v>
                </c:pt>
                <c:pt idx="39">
                  <c:v>-0.64092550000000004</c:v>
                </c:pt>
                <c:pt idx="40">
                  <c:v>-0.72499670000000005</c:v>
                </c:pt>
                <c:pt idx="41">
                  <c:v>-0.62090639999999997</c:v>
                </c:pt>
                <c:pt idx="42">
                  <c:v>-0.49456630000000001</c:v>
                </c:pt>
                <c:pt idx="43">
                  <c:v>-0.61826749999999997</c:v>
                </c:pt>
                <c:pt idx="44">
                  <c:v>-0.4698792</c:v>
                </c:pt>
                <c:pt idx="45">
                  <c:v>-2.09033E-2</c:v>
                </c:pt>
                <c:pt idx="46">
                  <c:v>1.00234</c:v>
                </c:pt>
                <c:pt idx="47">
                  <c:v>1.2022120000000001</c:v>
                </c:pt>
                <c:pt idx="48">
                  <c:v>2.0862590000000001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07-8845-8F48-D6564B4D5F27}"/>
            </c:ext>
          </c:extLst>
        </c:ser>
        <c:ser>
          <c:idx val="1"/>
          <c:order val="1"/>
          <c:tx>
            <c:strRef>
              <c:f>'Charts, inferred'!$BV$16</c:f>
              <c:strCache>
                <c:ptCount val="1"/>
                <c:pt idx="0">
                  <c:v>blb, 6y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inferred'!$BV$17:$BV$65</c:f>
              <c:numCache>
                <c:formatCode>0.00</c:formatCode>
                <c:ptCount val="49"/>
                <c:pt idx="2">
                  <c:v>15.46946</c:v>
                </c:pt>
                <c:pt idx="3">
                  <c:v>15.456289999999999</c:v>
                </c:pt>
                <c:pt idx="4">
                  <c:v>15.35366</c:v>
                </c:pt>
                <c:pt idx="5">
                  <c:v>15.469329999999999</c:v>
                </c:pt>
                <c:pt idx="6">
                  <c:v>13.87731</c:v>
                </c:pt>
                <c:pt idx="7">
                  <c:v>14.588559999999999</c:v>
                </c:pt>
                <c:pt idx="8">
                  <c:v>12.597429999999999</c:v>
                </c:pt>
                <c:pt idx="9">
                  <c:v>11.30035</c:v>
                </c:pt>
                <c:pt idx="10">
                  <c:v>10.02491</c:v>
                </c:pt>
                <c:pt idx="11">
                  <c:v>10.02779</c:v>
                </c:pt>
                <c:pt idx="12">
                  <c:v>10.138070000000001</c:v>
                </c:pt>
                <c:pt idx="13">
                  <c:v>8.9531220000000005</c:v>
                </c:pt>
                <c:pt idx="14">
                  <c:v>10.20858</c:v>
                </c:pt>
                <c:pt idx="15">
                  <c:v>9.0855090000000001</c:v>
                </c:pt>
                <c:pt idx="16">
                  <c:v>8.461157</c:v>
                </c:pt>
                <c:pt idx="17">
                  <c:v>8.7630409999999994</c:v>
                </c:pt>
                <c:pt idx="18">
                  <c:v>8.2888870000000008</c:v>
                </c:pt>
                <c:pt idx="19">
                  <c:v>7.5096740000000004</c:v>
                </c:pt>
                <c:pt idx="20">
                  <c:v>6.9781300000000002</c:v>
                </c:pt>
                <c:pt idx="21">
                  <c:v>6.4335769999999997</c:v>
                </c:pt>
                <c:pt idx="22">
                  <c:v>7.46793</c:v>
                </c:pt>
                <c:pt idx="23">
                  <c:v>5.9964389999999996</c:v>
                </c:pt>
                <c:pt idx="24">
                  <c:v>5.6833400000000003</c:v>
                </c:pt>
                <c:pt idx="25">
                  <c:v>5.7191850000000004</c:v>
                </c:pt>
                <c:pt idx="26">
                  <c:v>5.1094520000000001</c:v>
                </c:pt>
                <c:pt idx="27">
                  <c:v>4.7247779999999997</c:v>
                </c:pt>
                <c:pt idx="28">
                  <c:v>4.0648470000000003</c:v>
                </c:pt>
                <c:pt idx="29">
                  <c:v>3.9815809999999998</c:v>
                </c:pt>
                <c:pt idx="30">
                  <c:v>4.2325119999999998</c:v>
                </c:pt>
                <c:pt idx="31">
                  <c:v>3.9755099999999999</c:v>
                </c:pt>
                <c:pt idx="32">
                  <c:v>3.7069489999999998</c:v>
                </c:pt>
                <c:pt idx="33">
                  <c:v>3.0418189999999998</c:v>
                </c:pt>
                <c:pt idx="34">
                  <c:v>2.7339549999999999</c:v>
                </c:pt>
                <c:pt idx="35">
                  <c:v>2.231131</c:v>
                </c:pt>
                <c:pt idx="36">
                  <c:v>2.0310809999999999</c:v>
                </c:pt>
                <c:pt idx="37">
                  <c:v>1.909934</c:v>
                </c:pt>
                <c:pt idx="38">
                  <c:v>2.5852499999999998</c:v>
                </c:pt>
                <c:pt idx="39">
                  <c:v>2.3938380000000001</c:v>
                </c:pt>
                <c:pt idx="40">
                  <c:v>2.0437959999999999</c:v>
                </c:pt>
                <c:pt idx="41">
                  <c:v>1.934985</c:v>
                </c:pt>
                <c:pt idx="42">
                  <c:v>1.9038980000000001</c:v>
                </c:pt>
                <c:pt idx="43">
                  <c:v>1.9969319999999999</c:v>
                </c:pt>
                <c:pt idx="44">
                  <c:v>2.0494309999999998</c:v>
                </c:pt>
                <c:pt idx="45">
                  <c:v>2.1739630000000001</c:v>
                </c:pt>
                <c:pt idx="46">
                  <c:v>2.8699530000000002</c:v>
                </c:pt>
                <c:pt idx="47">
                  <c:v>3.3601070000000002</c:v>
                </c:pt>
                <c:pt idx="48">
                  <c:v>4.4964750000000002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7-8845-8F48-D6564B4D5F27}"/>
            </c:ext>
          </c:extLst>
        </c:ser>
        <c:ser>
          <c:idx val="2"/>
          <c:order val="2"/>
          <c:tx>
            <c:strRef>
              <c:f>'Charts, inferred'!$BW$16</c:f>
              <c:strCache>
                <c:ptCount val="1"/>
                <c:pt idx="0">
                  <c:v>fbh, 6y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inferred'!$BW$17:$BW$65</c:f>
              <c:numCache>
                <c:formatCode>0.00</c:formatCode>
                <c:ptCount val="49"/>
                <c:pt idx="39">
                  <c:v>0.96299999999999997</c:v>
                </c:pt>
                <c:pt idx="42">
                  <c:v>0.79400000000000004</c:v>
                </c:pt>
                <c:pt idx="46">
                  <c:v>2.738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07-8845-8F48-D6564B4D5F27}"/>
            </c:ext>
          </c:extLst>
        </c:ser>
        <c:ser>
          <c:idx val="3"/>
          <c:order val="3"/>
          <c:tx>
            <c:strRef>
              <c:f>'Charts, inferred'!$BX$16</c:f>
              <c:strCache>
                <c:ptCount val="1"/>
                <c:pt idx="0">
                  <c:v>fbhr, 6y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inferred'!$BX$17:$BX$65</c:f>
              <c:numCache>
                <c:formatCode>0.00</c:formatCode>
                <c:ptCount val="49"/>
                <c:pt idx="1">
                  <c:v>2.8441155499999997</c:v>
                </c:pt>
                <c:pt idx="2">
                  <c:v>9.6048646799999986</c:v>
                </c:pt>
                <c:pt idx="3">
                  <c:v>8.8828088699999999</c:v>
                </c:pt>
                <c:pt idx="4">
                  <c:v>8.76182953</c:v>
                </c:pt>
                <c:pt idx="5">
                  <c:v>8.5762538399999997</c:v>
                </c:pt>
                <c:pt idx="6">
                  <c:v>7.5658224800000005</c:v>
                </c:pt>
                <c:pt idx="7">
                  <c:v>7.5177042799999994</c:v>
                </c:pt>
                <c:pt idx="8">
                  <c:v>6.5597959149999996</c:v>
                </c:pt>
                <c:pt idx="9">
                  <c:v>6.0765091499999997</c:v>
                </c:pt>
                <c:pt idx="10">
                  <c:v>5.4133116550000002</c:v>
                </c:pt>
                <c:pt idx="11">
                  <c:v>5.6893086699999991</c:v>
                </c:pt>
                <c:pt idx="12">
                  <c:v>5.6980975600000008</c:v>
                </c:pt>
                <c:pt idx="13">
                  <c:v>5.0899162760000003</c:v>
                </c:pt>
                <c:pt idx="14">
                  <c:v>5.4016598599999996</c:v>
                </c:pt>
                <c:pt idx="15">
                  <c:v>4.6184394470000001</c:v>
                </c:pt>
                <c:pt idx="16">
                  <c:v>4.165368516</c:v>
                </c:pt>
                <c:pt idx="17">
                  <c:v>4.030760688</c:v>
                </c:pt>
                <c:pt idx="18">
                  <c:v>3.9768895110000004</c:v>
                </c:pt>
                <c:pt idx="19">
                  <c:v>3.677764357</c:v>
                </c:pt>
                <c:pt idx="20">
                  <c:v>3.3220940849999998</c:v>
                </c:pt>
                <c:pt idx="21">
                  <c:v>2.8880846609999997</c:v>
                </c:pt>
                <c:pt idx="22">
                  <c:v>3.174511855</c:v>
                </c:pt>
                <c:pt idx="23">
                  <c:v>2.3502106219999996</c:v>
                </c:pt>
                <c:pt idx="24">
                  <c:v>2.3852896299999999</c:v>
                </c:pt>
                <c:pt idx="25">
                  <c:v>2.4679426450000004</c:v>
                </c:pt>
                <c:pt idx="26">
                  <c:v>2.219018626</c:v>
                </c:pt>
                <c:pt idx="27">
                  <c:v>2.1483248889999995</c:v>
                </c:pt>
                <c:pt idx="28">
                  <c:v>1.8302171960000002</c:v>
                </c:pt>
                <c:pt idx="29">
                  <c:v>2.0572102279999998</c:v>
                </c:pt>
                <c:pt idx="30">
                  <c:v>2.0654694409999999</c:v>
                </c:pt>
                <c:pt idx="31">
                  <c:v>1.8580768349999999</c:v>
                </c:pt>
                <c:pt idx="32">
                  <c:v>1.7700691419999999</c:v>
                </c:pt>
                <c:pt idx="33">
                  <c:v>1.2922557619999999</c:v>
                </c:pt>
                <c:pt idx="34">
                  <c:v>0.98264433000000007</c:v>
                </c:pt>
                <c:pt idx="35">
                  <c:v>0.47369020300000003</c:v>
                </c:pt>
                <c:pt idx="36">
                  <c:v>0.55229435800000015</c:v>
                </c:pt>
                <c:pt idx="37">
                  <c:v>0.46844324700000001</c:v>
                </c:pt>
                <c:pt idx="38">
                  <c:v>0.75712366499999995</c:v>
                </c:pt>
                <c:pt idx="39">
                  <c:v>0.61265262900000006</c:v>
                </c:pt>
                <c:pt idx="40">
                  <c:v>0.38121680299999983</c:v>
                </c:pt>
                <c:pt idx="41">
                  <c:v>0.43298742500000004</c:v>
                </c:pt>
                <c:pt idx="42">
                  <c:v>0.53954984900000003</c:v>
                </c:pt>
                <c:pt idx="43">
                  <c:v>0.46231743100000006</c:v>
                </c:pt>
                <c:pt idx="44">
                  <c:v>0.6260183829999999</c:v>
                </c:pt>
                <c:pt idx="45">
                  <c:v>1.106467844</c:v>
                </c:pt>
                <c:pt idx="46">
                  <c:v>2.379912649</c:v>
                </c:pt>
                <c:pt idx="47">
                  <c:v>2.7820277310000003</c:v>
                </c:pt>
                <c:pt idx="48">
                  <c:v>4.1139197250000006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07-8845-8F48-D6564B4D5F27}"/>
            </c:ext>
          </c:extLst>
        </c:ser>
        <c:ser>
          <c:idx val="4"/>
          <c:order val="4"/>
          <c:tx>
            <c:strRef>
              <c:f>'Charts, inferred'!$BY$16</c:f>
              <c:strCache>
                <c:ptCount val="1"/>
                <c:pt idx="0">
                  <c:v>fbhh, 6y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inferred'!$BY$17:$BY$65</c:f>
              <c:numCache>
                <c:formatCode>0.00</c:formatCode>
                <c:ptCount val="49"/>
                <c:pt idx="1">
                  <c:v>2.7990689999999998</c:v>
                </c:pt>
                <c:pt idx="2">
                  <c:v>10.59956</c:v>
                </c:pt>
                <c:pt idx="3">
                  <c:v>9.8389190000000006</c:v>
                </c:pt>
                <c:pt idx="4">
                  <c:v>9.7070349999999994</c:v>
                </c:pt>
                <c:pt idx="5">
                  <c:v>9.516805999999999</c:v>
                </c:pt>
                <c:pt idx="6">
                  <c:v>8.3828099999999992</c:v>
                </c:pt>
                <c:pt idx="7">
                  <c:v>8.3636039999999987</c:v>
                </c:pt>
                <c:pt idx="8">
                  <c:v>7.2672504999999994</c:v>
                </c:pt>
                <c:pt idx="9">
                  <c:v>6.7011830000000003</c:v>
                </c:pt>
                <c:pt idx="10">
                  <c:v>5.9466925000000002</c:v>
                </c:pt>
                <c:pt idx="11">
                  <c:v>6.2373430000000001</c:v>
                </c:pt>
                <c:pt idx="12">
                  <c:v>6.2514700000000003</c:v>
                </c:pt>
                <c:pt idx="13">
                  <c:v>5.5588920000000002</c:v>
                </c:pt>
                <c:pt idx="14">
                  <c:v>5.9425476000000002</c:v>
                </c:pt>
                <c:pt idx="15">
                  <c:v>5.0684535000000004</c:v>
                </c:pt>
                <c:pt idx="16">
                  <c:v>4.5639338</c:v>
                </c:pt>
                <c:pt idx="17">
                  <c:v>4.4355877999999995</c:v>
                </c:pt>
                <c:pt idx="18">
                  <c:v>4.3579187000000008</c:v>
                </c:pt>
                <c:pt idx="19">
                  <c:v>4.0086007000000006</c:v>
                </c:pt>
                <c:pt idx="20">
                  <c:v>3.6107111000000001</c:v>
                </c:pt>
                <c:pt idx="21">
                  <c:v>3.1297840999999997</c:v>
                </c:pt>
                <c:pt idx="22">
                  <c:v>3.4770156999999999</c:v>
                </c:pt>
                <c:pt idx="23">
                  <c:v>2.5442747999999997</c:v>
                </c:pt>
                <c:pt idx="24">
                  <c:v>2.5673577999999999</c:v>
                </c:pt>
                <c:pt idx="25">
                  <c:v>2.6559457000000002</c:v>
                </c:pt>
                <c:pt idx="26">
                  <c:v>2.3669638000000002</c:v>
                </c:pt>
                <c:pt idx="27">
                  <c:v>2.2755426999999999</c:v>
                </c:pt>
                <c:pt idx="28">
                  <c:v>1.9115166000000001</c:v>
                </c:pt>
                <c:pt idx="29">
                  <c:v>2.1467754000000001</c:v>
                </c:pt>
                <c:pt idx="30">
                  <c:v>2.1665630999999999</c:v>
                </c:pt>
                <c:pt idx="31">
                  <c:v>1.9368928999999999</c:v>
                </c:pt>
                <c:pt idx="32">
                  <c:v>1.8323799999999999</c:v>
                </c:pt>
                <c:pt idx="33">
                  <c:v>1.3000128</c:v>
                </c:pt>
                <c:pt idx="34">
                  <c:v>0.96049519999999999</c:v>
                </c:pt>
                <c:pt idx="35">
                  <c:v>0.40252389999999993</c:v>
                </c:pt>
                <c:pt idx="36">
                  <c:v>0.47642079999999998</c:v>
                </c:pt>
                <c:pt idx="37">
                  <c:v>0.38280049999999999</c:v>
                </c:pt>
                <c:pt idx="38">
                  <c:v>0.71653069999999996</c:v>
                </c:pt>
                <c:pt idx="39">
                  <c:v>0.55599350000000003</c:v>
                </c:pt>
                <c:pt idx="40">
                  <c:v>0.29690129999999992</c:v>
                </c:pt>
                <c:pt idx="41">
                  <c:v>0.34658610000000001</c:v>
                </c:pt>
                <c:pt idx="42">
                  <c:v>0.45738270000000003</c:v>
                </c:pt>
                <c:pt idx="43">
                  <c:v>0.38019849999999999</c:v>
                </c:pt>
                <c:pt idx="44">
                  <c:v>0.55483629999999984</c:v>
                </c:pt>
                <c:pt idx="45">
                  <c:v>1.0660782</c:v>
                </c:pt>
                <c:pt idx="46">
                  <c:v>2.4373165000000001</c:v>
                </c:pt>
                <c:pt idx="47">
                  <c:v>2.8822654999999999</c:v>
                </c:pt>
                <c:pt idx="48">
                  <c:v>4.3344965000000002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07-8845-8F48-D6564B4D5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7y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inferred'!$CA$16</c:f>
              <c:strCache>
                <c:ptCount val="1"/>
                <c:pt idx="0">
                  <c:v>aaa, 7y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inferred'!$CA$17:$CA$65</c:f>
              <c:numCache>
                <c:formatCode>0.00</c:formatCode>
                <c:ptCount val="49"/>
                <c:pt idx="1">
                  <c:v>3.0258530000000001</c:v>
                </c:pt>
                <c:pt idx="2">
                  <c:v>3.0557159999999999</c:v>
                </c:pt>
                <c:pt idx="3">
                  <c:v>2.3380749999999999</c:v>
                </c:pt>
                <c:pt idx="4">
                  <c:v>2.2707570000000001</c:v>
                </c:pt>
                <c:pt idx="5">
                  <c:v>2.0583990000000001</c:v>
                </c:pt>
                <c:pt idx="6">
                  <c:v>1.7041109999999999</c:v>
                </c:pt>
                <c:pt idx="7">
                  <c:v>1.3329120000000001</c:v>
                </c:pt>
                <c:pt idx="8">
                  <c:v>1.2240770000000001</c:v>
                </c:pt>
                <c:pt idx="9">
                  <c:v>1.2909649999999999</c:v>
                </c:pt>
                <c:pt idx="10">
                  <c:v>1.1610769999999999</c:v>
                </c:pt>
                <c:pt idx="11">
                  <c:v>1.4689350000000001</c:v>
                </c:pt>
                <c:pt idx="12">
                  <c:v>1.4363809999999999</c:v>
                </c:pt>
                <c:pt idx="13">
                  <c:v>1.328222</c:v>
                </c:pt>
                <c:pt idx="14">
                  <c:v>1.0582180000000001</c:v>
                </c:pt>
                <c:pt idx="15">
                  <c:v>0.70907549999999997</c:v>
                </c:pt>
                <c:pt idx="16">
                  <c:v>0.47618389999999999</c:v>
                </c:pt>
                <c:pt idx="17">
                  <c:v>0.14718419999999999</c:v>
                </c:pt>
                <c:pt idx="18">
                  <c:v>0.33332620000000002</c:v>
                </c:pt>
                <c:pt idx="19">
                  <c:v>0.4030241</c:v>
                </c:pt>
                <c:pt idx="20">
                  <c:v>0.27250530000000001</c:v>
                </c:pt>
                <c:pt idx="21">
                  <c:v>5.0938299999999999E-2</c:v>
                </c:pt>
                <c:pt idx="22">
                  <c:v>-0.1439491</c:v>
                </c:pt>
                <c:pt idx="23">
                  <c:v>-0.36147049999999997</c:v>
                </c:pt>
                <c:pt idx="24">
                  <c:v>-0.1386059</c:v>
                </c:pt>
                <c:pt idx="25">
                  <c:v>-2.9838300000000002E-2</c:v>
                </c:pt>
                <c:pt idx="26">
                  <c:v>-2.6742700000000001E-2</c:v>
                </c:pt>
                <c:pt idx="27">
                  <c:v>8.0308900000000003E-2</c:v>
                </c:pt>
                <c:pt idx="28">
                  <c:v>4.1810300000000002E-2</c:v>
                </c:pt>
                <c:pt idx="29">
                  <c:v>0.31227280000000002</c:v>
                </c:pt>
                <c:pt idx="30">
                  <c:v>0.20059270000000001</c:v>
                </c:pt>
                <c:pt idx="31">
                  <c:v>8.5743100000000003E-2</c:v>
                </c:pt>
                <c:pt idx="32">
                  <c:v>0.1133116</c:v>
                </c:pt>
                <c:pt idx="33">
                  <c:v>-0.1105425</c:v>
                </c:pt>
                <c:pt idx="34">
                  <c:v>-0.3146564</c:v>
                </c:pt>
                <c:pt idx="35">
                  <c:v>-0.65218909999999997</c:v>
                </c:pt>
                <c:pt idx="36">
                  <c:v>-0.48084280000000001</c:v>
                </c:pt>
                <c:pt idx="37">
                  <c:v>-0.51955229999999997</c:v>
                </c:pt>
                <c:pt idx="38">
                  <c:v>-0.52243580000000001</c:v>
                </c:pt>
                <c:pt idx="39">
                  <c:v>-0.59469369999999999</c:v>
                </c:pt>
                <c:pt idx="40">
                  <c:v>-0.68476269999999995</c:v>
                </c:pt>
                <c:pt idx="41">
                  <c:v>-0.56713729999999996</c:v>
                </c:pt>
                <c:pt idx="42">
                  <c:v>-0.41612850000000001</c:v>
                </c:pt>
                <c:pt idx="43">
                  <c:v>-0.55478689999999997</c:v>
                </c:pt>
                <c:pt idx="44">
                  <c:v>-0.4009877</c:v>
                </c:pt>
                <c:pt idx="45">
                  <c:v>4.6610800000000001E-2</c:v>
                </c:pt>
                <c:pt idx="46">
                  <c:v>1.060149</c:v>
                </c:pt>
                <c:pt idx="47">
                  <c:v>1.270902</c:v>
                </c:pt>
                <c:pt idx="48">
                  <c:v>2.126563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A6-6B4E-84E2-93F2C4CCBF2A}"/>
            </c:ext>
          </c:extLst>
        </c:ser>
        <c:ser>
          <c:idx val="1"/>
          <c:order val="1"/>
          <c:tx>
            <c:strRef>
              <c:f>'Charts, inferred'!$CB$16</c:f>
              <c:strCache>
                <c:ptCount val="1"/>
                <c:pt idx="0">
                  <c:v>blb, 7y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inferred'!$CB$17:$CB$65</c:f>
              <c:numCache>
                <c:formatCode>0.00</c:formatCode>
                <c:ptCount val="49"/>
                <c:pt idx="2">
                  <c:v>16.325410000000002</c:v>
                </c:pt>
                <c:pt idx="3">
                  <c:v>16.598020000000002</c:v>
                </c:pt>
                <c:pt idx="4">
                  <c:v>16.46754</c:v>
                </c:pt>
                <c:pt idx="5">
                  <c:v>16.366849999999999</c:v>
                </c:pt>
                <c:pt idx="6">
                  <c:v>14.50013</c:v>
                </c:pt>
                <c:pt idx="7">
                  <c:v>15.066459999999999</c:v>
                </c:pt>
                <c:pt idx="8">
                  <c:v>13.30377</c:v>
                </c:pt>
                <c:pt idx="9">
                  <c:v>12.12665</c:v>
                </c:pt>
                <c:pt idx="10">
                  <c:v>10.44797</c:v>
                </c:pt>
                <c:pt idx="11">
                  <c:v>10.402100000000001</c:v>
                </c:pt>
                <c:pt idx="12">
                  <c:v>10.54175</c:v>
                </c:pt>
                <c:pt idx="13">
                  <c:v>9.404147</c:v>
                </c:pt>
                <c:pt idx="14">
                  <c:v>10.43731</c:v>
                </c:pt>
                <c:pt idx="15">
                  <c:v>9.2824819999999999</c:v>
                </c:pt>
                <c:pt idx="16">
                  <c:v>8.7953399999999995</c:v>
                </c:pt>
                <c:pt idx="17">
                  <c:v>9.1014800000000005</c:v>
                </c:pt>
                <c:pt idx="18">
                  <c:v>8.6533069999999999</c:v>
                </c:pt>
                <c:pt idx="19">
                  <c:v>7.7537669999999999</c:v>
                </c:pt>
                <c:pt idx="20">
                  <c:v>7.2198089999999997</c:v>
                </c:pt>
                <c:pt idx="21">
                  <c:v>6.5863690000000004</c:v>
                </c:pt>
                <c:pt idx="22">
                  <c:v>7.5779040000000002</c:v>
                </c:pt>
                <c:pt idx="23">
                  <c:v>6.2163820000000003</c:v>
                </c:pt>
                <c:pt idx="24">
                  <c:v>5.8341310000000002</c:v>
                </c:pt>
                <c:pt idx="25">
                  <c:v>5.9984529999999996</c:v>
                </c:pt>
                <c:pt idx="26">
                  <c:v>5.2843939999999998</c:v>
                </c:pt>
                <c:pt idx="27">
                  <c:v>4.7226350000000004</c:v>
                </c:pt>
                <c:pt idx="28">
                  <c:v>3.9704000000000002</c:v>
                </c:pt>
                <c:pt idx="29">
                  <c:v>3.9166270000000001</c:v>
                </c:pt>
                <c:pt idx="30">
                  <c:v>4.2351809999999999</c:v>
                </c:pt>
                <c:pt idx="31">
                  <c:v>3.9562379999999999</c:v>
                </c:pt>
                <c:pt idx="32">
                  <c:v>3.7104970000000002</c:v>
                </c:pt>
                <c:pt idx="33">
                  <c:v>3.0998220000000001</c:v>
                </c:pt>
                <c:pt idx="34">
                  <c:v>2.7410320000000001</c:v>
                </c:pt>
                <c:pt idx="35">
                  <c:v>2.1909689999999999</c:v>
                </c:pt>
                <c:pt idx="36">
                  <c:v>2.0479409999999998</c:v>
                </c:pt>
                <c:pt idx="37">
                  <c:v>1.944102</c:v>
                </c:pt>
                <c:pt idx="38">
                  <c:v>2.503371</c:v>
                </c:pt>
                <c:pt idx="39">
                  <c:v>2.3585240000000001</c:v>
                </c:pt>
                <c:pt idx="40">
                  <c:v>2.2116210000000001</c:v>
                </c:pt>
                <c:pt idx="41">
                  <c:v>2.2171370000000001</c:v>
                </c:pt>
                <c:pt idx="42">
                  <c:v>2.0881419999999999</c:v>
                </c:pt>
                <c:pt idx="43">
                  <c:v>2.0335230000000002</c:v>
                </c:pt>
                <c:pt idx="44">
                  <c:v>2.0328179999999998</c:v>
                </c:pt>
                <c:pt idx="45">
                  <c:v>2.1273749999999998</c:v>
                </c:pt>
                <c:pt idx="46">
                  <c:v>2.698582</c:v>
                </c:pt>
                <c:pt idx="47">
                  <c:v>2.9800710000000001</c:v>
                </c:pt>
                <c:pt idx="48">
                  <c:v>4.2844110000000004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A6-6B4E-84E2-93F2C4CCBF2A}"/>
            </c:ext>
          </c:extLst>
        </c:ser>
        <c:ser>
          <c:idx val="2"/>
          <c:order val="2"/>
          <c:tx>
            <c:strRef>
              <c:f>'Charts, inferred'!$CC$16</c:f>
              <c:strCache>
                <c:ptCount val="1"/>
                <c:pt idx="0">
                  <c:v>fbh, 7y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inferred'!$CC$17:$CC$65</c:f>
              <c:numCache>
                <c:formatCode>0.00</c:formatCode>
                <c:ptCount val="49"/>
                <c:pt idx="20">
                  <c:v>3.899</c:v>
                </c:pt>
                <c:pt idx="34">
                  <c:v>0.76800000000000002</c:v>
                </c:pt>
                <c:pt idx="36">
                  <c:v>0.34599999999999997</c:v>
                </c:pt>
                <c:pt idx="38">
                  <c:v>1.2749999999999999</c:v>
                </c:pt>
                <c:pt idx="39">
                  <c:v>1.198</c:v>
                </c:pt>
                <c:pt idx="42">
                  <c:v>1.0660000000000001</c:v>
                </c:pt>
                <c:pt idx="47">
                  <c:v>3.4820000000000002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A6-6B4E-84E2-93F2C4CCBF2A}"/>
            </c:ext>
          </c:extLst>
        </c:ser>
        <c:ser>
          <c:idx val="3"/>
          <c:order val="3"/>
          <c:tx>
            <c:strRef>
              <c:f>'Charts, inferred'!$CD$16</c:f>
              <c:strCache>
                <c:ptCount val="1"/>
                <c:pt idx="0">
                  <c:v>fbhr, 7y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inferred'!$CD$17:$CD$65</c:f>
              <c:numCache>
                <c:formatCode>0.00</c:formatCode>
                <c:ptCount val="49"/>
                <c:pt idx="1">
                  <c:v>3.0595603499999999</c:v>
                </c:pt>
                <c:pt idx="2">
                  <c:v>10.156832730000001</c:v>
                </c:pt>
                <c:pt idx="3">
                  <c:v>9.5931139099999996</c:v>
                </c:pt>
                <c:pt idx="4">
                  <c:v>9.4726639699999993</c:v>
                </c:pt>
                <c:pt idx="5">
                  <c:v>9.2273250999999998</c:v>
                </c:pt>
                <c:pt idx="6">
                  <c:v>8.0824617399999994</c:v>
                </c:pt>
                <c:pt idx="7">
                  <c:v>7.9750435799999995</c:v>
                </c:pt>
                <c:pt idx="8">
                  <c:v>7.1084055599999996</c:v>
                </c:pt>
                <c:pt idx="9">
                  <c:v>6.6622561999999999</c:v>
                </c:pt>
                <c:pt idx="10">
                  <c:v>5.8119941599999994</c:v>
                </c:pt>
                <c:pt idx="11">
                  <c:v>6.0845975500000007</c:v>
                </c:pt>
                <c:pt idx="12">
                  <c:v>6.1141397</c:v>
                </c:pt>
                <c:pt idx="13">
                  <c:v>5.5188065509999999</c:v>
                </c:pt>
                <c:pt idx="14">
                  <c:v>5.7096623300000005</c:v>
                </c:pt>
                <c:pt idx="15">
                  <c:v>4.8779364310000002</c:v>
                </c:pt>
                <c:pt idx="16">
                  <c:v>4.4457569249999995</c:v>
                </c:pt>
                <c:pt idx="17">
                  <c:v>4.2657658300000003</c:v>
                </c:pt>
                <c:pt idx="18">
                  <c:v>4.2485418209999999</c:v>
                </c:pt>
                <c:pt idx="19">
                  <c:v>3.9252540060000003</c:v>
                </c:pt>
                <c:pt idx="20">
                  <c:v>3.5700573319999998</c:v>
                </c:pt>
                <c:pt idx="21">
                  <c:v>3.085289162</c:v>
                </c:pt>
                <c:pt idx="22">
                  <c:v>3.3294807870000001</c:v>
                </c:pt>
                <c:pt idx="23">
                  <c:v>2.5332964310000001</c:v>
                </c:pt>
                <c:pt idx="24">
                  <c:v>2.5795031180000003</c:v>
                </c:pt>
                <c:pt idx="25">
                  <c:v>2.753983764</c:v>
                </c:pt>
                <c:pt idx="26">
                  <c:v>2.4477370369999996</c:v>
                </c:pt>
                <c:pt idx="27">
                  <c:v>2.3061944100000002</c:v>
                </c:pt>
                <c:pt idx="28">
                  <c:v>1.943902985</c:v>
                </c:pt>
                <c:pt idx="29">
                  <c:v>2.177558651</c:v>
                </c:pt>
                <c:pt idx="30">
                  <c:v>2.2093964379999997</c:v>
                </c:pt>
                <c:pt idx="31">
                  <c:v>1.9795069989999998</c:v>
                </c:pt>
                <c:pt idx="32">
                  <c:v>1.8992912210000001</c:v>
                </c:pt>
                <c:pt idx="33">
                  <c:v>1.4222075510000001</c:v>
                </c:pt>
                <c:pt idx="34">
                  <c:v>1.0729432759999999</c:v>
                </c:pt>
                <c:pt idx="35">
                  <c:v>0.51410993199999999</c:v>
                </c:pt>
                <c:pt idx="36">
                  <c:v>0.61495779299999986</c:v>
                </c:pt>
                <c:pt idx="37">
                  <c:v>0.533221481</c:v>
                </c:pt>
                <c:pt idx="38">
                  <c:v>0.772645633</c:v>
                </c:pt>
                <c:pt idx="39">
                  <c:v>0.64128187699999994</c:v>
                </c:pt>
                <c:pt idx="40">
                  <c:v>0.49210732800000018</c:v>
                </c:pt>
                <c:pt idx="41">
                  <c:v>0.60623988600000001</c:v>
                </c:pt>
                <c:pt idx="42">
                  <c:v>0.69384341100000002</c:v>
                </c:pt>
                <c:pt idx="43">
                  <c:v>0.538467904</c:v>
                </c:pt>
                <c:pt idx="44">
                  <c:v>0.68427187899999997</c:v>
                </c:pt>
                <c:pt idx="45">
                  <c:v>1.150433635</c:v>
                </c:pt>
                <c:pt idx="46">
                  <c:v>2.3606275559999998</c:v>
                </c:pt>
                <c:pt idx="47">
                  <c:v>2.6827276429999998</c:v>
                </c:pt>
                <c:pt idx="48">
                  <c:v>4.0603848130000006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A6-6B4E-84E2-93F2C4CCBF2A}"/>
            </c:ext>
          </c:extLst>
        </c:ser>
        <c:ser>
          <c:idx val="4"/>
          <c:order val="4"/>
          <c:tx>
            <c:strRef>
              <c:f>'Charts, inferred'!$CE$16</c:f>
              <c:strCache>
                <c:ptCount val="1"/>
                <c:pt idx="0">
                  <c:v>fbhh, 7y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inferred'!$CE$17:$CE$65</c:f>
              <c:numCache>
                <c:formatCode>0.00</c:formatCode>
                <c:ptCount val="49"/>
                <c:pt idx="1">
                  <c:v>3.0258530000000001</c:v>
                </c:pt>
                <c:pt idx="2">
                  <c:v>11.218421000000001</c:v>
                </c:pt>
                <c:pt idx="3">
                  <c:v>10.637085000000001</c:v>
                </c:pt>
                <c:pt idx="4">
                  <c:v>10.504527</c:v>
                </c:pt>
                <c:pt idx="5">
                  <c:v>10.241823999999999</c:v>
                </c:pt>
                <c:pt idx="6">
                  <c:v>8.9541760000000004</c:v>
                </c:pt>
                <c:pt idx="7">
                  <c:v>8.866142</c:v>
                </c:pt>
                <c:pt idx="8">
                  <c:v>7.8759620000000004</c:v>
                </c:pt>
                <c:pt idx="9">
                  <c:v>7.3542899999999998</c:v>
                </c:pt>
                <c:pt idx="10">
                  <c:v>6.3850619999999996</c:v>
                </c:pt>
                <c:pt idx="11">
                  <c:v>6.6699850000000005</c:v>
                </c:pt>
                <c:pt idx="12">
                  <c:v>6.7072560000000001</c:v>
                </c:pt>
                <c:pt idx="13">
                  <c:v>6.0302955000000003</c:v>
                </c:pt>
                <c:pt idx="14">
                  <c:v>6.2768730000000001</c:v>
                </c:pt>
                <c:pt idx="15">
                  <c:v>5.3503164999999999</c:v>
                </c:pt>
                <c:pt idx="16">
                  <c:v>4.8738538999999994</c:v>
                </c:pt>
                <c:pt idx="17">
                  <c:v>4.6979242000000001</c:v>
                </c:pt>
                <c:pt idx="18">
                  <c:v>4.6599797000000001</c:v>
                </c:pt>
                <c:pt idx="19">
                  <c:v>4.2799075999999996</c:v>
                </c:pt>
                <c:pt idx="20">
                  <c:v>3.8824098</c:v>
                </c:pt>
                <c:pt idx="21">
                  <c:v>3.3441228000000001</c:v>
                </c:pt>
                <c:pt idx="22">
                  <c:v>3.6450029000000002</c:v>
                </c:pt>
                <c:pt idx="23">
                  <c:v>2.7467205000000003</c:v>
                </c:pt>
                <c:pt idx="24">
                  <c:v>2.7784596000000001</c:v>
                </c:pt>
                <c:pt idx="25">
                  <c:v>2.9693881999999996</c:v>
                </c:pt>
                <c:pt idx="26">
                  <c:v>2.6154543000000001</c:v>
                </c:pt>
                <c:pt idx="27">
                  <c:v>2.4416264000000001</c:v>
                </c:pt>
                <c:pt idx="28">
                  <c:v>2.0270103000000002</c:v>
                </c:pt>
                <c:pt idx="29">
                  <c:v>2.2705863000000002</c:v>
                </c:pt>
                <c:pt idx="30">
                  <c:v>2.3181832</c:v>
                </c:pt>
                <c:pt idx="31">
                  <c:v>2.0638621000000001</c:v>
                </c:pt>
                <c:pt idx="32">
                  <c:v>1.9685601000000001</c:v>
                </c:pt>
                <c:pt idx="33">
                  <c:v>1.4393685000000001</c:v>
                </c:pt>
                <c:pt idx="34">
                  <c:v>1.0558596</c:v>
                </c:pt>
                <c:pt idx="35">
                  <c:v>0.44329540000000001</c:v>
                </c:pt>
                <c:pt idx="36">
                  <c:v>0.54312769999999988</c:v>
                </c:pt>
                <c:pt idx="37">
                  <c:v>0.45249870000000003</c:v>
                </c:pt>
                <c:pt idx="38">
                  <c:v>0.7292497</c:v>
                </c:pt>
                <c:pt idx="39">
                  <c:v>0.58456830000000004</c:v>
                </c:pt>
                <c:pt idx="40">
                  <c:v>0.42104780000000008</c:v>
                </c:pt>
                <c:pt idx="41">
                  <c:v>0.54143120000000011</c:v>
                </c:pt>
                <c:pt idx="42">
                  <c:v>0.62794249999999996</c:v>
                </c:pt>
                <c:pt idx="43">
                  <c:v>0.46197460000000012</c:v>
                </c:pt>
                <c:pt idx="44">
                  <c:v>0.61542129999999995</c:v>
                </c:pt>
                <c:pt idx="45">
                  <c:v>1.1102983</c:v>
                </c:pt>
                <c:pt idx="46">
                  <c:v>2.40944</c:v>
                </c:pt>
                <c:pt idx="47">
                  <c:v>2.7609374999999998</c:v>
                </c:pt>
                <c:pt idx="48">
                  <c:v>4.2687685000000002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A6-6B4E-84E2-93F2C4CCB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8y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inferred'!$CG$16</c:f>
              <c:strCache>
                <c:ptCount val="1"/>
                <c:pt idx="0">
                  <c:v>aaa, 8y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inferred'!$CG$17:$CG$65</c:f>
              <c:numCache>
                <c:formatCode>0.00</c:formatCode>
                <c:ptCount val="49"/>
                <c:pt idx="1">
                  <c:v>3.21597</c:v>
                </c:pt>
                <c:pt idx="2">
                  <c:v>3.2177570000000002</c:v>
                </c:pt>
                <c:pt idx="3">
                  <c:v>2.5358689999999999</c:v>
                </c:pt>
                <c:pt idx="4">
                  <c:v>2.4758789999999999</c:v>
                </c:pt>
                <c:pt idx="5">
                  <c:v>2.2951459999999999</c:v>
                </c:pt>
                <c:pt idx="6">
                  <c:v>1.9325969999999999</c:v>
                </c:pt>
                <c:pt idx="7">
                  <c:v>1.571815</c:v>
                </c:pt>
                <c:pt idx="8">
                  <c:v>1.4630339999999999</c:v>
                </c:pt>
                <c:pt idx="9">
                  <c:v>1.5171619999999999</c:v>
                </c:pt>
                <c:pt idx="10">
                  <c:v>1.37802</c:v>
                </c:pt>
                <c:pt idx="11">
                  <c:v>1.6944840000000001</c:v>
                </c:pt>
                <c:pt idx="12">
                  <c:v>1.671046</c:v>
                </c:pt>
                <c:pt idx="13">
                  <c:v>1.556468</c:v>
                </c:pt>
                <c:pt idx="14">
                  <c:v>1.268742</c:v>
                </c:pt>
                <c:pt idx="15">
                  <c:v>0.88922259999999997</c:v>
                </c:pt>
                <c:pt idx="16">
                  <c:v>0.61963310000000005</c:v>
                </c:pt>
                <c:pt idx="17">
                  <c:v>0.23934179999999999</c:v>
                </c:pt>
                <c:pt idx="18">
                  <c:v>0.4435288</c:v>
                </c:pt>
                <c:pt idx="19">
                  <c:v>0.54608029999999996</c:v>
                </c:pt>
                <c:pt idx="20">
                  <c:v>0.41676960000000002</c:v>
                </c:pt>
                <c:pt idx="21">
                  <c:v>0.18446670000000001</c:v>
                </c:pt>
                <c:pt idx="22">
                  <c:v>-3.26988E-2</c:v>
                </c:pt>
                <c:pt idx="23">
                  <c:v>-0.26893840000000002</c:v>
                </c:pt>
                <c:pt idx="24">
                  <c:v>-1.17102E-2</c:v>
                </c:pt>
                <c:pt idx="25">
                  <c:v>0.12971750000000001</c:v>
                </c:pt>
                <c:pt idx="26">
                  <c:v>0.12293030000000001</c:v>
                </c:pt>
                <c:pt idx="27">
                  <c:v>0.23390230000000001</c:v>
                </c:pt>
                <c:pt idx="28">
                  <c:v>0.1916667</c:v>
                </c:pt>
                <c:pt idx="29">
                  <c:v>0.44904919999999998</c:v>
                </c:pt>
                <c:pt idx="30">
                  <c:v>0.33374300000000001</c:v>
                </c:pt>
                <c:pt idx="31">
                  <c:v>0.20913599999999999</c:v>
                </c:pt>
                <c:pt idx="32">
                  <c:v>0.2337388</c:v>
                </c:pt>
                <c:pt idx="33">
                  <c:v>-5.9360999999999997E-3</c:v>
                </c:pt>
                <c:pt idx="34">
                  <c:v>-0.2240171</c:v>
                </c:pt>
                <c:pt idx="35">
                  <c:v>-0.58915340000000005</c:v>
                </c:pt>
                <c:pt idx="36">
                  <c:v>-0.42150769999999999</c:v>
                </c:pt>
                <c:pt idx="37">
                  <c:v>-0.4659044</c:v>
                </c:pt>
                <c:pt idx="38">
                  <c:v>-0.46763670000000002</c:v>
                </c:pt>
                <c:pt idx="39">
                  <c:v>-0.54496</c:v>
                </c:pt>
                <c:pt idx="40">
                  <c:v>-0.64067790000000002</c:v>
                </c:pt>
                <c:pt idx="41">
                  <c:v>-0.51096770000000002</c:v>
                </c:pt>
                <c:pt idx="42">
                  <c:v>-0.33764230000000001</c:v>
                </c:pt>
                <c:pt idx="43">
                  <c:v>-0.49001169999999999</c:v>
                </c:pt>
                <c:pt idx="44">
                  <c:v>-0.33706340000000001</c:v>
                </c:pt>
                <c:pt idx="45">
                  <c:v>0.10156850000000001</c:v>
                </c:pt>
                <c:pt idx="46">
                  <c:v>1.1049290000000001</c:v>
                </c:pt>
                <c:pt idx="47">
                  <c:v>1.3291010000000001</c:v>
                </c:pt>
                <c:pt idx="48">
                  <c:v>2.1612559999999998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04-DD45-87A0-E79B10E85E87}"/>
            </c:ext>
          </c:extLst>
        </c:ser>
        <c:ser>
          <c:idx val="1"/>
          <c:order val="1"/>
          <c:tx>
            <c:strRef>
              <c:f>'Charts, inferred'!$CH$16</c:f>
              <c:strCache>
                <c:ptCount val="1"/>
                <c:pt idx="0">
                  <c:v>blb, 8y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inferred'!$CH$17:$CH$65</c:f>
              <c:numCache>
                <c:formatCode>0.00</c:formatCode>
                <c:ptCount val="49"/>
                <c:pt idx="2">
                  <c:v>16.950310000000002</c:v>
                </c:pt>
                <c:pt idx="3">
                  <c:v>17.451530000000002</c:v>
                </c:pt>
                <c:pt idx="4">
                  <c:v>17.294429999999998</c:v>
                </c:pt>
                <c:pt idx="5">
                  <c:v>17.023389999999999</c:v>
                </c:pt>
                <c:pt idx="6">
                  <c:v>14.9519</c:v>
                </c:pt>
                <c:pt idx="7">
                  <c:v>15.393380000000001</c:v>
                </c:pt>
                <c:pt idx="8">
                  <c:v>13.86626</c:v>
                </c:pt>
                <c:pt idx="9">
                  <c:v>12.765409999999999</c:v>
                </c:pt>
                <c:pt idx="10">
                  <c:v>10.759069999999999</c:v>
                </c:pt>
                <c:pt idx="11">
                  <c:v>10.6738</c:v>
                </c:pt>
                <c:pt idx="12">
                  <c:v>10.83451</c:v>
                </c:pt>
                <c:pt idx="13">
                  <c:v>9.7390530000000002</c:v>
                </c:pt>
                <c:pt idx="14">
                  <c:v>10.58963</c:v>
                </c:pt>
                <c:pt idx="15">
                  <c:v>9.3969369999999994</c:v>
                </c:pt>
                <c:pt idx="16">
                  <c:v>9.0324690000000007</c:v>
                </c:pt>
                <c:pt idx="17">
                  <c:v>9.3335609999999996</c:v>
                </c:pt>
                <c:pt idx="18">
                  <c:v>8.9087200000000006</c:v>
                </c:pt>
                <c:pt idx="19">
                  <c:v>7.9170879999999997</c:v>
                </c:pt>
                <c:pt idx="20">
                  <c:v>7.3847779999999998</c:v>
                </c:pt>
                <c:pt idx="21">
                  <c:v>6.6996580000000003</c:v>
                </c:pt>
                <c:pt idx="22">
                  <c:v>7.6489339999999997</c:v>
                </c:pt>
                <c:pt idx="23">
                  <c:v>6.3736259999999998</c:v>
                </c:pt>
                <c:pt idx="24">
                  <c:v>5.9517470000000001</c:v>
                </c:pt>
                <c:pt idx="25">
                  <c:v>6.2000760000000001</c:v>
                </c:pt>
                <c:pt idx="26">
                  <c:v>5.4119890000000002</c:v>
                </c:pt>
                <c:pt idx="27">
                  <c:v>4.6963790000000003</c:v>
                </c:pt>
                <c:pt idx="28">
                  <c:v>3.8847580000000002</c:v>
                </c:pt>
                <c:pt idx="29">
                  <c:v>3.844236</c:v>
                </c:pt>
                <c:pt idx="30">
                  <c:v>4.2133419999999999</c:v>
                </c:pt>
                <c:pt idx="31">
                  <c:v>3.9181020000000002</c:v>
                </c:pt>
                <c:pt idx="32">
                  <c:v>3.6913749999999999</c:v>
                </c:pt>
                <c:pt idx="33">
                  <c:v>3.1380970000000001</c:v>
                </c:pt>
                <c:pt idx="34">
                  <c:v>2.73549</c:v>
                </c:pt>
                <c:pt idx="35">
                  <c:v>2.14758</c:v>
                </c:pt>
                <c:pt idx="36">
                  <c:v>2.0600770000000002</c:v>
                </c:pt>
                <c:pt idx="37">
                  <c:v>1.972418</c:v>
                </c:pt>
                <c:pt idx="38">
                  <c:v>2.4177080000000002</c:v>
                </c:pt>
                <c:pt idx="39">
                  <c:v>2.3200479999999999</c:v>
                </c:pt>
                <c:pt idx="40">
                  <c:v>2.3502990000000001</c:v>
                </c:pt>
                <c:pt idx="41">
                  <c:v>2.454799</c:v>
                </c:pt>
                <c:pt idx="42">
                  <c:v>2.2404280000000001</c:v>
                </c:pt>
                <c:pt idx="43">
                  <c:v>2.060657</c:v>
                </c:pt>
                <c:pt idx="44">
                  <c:v>2.0171359999999998</c:v>
                </c:pt>
                <c:pt idx="45">
                  <c:v>2.080012</c:v>
                </c:pt>
                <c:pt idx="46">
                  <c:v>2.5109279999999998</c:v>
                </c:pt>
                <c:pt idx="47">
                  <c:v>2.608025</c:v>
                </c:pt>
                <c:pt idx="48">
                  <c:v>4.0769320000000002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04-DD45-87A0-E79B10E85E87}"/>
            </c:ext>
          </c:extLst>
        </c:ser>
        <c:ser>
          <c:idx val="2"/>
          <c:order val="2"/>
          <c:tx>
            <c:strRef>
              <c:f>'Charts, inferred'!$CI$16</c:f>
              <c:strCache>
                <c:ptCount val="1"/>
                <c:pt idx="0">
                  <c:v>fbh, 8y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inferred'!$CI$17:$CI$65</c:f>
              <c:numCache>
                <c:formatCode>0.00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04-DD45-87A0-E79B10E85E87}"/>
            </c:ext>
          </c:extLst>
        </c:ser>
        <c:ser>
          <c:idx val="3"/>
          <c:order val="3"/>
          <c:tx>
            <c:strRef>
              <c:f>'Charts, inferred'!$CJ$16</c:f>
              <c:strCache>
                <c:ptCount val="1"/>
                <c:pt idx="0">
                  <c:v>fbhr, 8y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inferred'!$CJ$17:$CJ$65</c:f>
              <c:numCache>
                <c:formatCode>0.00</c:formatCode>
                <c:ptCount val="49"/>
                <c:pt idx="1">
                  <c:v>3.2401714999999998</c:v>
                </c:pt>
                <c:pt idx="2">
                  <c:v>10.581353380000001</c:v>
                </c:pt>
                <c:pt idx="3">
                  <c:v>10.150588040000001</c:v>
                </c:pt>
                <c:pt idx="4">
                  <c:v>10.02557324</c:v>
                </c:pt>
                <c:pt idx="5">
                  <c:v>9.7365165699999991</c:v>
                </c:pt>
                <c:pt idx="6">
                  <c:v>8.495139850000001</c:v>
                </c:pt>
                <c:pt idx="7">
                  <c:v>8.3435577900000002</c:v>
                </c:pt>
                <c:pt idx="8">
                  <c:v>7.5789728799999994</c:v>
                </c:pt>
                <c:pt idx="9">
                  <c:v>7.1537264299999999</c:v>
                </c:pt>
                <c:pt idx="10">
                  <c:v>6.1527963099999994</c:v>
                </c:pt>
                <c:pt idx="11">
                  <c:v>6.4165151999999992</c:v>
                </c:pt>
                <c:pt idx="12">
                  <c:v>6.46383653</c:v>
                </c:pt>
                <c:pt idx="13">
                  <c:v>5.8806545490000008</c:v>
                </c:pt>
                <c:pt idx="14">
                  <c:v>5.9756146900000005</c:v>
                </c:pt>
                <c:pt idx="15">
                  <c:v>5.0986351909999996</c:v>
                </c:pt>
                <c:pt idx="16">
                  <c:v>4.6847105220000005</c:v>
                </c:pt>
                <c:pt idx="17">
                  <c:v>4.4538066229999993</c:v>
                </c:pt>
                <c:pt idx="18">
                  <c:v>4.4638281200000005</c:v>
                </c:pt>
                <c:pt idx="19">
                  <c:v>4.1318753889999993</c:v>
                </c:pt>
                <c:pt idx="20">
                  <c:v>3.778539994</c:v>
                </c:pt>
                <c:pt idx="21">
                  <c:v>3.2611952790000003</c:v>
                </c:pt>
                <c:pt idx="22">
                  <c:v>3.4659245619999997</c:v>
                </c:pt>
                <c:pt idx="23">
                  <c:v>2.6892885780000002</c:v>
                </c:pt>
                <c:pt idx="24">
                  <c:v>2.7509817610000002</c:v>
                </c:pt>
                <c:pt idx="25">
                  <c:v>2.9928645330000001</c:v>
                </c:pt>
                <c:pt idx="26">
                  <c:v>2.6451750220000001</c:v>
                </c:pt>
                <c:pt idx="27">
                  <c:v>2.4407392919999999</c:v>
                </c:pt>
                <c:pt idx="28">
                  <c:v>2.0491835790000001</c:v>
                </c:pt>
                <c:pt idx="29">
                  <c:v>2.2761509279999999</c:v>
                </c:pt>
                <c:pt idx="30">
                  <c:v>2.3264329359999998</c:v>
                </c:pt>
                <c:pt idx="31">
                  <c:v>2.0802173660000003</c:v>
                </c:pt>
                <c:pt idx="32">
                  <c:v>2.0054172349999999</c:v>
                </c:pt>
                <c:pt idx="33">
                  <c:v>1.5381567060000001</c:v>
                </c:pt>
                <c:pt idx="34">
                  <c:v>1.1566509250000001</c:v>
                </c:pt>
                <c:pt idx="35">
                  <c:v>0.55520641000000004</c:v>
                </c:pt>
                <c:pt idx="36">
                  <c:v>0.67658102600000003</c:v>
                </c:pt>
                <c:pt idx="37">
                  <c:v>0.59644781400000002</c:v>
                </c:pt>
                <c:pt idx="38">
                  <c:v>0.78761269900000008</c:v>
                </c:pt>
                <c:pt idx="39">
                  <c:v>0.67186878399999994</c:v>
                </c:pt>
                <c:pt idx="40">
                  <c:v>0.5940354619999999</c:v>
                </c:pt>
                <c:pt idx="41">
                  <c:v>0.76250865199999995</c:v>
                </c:pt>
                <c:pt idx="42">
                  <c:v>0.83434513900000007</c:v>
                </c:pt>
                <c:pt idx="43">
                  <c:v>0.61175336600000008</c:v>
                </c:pt>
                <c:pt idx="44">
                  <c:v>0.73820965799999994</c:v>
                </c:pt>
                <c:pt idx="45">
                  <c:v>1.1821352709999999</c:v>
                </c:pt>
                <c:pt idx="46">
                  <c:v>2.3219143739999999</c:v>
                </c:pt>
                <c:pt idx="47">
                  <c:v>2.5769207750000001</c:v>
                </c:pt>
                <c:pt idx="48">
                  <c:v>4.0035047559999999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04-DD45-87A0-E79B10E85E87}"/>
            </c:ext>
          </c:extLst>
        </c:ser>
        <c:ser>
          <c:idx val="4"/>
          <c:order val="4"/>
          <c:tx>
            <c:strRef>
              <c:f>'Charts, inferred'!$CK$16</c:f>
              <c:strCache>
                <c:ptCount val="1"/>
                <c:pt idx="0">
                  <c:v>fbhh, 8y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inferred'!$CK$17:$CK$65</c:f>
              <c:numCache>
                <c:formatCode>0.00</c:formatCode>
                <c:ptCount val="49"/>
                <c:pt idx="1">
                  <c:v>3.21597</c:v>
                </c:pt>
                <c:pt idx="2">
                  <c:v>11.692912000000002</c:v>
                </c:pt>
                <c:pt idx="3">
                  <c:v>11.261634000000001</c:v>
                </c:pt>
                <c:pt idx="4">
                  <c:v>11.123093999999998</c:v>
                </c:pt>
                <c:pt idx="5">
                  <c:v>10.806840999999999</c:v>
                </c:pt>
                <c:pt idx="6">
                  <c:v>9.4085470000000004</c:v>
                </c:pt>
                <c:pt idx="7">
                  <c:v>9.2685050000000011</c:v>
                </c:pt>
                <c:pt idx="8">
                  <c:v>8.3961640000000006</c:v>
                </c:pt>
                <c:pt idx="9">
                  <c:v>7.8998669999999995</c:v>
                </c:pt>
                <c:pt idx="10">
                  <c:v>6.757555</c:v>
                </c:pt>
                <c:pt idx="11">
                  <c:v>7.0313840000000001</c:v>
                </c:pt>
                <c:pt idx="12">
                  <c:v>7.0883009999999995</c:v>
                </c:pt>
                <c:pt idx="13">
                  <c:v>6.4259944999999998</c:v>
                </c:pt>
                <c:pt idx="14">
                  <c:v>6.5635569999999994</c:v>
                </c:pt>
                <c:pt idx="15">
                  <c:v>5.5876910999999998</c:v>
                </c:pt>
                <c:pt idx="16">
                  <c:v>5.1358676000000001</c:v>
                </c:pt>
                <c:pt idx="17">
                  <c:v>4.9061222999999998</c:v>
                </c:pt>
                <c:pt idx="18">
                  <c:v>4.8978888000000005</c:v>
                </c:pt>
                <c:pt idx="19">
                  <c:v>4.5046242999999997</c:v>
                </c:pt>
                <c:pt idx="20">
                  <c:v>4.1091585999999998</c:v>
                </c:pt>
                <c:pt idx="21">
                  <c:v>3.5342957000000004</c:v>
                </c:pt>
                <c:pt idx="22">
                  <c:v>3.7917681999999999</c:v>
                </c:pt>
                <c:pt idx="23">
                  <c:v>2.9178745999999998</c:v>
                </c:pt>
                <c:pt idx="24">
                  <c:v>2.9641633000000001</c:v>
                </c:pt>
                <c:pt idx="25">
                  <c:v>3.2297555</c:v>
                </c:pt>
                <c:pt idx="26">
                  <c:v>2.8289248000000002</c:v>
                </c:pt>
                <c:pt idx="27">
                  <c:v>2.5820918000000002</c:v>
                </c:pt>
                <c:pt idx="28">
                  <c:v>2.1340457000000002</c:v>
                </c:pt>
                <c:pt idx="29">
                  <c:v>2.3711671999999999</c:v>
                </c:pt>
                <c:pt idx="30">
                  <c:v>2.4404140000000001</c:v>
                </c:pt>
                <c:pt idx="31">
                  <c:v>2.1681870000000001</c:v>
                </c:pt>
                <c:pt idx="32">
                  <c:v>2.0794262999999997</c:v>
                </c:pt>
                <c:pt idx="33">
                  <c:v>1.5631124000000001</c:v>
                </c:pt>
                <c:pt idx="34">
                  <c:v>1.1437279</c:v>
                </c:pt>
                <c:pt idx="35">
                  <c:v>0.48463659999999997</c:v>
                </c:pt>
                <c:pt idx="36">
                  <c:v>0.60853080000000004</c:v>
                </c:pt>
                <c:pt idx="37">
                  <c:v>0.52030460000000001</c:v>
                </c:pt>
                <c:pt idx="38">
                  <c:v>0.74121730000000008</c:v>
                </c:pt>
                <c:pt idx="39">
                  <c:v>0.61506399999999994</c:v>
                </c:pt>
                <c:pt idx="40">
                  <c:v>0.53447160000000005</c:v>
                </c:pt>
                <c:pt idx="41">
                  <c:v>0.71643179999999995</c:v>
                </c:pt>
                <c:pt idx="42">
                  <c:v>0.78257170000000009</c:v>
                </c:pt>
                <c:pt idx="43">
                  <c:v>0.54031680000000004</c:v>
                </c:pt>
                <c:pt idx="44">
                  <c:v>0.6715045999999999</c:v>
                </c:pt>
                <c:pt idx="45">
                  <c:v>1.1415744999999999</c:v>
                </c:pt>
                <c:pt idx="46">
                  <c:v>2.3603930000000002</c:v>
                </c:pt>
                <c:pt idx="47">
                  <c:v>2.6331135000000003</c:v>
                </c:pt>
                <c:pt idx="48">
                  <c:v>4.1997219999999995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04-DD45-87A0-E79B10E85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9y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inferred'!$CM$16</c:f>
              <c:strCache>
                <c:ptCount val="1"/>
                <c:pt idx="0">
                  <c:v>aaa, 9y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inferred'!$CM$17:$CM$65</c:f>
              <c:numCache>
                <c:formatCode>0.00</c:formatCode>
                <c:ptCount val="49"/>
                <c:pt idx="1">
                  <c:v>3.3736760000000001</c:v>
                </c:pt>
                <c:pt idx="2">
                  <c:v>3.3545989999999999</c:v>
                </c:pt>
                <c:pt idx="3">
                  <c:v>2.7052770000000002</c:v>
                </c:pt>
                <c:pt idx="4">
                  <c:v>2.648469</c:v>
                </c:pt>
                <c:pt idx="5">
                  <c:v>2.493865</c:v>
                </c:pt>
                <c:pt idx="6">
                  <c:v>2.128749</c:v>
                </c:pt>
                <c:pt idx="7">
                  <c:v>1.7826299999999999</c:v>
                </c:pt>
                <c:pt idx="8">
                  <c:v>1.6803349999999999</c:v>
                </c:pt>
                <c:pt idx="9">
                  <c:v>1.725168</c:v>
                </c:pt>
                <c:pt idx="10">
                  <c:v>1.5803879999999999</c:v>
                </c:pt>
                <c:pt idx="11">
                  <c:v>1.897087</c:v>
                </c:pt>
                <c:pt idx="12">
                  <c:v>1.882695</c:v>
                </c:pt>
                <c:pt idx="13">
                  <c:v>1.7628250000000001</c:v>
                </c:pt>
                <c:pt idx="14">
                  <c:v>1.46461</c:v>
                </c:pt>
                <c:pt idx="15">
                  <c:v>1.0609999999999999</c:v>
                </c:pt>
                <c:pt idx="16">
                  <c:v>0.75937889999999997</c:v>
                </c:pt>
                <c:pt idx="17">
                  <c:v>0.32704420000000001</c:v>
                </c:pt>
                <c:pt idx="18">
                  <c:v>0.54247009999999996</c:v>
                </c:pt>
                <c:pt idx="19">
                  <c:v>0.67972069999999996</c:v>
                </c:pt>
                <c:pt idx="20">
                  <c:v>0.55009750000000002</c:v>
                </c:pt>
                <c:pt idx="21">
                  <c:v>0.30898379999999998</c:v>
                </c:pt>
                <c:pt idx="22">
                  <c:v>7.2497099999999995E-2</c:v>
                </c:pt>
                <c:pt idx="23">
                  <c:v>-0.180481</c:v>
                </c:pt>
                <c:pt idx="24">
                  <c:v>0.1036904</c:v>
                </c:pt>
                <c:pt idx="25">
                  <c:v>0.27216249999999997</c:v>
                </c:pt>
                <c:pt idx="26">
                  <c:v>0.2581618</c:v>
                </c:pt>
                <c:pt idx="27">
                  <c:v>0.37160100000000001</c:v>
                </c:pt>
                <c:pt idx="28">
                  <c:v>0.3265883</c:v>
                </c:pt>
                <c:pt idx="29">
                  <c:v>0.56758140000000001</c:v>
                </c:pt>
                <c:pt idx="30">
                  <c:v>0.45027040000000002</c:v>
                </c:pt>
                <c:pt idx="31">
                  <c:v>0.31895109999999999</c:v>
                </c:pt>
                <c:pt idx="32">
                  <c:v>0.34029959999999998</c:v>
                </c:pt>
                <c:pt idx="33">
                  <c:v>9.0589600000000006E-2</c:v>
                </c:pt>
                <c:pt idx="34">
                  <c:v>-0.1376734</c:v>
                </c:pt>
                <c:pt idx="35">
                  <c:v>-0.52674359999999998</c:v>
                </c:pt>
                <c:pt idx="36">
                  <c:v>-0.36330780000000001</c:v>
                </c:pt>
                <c:pt idx="37">
                  <c:v>-0.41324179999999999</c:v>
                </c:pt>
                <c:pt idx="38">
                  <c:v>-0.41445140000000003</c:v>
                </c:pt>
                <c:pt idx="39">
                  <c:v>-0.49475039999999998</c:v>
                </c:pt>
                <c:pt idx="40">
                  <c:v>-0.5956475</c:v>
                </c:pt>
                <c:pt idx="41">
                  <c:v>-0.45475159999999998</c:v>
                </c:pt>
                <c:pt idx="42">
                  <c:v>-0.26165909999999998</c:v>
                </c:pt>
                <c:pt idx="43">
                  <c:v>-0.42640830000000002</c:v>
                </c:pt>
                <c:pt idx="44">
                  <c:v>-0.2790184</c:v>
                </c:pt>
                <c:pt idx="45">
                  <c:v>0.14670839999999999</c:v>
                </c:pt>
                <c:pt idx="46">
                  <c:v>1.1406099999999999</c:v>
                </c:pt>
                <c:pt idx="47">
                  <c:v>1.3781140000000001</c:v>
                </c:pt>
                <c:pt idx="48">
                  <c:v>2.1894209999999998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12-AE4A-8B1A-78C804F9CD4E}"/>
            </c:ext>
          </c:extLst>
        </c:ser>
        <c:ser>
          <c:idx val="1"/>
          <c:order val="1"/>
          <c:tx>
            <c:strRef>
              <c:f>'Charts, inferred'!$CN$16</c:f>
              <c:strCache>
                <c:ptCount val="1"/>
                <c:pt idx="0">
                  <c:v>blb, 9y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inferred'!$CN$17:$CN$65</c:f>
              <c:numCache>
                <c:formatCode>0.00</c:formatCode>
                <c:ptCount val="49"/>
                <c:pt idx="2">
                  <c:v>17.409590000000001</c:v>
                </c:pt>
                <c:pt idx="3">
                  <c:v>18.088819999999998</c:v>
                </c:pt>
                <c:pt idx="4">
                  <c:v>17.909040000000001</c:v>
                </c:pt>
                <c:pt idx="5">
                  <c:v>17.507719999999999</c:v>
                </c:pt>
                <c:pt idx="6">
                  <c:v>15.283010000000001</c:v>
                </c:pt>
                <c:pt idx="7">
                  <c:v>15.618830000000001</c:v>
                </c:pt>
                <c:pt idx="8">
                  <c:v>14.316509999999999</c:v>
                </c:pt>
                <c:pt idx="9">
                  <c:v>13.25563</c:v>
                </c:pt>
                <c:pt idx="10">
                  <c:v>10.99004</c:v>
                </c:pt>
                <c:pt idx="11">
                  <c:v>10.87201</c:v>
                </c:pt>
                <c:pt idx="12">
                  <c:v>11.047359999999999</c:v>
                </c:pt>
                <c:pt idx="13">
                  <c:v>9.9874510000000001</c:v>
                </c:pt>
                <c:pt idx="14">
                  <c:v>10.69186</c:v>
                </c:pt>
                <c:pt idx="15">
                  <c:v>9.4583680000000001</c:v>
                </c:pt>
                <c:pt idx="16">
                  <c:v>9.1999700000000004</c:v>
                </c:pt>
                <c:pt idx="17">
                  <c:v>9.4911069999999995</c:v>
                </c:pt>
                <c:pt idx="18">
                  <c:v>9.0860289999999999</c:v>
                </c:pt>
                <c:pt idx="19">
                  <c:v>8.0257819999999995</c:v>
                </c:pt>
                <c:pt idx="20">
                  <c:v>7.4967670000000002</c:v>
                </c:pt>
                <c:pt idx="21">
                  <c:v>6.7852920000000001</c:v>
                </c:pt>
                <c:pt idx="22">
                  <c:v>7.6958070000000003</c:v>
                </c:pt>
                <c:pt idx="23">
                  <c:v>6.4866650000000003</c:v>
                </c:pt>
                <c:pt idx="24">
                  <c:v>6.0467230000000001</c:v>
                </c:pt>
                <c:pt idx="25">
                  <c:v>6.3457679999999996</c:v>
                </c:pt>
                <c:pt idx="26">
                  <c:v>5.5057790000000004</c:v>
                </c:pt>
                <c:pt idx="27">
                  <c:v>4.6593689999999999</c:v>
                </c:pt>
                <c:pt idx="28">
                  <c:v>3.8118409999999998</c:v>
                </c:pt>
                <c:pt idx="29">
                  <c:v>3.7741560000000001</c:v>
                </c:pt>
                <c:pt idx="30">
                  <c:v>4.1807400000000001</c:v>
                </c:pt>
                <c:pt idx="31">
                  <c:v>3.8735580000000001</c:v>
                </c:pt>
                <c:pt idx="32">
                  <c:v>3.6617850000000001</c:v>
                </c:pt>
                <c:pt idx="33">
                  <c:v>3.1637369999999998</c:v>
                </c:pt>
                <c:pt idx="34">
                  <c:v>2.7243050000000002</c:v>
                </c:pt>
                <c:pt idx="35">
                  <c:v>2.1063710000000002</c:v>
                </c:pt>
                <c:pt idx="36">
                  <c:v>2.0702400000000001</c:v>
                </c:pt>
                <c:pt idx="37">
                  <c:v>1.9971399999999999</c:v>
                </c:pt>
                <c:pt idx="38">
                  <c:v>2.3359399999999999</c:v>
                </c:pt>
                <c:pt idx="39">
                  <c:v>2.2830910000000002</c:v>
                </c:pt>
                <c:pt idx="40">
                  <c:v>2.4643250000000001</c:v>
                </c:pt>
                <c:pt idx="41">
                  <c:v>2.6521620000000001</c:v>
                </c:pt>
                <c:pt idx="42">
                  <c:v>2.3655840000000001</c:v>
                </c:pt>
                <c:pt idx="43">
                  <c:v>2.081944</c:v>
                </c:pt>
                <c:pt idx="44">
                  <c:v>2.00413</c:v>
                </c:pt>
                <c:pt idx="45">
                  <c:v>2.036203</c:v>
                </c:pt>
                <c:pt idx="46">
                  <c:v>2.3237549999999998</c:v>
                </c:pt>
                <c:pt idx="47">
                  <c:v>2.2633540000000001</c:v>
                </c:pt>
                <c:pt idx="48">
                  <c:v>3.8866309999999999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12-AE4A-8B1A-78C804F9CD4E}"/>
            </c:ext>
          </c:extLst>
        </c:ser>
        <c:ser>
          <c:idx val="2"/>
          <c:order val="2"/>
          <c:tx>
            <c:strRef>
              <c:f>'Charts, inferred'!$CO$16</c:f>
              <c:strCache>
                <c:ptCount val="1"/>
                <c:pt idx="0">
                  <c:v>fbh, 9y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inferred'!$CO$17:$CO$65</c:f>
              <c:numCache>
                <c:formatCode>0.00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12-AE4A-8B1A-78C804F9CD4E}"/>
            </c:ext>
          </c:extLst>
        </c:ser>
        <c:ser>
          <c:idx val="3"/>
          <c:order val="3"/>
          <c:tx>
            <c:strRef>
              <c:f>'Charts, inferred'!$CP$16</c:f>
              <c:strCache>
                <c:ptCount val="1"/>
                <c:pt idx="0">
                  <c:v>fbhr, 9y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inferred'!$CP$17:$CP$65</c:f>
              <c:numCache>
                <c:formatCode>0.00</c:formatCode>
                <c:ptCount val="49"/>
                <c:pt idx="1">
                  <c:v>3.3899922</c:v>
                </c:pt>
                <c:pt idx="2">
                  <c:v>10.91022152</c:v>
                </c:pt>
                <c:pt idx="3">
                  <c:v>10.587472209999998</c:v>
                </c:pt>
                <c:pt idx="4">
                  <c:v>10.45565987</c:v>
                </c:pt>
                <c:pt idx="5">
                  <c:v>10.13501451</c:v>
                </c:pt>
                <c:pt idx="6">
                  <c:v>8.8248548800000002</c:v>
                </c:pt>
                <c:pt idx="7">
                  <c:v>8.6414518900000008</c:v>
                </c:pt>
                <c:pt idx="8">
                  <c:v>7.9803670799999997</c:v>
                </c:pt>
                <c:pt idx="9">
                  <c:v>7.56359739</c:v>
                </c:pt>
                <c:pt idx="10">
                  <c:v>6.4450559199999997</c:v>
                </c:pt>
                <c:pt idx="11">
                  <c:v>6.69481298</c:v>
                </c:pt>
                <c:pt idx="12">
                  <c:v>6.7570671300000003</c:v>
                </c:pt>
                <c:pt idx="13">
                  <c:v>6.1842500330000005</c:v>
                </c:pt>
                <c:pt idx="14">
                  <c:v>6.2059548800000002</c:v>
                </c:pt>
                <c:pt idx="15">
                  <c:v>5.2884233439999999</c:v>
                </c:pt>
                <c:pt idx="16">
                  <c:v>4.8899969649999999</c:v>
                </c:pt>
                <c:pt idx="17">
                  <c:v>4.605341321</c:v>
                </c:pt>
                <c:pt idx="18">
                  <c:v>4.6345971519999996</c:v>
                </c:pt>
                <c:pt idx="19">
                  <c:v>4.3058982709999993</c:v>
                </c:pt>
                <c:pt idx="20">
                  <c:v>3.9536927359999998</c:v>
                </c:pt>
                <c:pt idx="21">
                  <c:v>3.4165660460000002</c:v>
                </c:pt>
                <c:pt idx="22">
                  <c:v>3.5861566760000003</c:v>
                </c:pt>
                <c:pt idx="23">
                  <c:v>2.8222689949999999</c:v>
                </c:pt>
                <c:pt idx="24">
                  <c:v>2.9017369390000001</c:v>
                </c:pt>
                <c:pt idx="25">
                  <c:v>3.1912719190000001</c:v>
                </c:pt>
                <c:pt idx="26">
                  <c:v>2.8142560170000004</c:v>
                </c:pt>
                <c:pt idx="27">
                  <c:v>2.5555277269999999</c:v>
                </c:pt>
                <c:pt idx="28">
                  <c:v>2.1457860379999998</c:v>
                </c:pt>
                <c:pt idx="29">
                  <c:v>2.3584118780000001</c:v>
                </c:pt>
                <c:pt idx="30">
                  <c:v>2.4230173000000002</c:v>
                </c:pt>
                <c:pt idx="31">
                  <c:v>2.1652541589999998</c:v>
                </c:pt>
                <c:pt idx="32">
                  <c:v>2.0938375250000001</c:v>
                </c:pt>
                <c:pt idx="33">
                  <c:v>1.6409582409999999</c:v>
                </c:pt>
                <c:pt idx="34">
                  <c:v>1.2338343350000001</c:v>
                </c:pt>
                <c:pt idx="35">
                  <c:v>0.5966522230000002</c:v>
                </c:pt>
                <c:pt idx="36">
                  <c:v>0.73627150999999991</c:v>
                </c:pt>
                <c:pt idx="37">
                  <c:v>0.65718191000000004</c:v>
                </c:pt>
                <c:pt idx="38">
                  <c:v>0.80273318999999987</c:v>
                </c:pt>
                <c:pt idx="39">
                  <c:v>0.70356552300000019</c:v>
                </c:pt>
                <c:pt idx="40">
                  <c:v>0.68618760000000001</c:v>
                </c:pt>
                <c:pt idx="41">
                  <c:v>0.90137212600000005</c:v>
                </c:pt>
                <c:pt idx="42">
                  <c:v>0.96072172700000003</c:v>
                </c:pt>
                <c:pt idx="43">
                  <c:v>0.68139386700000004</c:v>
                </c:pt>
                <c:pt idx="44">
                  <c:v>0.78772081000000005</c:v>
                </c:pt>
                <c:pt idx="45">
                  <c:v>1.2060488789999999</c:v>
                </c:pt>
                <c:pt idx="46">
                  <c:v>2.2747654150000001</c:v>
                </c:pt>
                <c:pt idx="47">
                  <c:v>2.4742405820000002</c:v>
                </c:pt>
                <c:pt idx="48">
                  <c:v>3.9478611729999997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12-AE4A-8B1A-78C804F9CD4E}"/>
            </c:ext>
          </c:extLst>
        </c:ser>
        <c:ser>
          <c:idx val="4"/>
          <c:order val="4"/>
          <c:tx>
            <c:strRef>
              <c:f>'Charts, inferred'!$CQ$16</c:f>
              <c:strCache>
                <c:ptCount val="1"/>
                <c:pt idx="0">
                  <c:v>fbhh, 9y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inferred'!$CQ$17:$CQ$65</c:f>
              <c:numCache>
                <c:formatCode>0.00</c:formatCode>
                <c:ptCount val="49"/>
                <c:pt idx="1">
                  <c:v>3.3736760000000001</c:v>
                </c:pt>
                <c:pt idx="2">
                  <c:v>12.059394000000001</c:v>
                </c:pt>
                <c:pt idx="3">
                  <c:v>11.749687</c:v>
                </c:pt>
                <c:pt idx="4">
                  <c:v>11.602989000000001</c:v>
                </c:pt>
                <c:pt idx="5">
                  <c:v>11.247724999999999</c:v>
                </c:pt>
                <c:pt idx="6">
                  <c:v>9.7702540000000013</c:v>
                </c:pt>
                <c:pt idx="7">
                  <c:v>9.5920450000000006</c:v>
                </c:pt>
                <c:pt idx="8">
                  <c:v>8.8385899999999999</c:v>
                </c:pt>
                <c:pt idx="9">
                  <c:v>8.352983</c:v>
                </c:pt>
                <c:pt idx="10">
                  <c:v>7.0754080000000004</c:v>
                </c:pt>
                <c:pt idx="11">
                  <c:v>7.3330919999999997</c:v>
                </c:pt>
                <c:pt idx="12">
                  <c:v>7.4063749999999997</c:v>
                </c:pt>
                <c:pt idx="13">
                  <c:v>6.7565505000000003</c:v>
                </c:pt>
                <c:pt idx="14">
                  <c:v>6.8105399999999996</c:v>
                </c:pt>
                <c:pt idx="15">
                  <c:v>5.790184</c:v>
                </c:pt>
                <c:pt idx="16">
                  <c:v>5.3593639</c:v>
                </c:pt>
                <c:pt idx="17">
                  <c:v>5.0725976999999993</c:v>
                </c:pt>
                <c:pt idx="18">
                  <c:v>5.0854846</c:v>
                </c:pt>
                <c:pt idx="19">
                  <c:v>4.6926116999999996</c:v>
                </c:pt>
                <c:pt idx="20">
                  <c:v>4.2984809999999998</c:v>
                </c:pt>
                <c:pt idx="21">
                  <c:v>3.7016298000000001</c:v>
                </c:pt>
                <c:pt idx="22">
                  <c:v>3.9204006000000002</c:v>
                </c:pt>
                <c:pt idx="23">
                  <c:v>3.0628515000000003</c:v>
                </c:pt>
                <c:pt idx="24">
                  <c:v>3.1270519000000001</c:v>
                </c:pt>
                <c:pt idx="25">
                  <c:v>3.4450464999999997</c:v>
                </c:pt>
                <c:pt idx="26">
                  <c:v>3.0110513000000001</c:v>
                </c:pt>
                <c:pt idx="27">
                  <c:v>2.7012855</c:v>
                </c:pt>
                <c:pt idx="28">
                  <c:v>2.2325087999999997</c:v>
                </c:pt>
                <c:pt idx="29">
                  <c:v>2.4546594000000002</c:v>
                </c:pt>
                <c:pt idx="30">
                  <c:v>2.5406404</c:v>
                </c:pt>
                <c:pt idx="31">
                  <c:v>2.2557301000000001</c:v>
                </c:pt>
                <c:pt idx="32">
                  <c:v>2.1711920999999998</c:v>
                </c:pt>
                <c:pt idx="33">
                  <c:v>1.6724580999999998</c:v>
                </c:pt>
                <c:pt idx="34">
                  <c:v>1.2244791000000002</c:v>
                </c:pt>
                <c:pt idx="35">
                  <c:v>0.52644190000000013</c:v>
                </c:pt>
                <c:pt idx="36">
                  <c:v>0.67181219999999997</c:v>
                </c:pt>
                <c:pt idx="37">
                  <c:v>0.58532819999999997</c:v>
                </c:pt>
                <c:pt idx="38">
                  <c:v>0.75351859999999993</c:v>
                </c:pt>
                <c:pt idx="39">
                  <c:v>0.64679510000000007</c:v>
                </c:pt>
                <c:pt idx="40">
                  <c:v>0.63651500000000005</c:v>
                </c:pt>
                <c:pt idx="41">
                  <c:v>0.87132940000000003</c:v>
                </c:pt>
                <c:pt idx="42">
                  <c:v>0.92113290000000014</c:v>
                </c:pt>
                <c:pt idx="43">
                  <c:v>0.61456369999999994</c:v>
                </c:pt>
                <c:pt idx="44">
                  <c:v>0.72304659999999998</c:v>
                </c:pt>
                <c:pt idx="45">
                  <c:v>1.1648099000000001</c:v>
                </c:pt>
                <c:pt idx="46">
                  <c:v>2.3024874999999998</c:v>
                </c:pt>
                <c:pt idx="47">
                  <c:v>2.5097909999999999</c:v>
                </c:pt>
                <c:pt idx="48">
                  <c:v>4.1327365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12-AE4A-8B1A-78C804F9C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10y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inferred'!$CS$16</c:f>
              <c:strCache>
                <c:ptCount val="1"/>
                <c:pt idx="0">
                  <c:v>aaa, 10y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inferred'!$CS$17:$CS$65</c:f>
              <c:numCache>
                <c:formatCode>0.00</c:formatCode>
                <c:ptCount val="49"/>
                <c:pt idx="1">
                  <c:v>3.5031140000000001</c:v>
                </c:pt>
                <c:pt idx="2">
                  <c:v>3.46963</c:v>
                </c:pt>
                <c:pt idx="3">
                  <c:v>2.8487040000000001</c:v>
                </c:pt>
                <c:pt idx="4">
                  <c:v>2.7920989999999999</c:v>
                </c:pt>
                <c:pt idx="5">
                  <c:v>2.6577799999999998</c:v>
                </c:pt>
                <c:pt idx="6">
                  <c:v>2.2938459999999998</c:v>
                </c:pt>
                <c:pt idx="7">
                  <c:v>1.964736</c:v>
                </c:pt>
                <c:pt idx="8">
                  <c:v>1.873526</c:v>
                </c:pt>
                <c:pt idx="9">
                  <c:v>1.9125449999999999</c:v>
                </c:pt>
                <c:pt idx="10">
                  <c:v>1.765323</c:v>
                </c:pt>
                <c:pt idx="11">
                  <c:v>2.0756459999999999</c:v>
                </c:pt>
                <c:pt idx="12">
                  <c:v>2.0698379999999998</c:v>
                </c:pt>
                <c:pt idx="13">
                  <c:v>1.945511</c:v>
                </c:pt>
                <c:pt idx="14">
                  <c:v>1.6427940000000001</c:v>
                </c:pt>
                <c:pt idx="15">
                  <c:v>1.221071</c:v>
                </c:pt>
                <c:pt idx="16">
                  <c:v>0.892405</c:v>
                </c:pt>
                <c:pt idx="17">
                  <c:v>0.40850049999999999</c:v>
                </c:pt>
                <c:pt idx="18">
                  <c:v>0.63009910000000002</c:v>
                </c:pt>
                <c:pt idx="19">
                  <c:v>0.80219379999999996</c:v>
                </c:pt>
                <c:pt idx="20">
                  <c:v>0.67071769999999997</c:v>
                </c:pt>
                <c:pt idx="21">
                  <c:v>0.42240470000000002</c:v>
                </c:pt>
                <c:pt idx="22">
                  <c:v>0.1694744</c:v>
                </c:pt>
                <c:pt idx="23">
                  <c:v>-9.8339300000000004E-2</c:v>
                </c:pt>
                <c:pt idx="24">
                  <c:v>0.20690810000000001</c:v>
                </c:pt>
                <c:pt idx="25">
                  <c:v>0.39736070000000001</c:v>
                </c:pt>
                <c:pt idx="26">
                  <c:v>0.378307</c:v>
                </c:pt>
                <c:pt idx="27">
                  <c:v>0.49328169999999999</c:v>
                </c:pt>
                <c:pt idx="28">
                  <c:v>0.44641189999999997</c:v>
                </c:pt>
                <c:pt idx="29">
                  <c:v>0.66988709999999996</c:v>
                </c:pt>
                <c:pt idx="30">
                  <c:v>0.55163620000000002</c:v>
                </c:pt>
                <c:pt idx="31">
                  <c:v>0.4158599</c:v>
                </c:pt>
                <c:pt idx="32">
                  <c:v>0.43392370000000002</c:v>
                </c:pt>
                <c:pt idx="33">
                  <c:v>0.17814199999999999</c:v>
                </c:pt>
                <c:pt idx="34">
                  <c:v>-5.7312299999999997E-2</c:v>
                </c:pt>
                <c:pt idx="35">
                  <c:v>-0.46673569999999998</c:v>
                </c:pt>
                <c:pt idx="36">
                  <c:v>-0.30765029999999999</c:v>
                </c:pt>
                <c:pt idx="37">
                  <c:v>-0.36284810000000001</c:v>
                </c:pt>
                <c:pt idx="38">
                  <c:v>-0.36442930000000001</c:v>
                </c:pt>
                <c:pt idx="39">
                  <c:v>-0.44602320000000001</c:v>
                </c:pt>
                <c:pt idx="40">
                  <c:v>-0.55160509999999996</c:v>
                </c:pt>
                <c:pt idx="41">
                  <c:v>-0.4000978</c:v>
                </c:pt>
                <c:pt idx="42">
                  <c:v>-0.18983330000000001</c:v>
                </c:pt>
                <c:pt idx="43">
                  <c:v>-0.3656065</c:v>
                </c:pt>
                <c:pt idx="44">
                  <c:v>-0.22711819999999999</c:v>
                </c:pt>
                <c:pt idx="45">
                  <c:v>0.18414079999999999</c:v>
                </c:pt>
                <c:pt idx="46">
                  <c:v>1.169654</c:v>
                </c:pt>
                <c:pt idx="47">
                  <c:v>1.419395</c:v>
                </c:pt>
                <c:pt idx="48">
                  <c:v>2.211201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28-4148-BC93-18C5C7935E0E}"/>
            </c:ext>
          </c:extLst>
        </c:ser>
        <c:ser>
          <c:idx val="1"/>
          <c:order val="1"/>
          <c:tx>
            <c:strRef>
              <c:f>'Charts, inferred'!$CT$16</c:f>
              <c:strCache>
                <c:ptCount val="1"/>
                <c:pt idx="0">
                  <c:v>blb, 10y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inferred'!$CT$17:$CT$65</c:f>
              <c:numCache>
                <c:formatCode>0.00</c:formatCode>
                <c:ptCount val="49"/>
                <c:pt idx="2">
                  <c:v>17.748280000000001</c:v>
                </c:pt>
                <c:pt idx="3">
                  <c:v>18.563669999999998</c:v>
                </c:pt>
                <c:pt idx="4">
                  <c:v>18.365729999999999</c:v>
                </c:pt>
                <c:pt idx="5">
                  <c:v>17.866769999999999</c:v>
                </c:pt>
                <c:pt idx="6">
                  <c:v>15.52694</c:v>
                </c:pt>
                <c:pt idx="7">
                  <c:v>15.775370000000001</c:v>
                </c:pt>
                <c:pt idx="8">
                  <c:v>14.678789999999999</c:v>
                </c:pt>
                <c:pt idx="9">
                  <c:v>13.62955</c:v>
                </c:pt>
                <c:pt idx="10">
                  <c:v>11.16273</c:v>
                </c:pt>
                <c:pt idx="11">
                  <c:v>11.01704</c:v>
                </c:pt>
                <c:pt idx="12">
                  <c:v>11.20224</c:v>
                </c:pt>
                <c:pt idx="13">
                  <c:v>10.17131</c:v>
                </c:pt>
                <c:pt idx="14">
                  <c:v>10.76056</c:v>
                </c:pt>
                <c:pt idx="15">
                  <c:v>9.4855710000000002</c:v>
                </c:pt>
                <c:pt idx="16">
                  <c:v>9.3173370000000002</c:v>
                </c:pt>
                <c:pt idx="17">
                  <c:v>9.5962080000000007</c:v>
                </c:pt>
                <c:pt idx="18">
                  <c:v>9.2072400000000005</c:v>
                </c:pt>
                <c:pt idx="19">
                  <c:v>8.0971620000000009</c:v>
                </c:pt>
                <c:pt idx="20">
                  <c:v>7.571898</c:v>
                </c:pt>
                <c:pt idx="21">
                  <c:v>6.8509820000000001</c:v>
                </c:pt>
                <c:pt idx="22">
                  <c:v>7.727068</c:v>
                </c:pt>
                <c:pt idx="23">
                  <c:v>6.5680240000000003</c:v>
                </c:pt>
                <c:pt idx="24">
                  <c:v>6.1254049999999998</c:v>
                </c:pt>
                <c:pt idx="25">
                  <c:v>6.4509480000000003</c:v>
                </c:pt>
                <c:pt idx="26">
                  <c:v>5.5750549999999999</c:v>
                </c:pt>
                <c:pt idx="27">
                  <c:v>4.6188960000000003</c:v>
                </c:pt>
                <c:pt idx="28">
                  <c:v>3.7518159999999998</c:v>
                </c:pt>
                <c:pt idx="29">
                  <c:v>3.7105260000000002</c:v>
                </c:pt>
                <c:pt idx="30">
                  <c:v>4.1448919999999996</c:v>
                </c:pt>
                <c:pt idx="31">
                  <c:v>3.829053</c:v>
                </c:pt>
                <c:pt idx="32">
                  <c:v>3.628504</c:v>
                </c:pt>
                <c:pt idx="33">
                  <c:v>3.1811060000000002</c:v>
                </c:pt>
                <c:pt idx="34">
                  <c:v>2.711198</c:v>
                </c:pt>
                <c:pt idx="35">
                  <c:v>2.0695890000000001</c:v>
                </c:pt>
                <c:pt idx="36">
                  <c:v>2.079618</c:v>
                </c:pt>
                <c:pt idx="37">
                  <c:v>2.0193080000000001</c:v>
                </c:pt>
                <c:pt idx="38">
                  <c:v>2.2614299999999998</c:v>
                </c:pt>
                <c:pt idx="39">
                  <c:v>2.2497039999999999</c:v>
                </c:pt>
                <c:pt idx="40">
                  <c:v>2.5577909999999999</c:v>
                </c:pt>
                <c:pt idx="41">
                  <c:v>2.814581</c:v>
                </c:pt>
                <c:pt idx="42">
                  <c:v>2.4681839999999999</c:v>
                </c:pt>
                <c:pt idx="43">
                  <c:v>2.0994290000000002</c:v>
                </c:pt>
                <c:pt idx="44">
                  <c:v>1.9940530000000001</c:v>
                </c:pt>
                <c:pt idx="45">
                  <c:v>1.997519</c:v>
                </c:pt>
                <c:pt idx="46">
                  <c:v>2.1464279999999998</c:v>
                </c:pt>
                <c:pt idx="47">
                  <c:v>1.954593</c:v>
                </c:pt>
                <c:pt idx="48">
                  <c:v>3.7180970000000002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28-4148-BC93-18C5C7935E0E}"/>
            </c:ext>
          </c:extLst>
        </c:ser>
        <c:ser>
          <c:idx val="2"/>
          <c:order val="2"/>
          <c:tx>
            <c:strRef>
              <c:f>'Charts, inferred'!$CU$16</c:f>
              <c:strCache>
                <c:ptCount val="1"/>
                <c:pt idx="0">
                  <c:v>fbh, 10y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inferred'!$CU$17:$CU$65</c:f>
              <c:numCache>
                <c:formatCode>0.00</c:formatCode>
                <c:ptCount val="49"/>
                <c:pt idx="35">
                  <c:v>0.84899999999999998</c:v>
                </c:pt>
                <c:pt idx="42">
                  <c:v>1.077</c:v>
                </c:pt>
                <c:pt idx="46">
                  <c:v>1.587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28-4148-BC93-18C5C7935E0E}"/>
            </c:ext>
          </c:extLst>
        </c:ser>
        <c:ser>
          <c:idx val="3"/>
          <c:order val="3"/>
          <c:tx>
            <c:strRef>
              <c:f>'Charts, inferred'!$CV$16</c:f>
              <c:strCache>
                <c:ptCount val="1"/>
                <c:pt idx="0">
                  <c:v>fbhr, 10y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inferred'!$CV$17:$CV$65</c:f>
              <c:numCache>
                <c:formatCode>0.00</c:formatCode>
                <c:ptCount val="49"/>
                <c:pt idx="1">
                  <c:v>3.5129582999999998</c:v>
                </c:pt>
                <c:pt idx="2">
                  <c:v>11.16615374</c:v>
                </c:pt>
                <c:pt idx="3">
                  <c:v>10.929337909999999</c:v>
                </c:pt>
                <c:pt idx="4">
                  <c:v>10.789855139999998</c:v>
                </c:pt>
                <c:pt idx="5">
                  <c:v>10.44620241</c:v>
                </c:pt>
                <c:pt idx="6">
                  <c:v>9.087318719999999</c:v>
                </c:pt>
                <c:pt idx="7">
                  <c:v>8.8822344100000006</c:v>
                </c:pt>
                <c:pt idx="8">
                  <c:v>8.3207657699999995</c:v>
                </c:pt>
                <c:pt idx="9">
                  <c:v>7.9035129</c:v>
                </c:pt>
                <c:pt idx="10">
                  <c:v>6.6955189400000004</c:v>
                </c:pt>
                <c:pt idx="11">
                  <c:v>6.9272420199999996</c:v>
                </c:pt>
                <c:pt idx="12">
                  <c:v>7.0019160199999995</c:v>
                </c:pt>
                <c:pt idx="13">
                  <c:v>6.4374126799999996</c:v>
                </c:pt>
                <c:pt idx="14">
                  <c:v>6.4049767800000001</c:v>
                </c:pt>
                <c:pt idx="15">
                  <c:v>5.4522696930000007</c:v>
                </c:pt>
                <c:pt idx="16">
                  <c:v>5.0671916710000007</c:v>
                </c:pt>
                <c:pt idx="17">
                  <c:v>4.7282335389999997</c:v>
                </c:pt>
                <c:pt idx="18">
                  <c:v>4.7703290650000003</c:v>
                </c:pt>
                <c:pt idx="19">
                  <c:v>4.4531552560000005</c:v>
                </c:pt>
                <c:pt idx="20">
                  <c:v>4.100813649</c:v>
                </c:pt>
                <c:pt idx="21">
                  <c:v>3.552759671</c:v>
                </c:pt>
                <c:pt idx="22">
                  <c:v>3.6918211240000001</c:v>
                </c:pt>
                <c:pt idx="23">
                  <c:v>2.9355320570000001</c:v>
                </c:pt>
                <c:pt idx="24">
                  <c:v>3.0338630599999998</c:v>
                </c:pt>
                <c:pt idx="25">
                  <c:v>3.3557531489999999</c:v>
                </c:pt>
                <c:pt idx="26">
                  <c:v>2.9583904649999999</c:v>
                </c:pt>
                <c:pt idx="27">
                  <c:v>2.6535995830000001</c:v>
                </c:pt>
                <c:pt idx="28">
                  <c:v>2.2336276329999998</c:v>
                </c:pt>
                <c:pt idx="29">
                  <c:v>2.4280505030000001</c:v>
                </c:pt>
                <c:pt idx="30">
                  <c:v>2.5037926259999996</c:v>
                </c:pt>
                <c:pt idx="31">
                  <c:v>2.2380468540000003</c:v>
                </c:pt>
                <c:pt idx="32">
                  <c:v>2.1683697469999998</c:v>
                </c:pt>
                <c:pt idx="33">
                  <c:v>1.7316537980000002</c:v>
                </c:pt>
                <c:pt idx="34">
                  <c:v>1.3045020489999999</c:v>
                </c:pt>
                <c:pt idx="35">
                  <c:v>0.63773312199999999</c:v>
                </c:pt>
                <c:pt idx="36">
                  <c:v>0.79320680899999996</c:v>
                </c:pt>
                <c:pt idx="37">
                  <c:v>0.71465466900000008</c:v>
                </c:pt>
                <c:pt idx="38">
                  <c:v>0.81799135499999986</c:v>
                </c:pt>
                <c:pt idx="39">
                  <c:v>0.73539979199999994</c:v>
                </c:pt>
                <c:pt idx="40">
                  <c:v>0.76849865799999995</c:v>
                </c:pt>
                <c:pt idx="41">
                  <c:v>1.023620663</c:v>
                </c:pt>
                <c:pt idx="42">
                  <c:v>1.073382037</c:v>
                </c:pt>
                <c:pt idx="43">
                  <c:v>0.74672658200000019</c:v>
                </c:pt>
                <c:pt idx="44">
                  <c:v>0.83266265900000003</c:v>
                </c:pt>
                <c:pt idx="45">
                  <c:v>1.224859487</c:v>
                </c:pt>
                <c:pt idx="46">
                  <c:v>2.2255746240000001</c:v>
                </c:pt>
                <c:pt idx="47">
                  <c:v>2.379764019</c:v>
                </c:pt>
                <c:pt idx="48">
                  <c:v>3.8955769509999998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28-4148-BC93-18C5C7935E0E}"/>
            </c:ext>
          </c:extLst>
        </c:ser>
        <c:ser>
          <c:idx val="4"/>
          <c:order val="4"/>
          <c:tx>
            <c:strRef>
              <c:f>'Charts, inferred'!$CW$16</c:f>
              <c:strCache>
                <c:ptCount val="1"/>
                <c:pt idx="0">
                  <c:v>fbhh, 10y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inferred'!$CW$17:$CW$65</c:f>
              <c:numCache>
                <c:formatCode>0.00</c:formatCode>
                <c:ptCount val="49"/>
                <c:pt idx="1">
                  <c:v>3.5031140000000001</c:v>
                </c:pt>
                <c:pt idx="2">
                  <c:v>12.343770000000001</c:v>
                </c:pt>
                <c:pt idx="3">
                  <c:v>12.130538999999999</c:v>
                </c:pt>
                <c:pt idx="4">
                  <c:v>11.974964</c:v>
                </c:pt>
                <c:pt idx="5">
                  <c:v>11.591165</c:v>
                </c:pt>
                <c:pt idx="6">
                  <c:v>10.057316</c:v>
                </c:pt>
                <c:pt idx="7">
                  <c:v>9.8524209999999997</c:v>
                </c:pt>
                <c:pt idx="8">
                  <c:v>9.2129209999999997</c:v>
                </c:pt>
                <c:pt idx="9">
                  <c:v>8.7273200000000006</c:v>
                </c:pt>
                <c:pt idx="10">
                  <c:v>7.3466880000000003</c:v>
                </c:pt>
                <c:pt idx="11">
                  <c:v>7.5841659999999997</c:v>
                </c:pt>
                <c:pt idx="12">
                  <c:v>7.6709579999999997</c:v>
                </c:pt>
                <c:pt idx="13">
                  <c:v>7.0311659999999998</c:v>
                </c:pt>
                <c:pt idx="14">
                  <c:v>7.0230740000000003</c:v>
                </c:pt>
                <c:pt idx="15">
                  <c:v>5.9638565000000003</c:v>
                </c:pt>
                <c:pt idx="16">
                  <c:v>5.5510735000000002</c:v>
                </c:pt>
                <c:pt idx="17">
                  <c:v>5.2066045000000001</c:v>
                </c:pt>
                <c:pt idx="18">
                  <c:v>5.2337191000000001</c:v>
                </c:pt>
                <c:pt idx="19">
                  <c:v>4.8507747999999999</c:v>
                </c:pt>
                <c:pt idx="20">
                  <c:v>4.4566666999999995</c:v>
                </c:pt>
                <c:pt idx="21">
                  <c:v>3.8478957</c:v>
                </c:pt>
                <c:pt idx="22">
                  <c:v>4.0330083999999999</c:v>
                </c:pt>
                <c:pt idx="23">
                  <c:v>3.1856727</c:v>
                </c:pt>
                <c:pt idx="24">
                  <c:v>3.2696106</c:v>
                </c:pt>
                <c:pt idx="25">
                  <c:v>3.6228347000000003</c:v>
                </c:pt>
                <c:pt idx="26">
                  <c:v>3.1658344999999999</c:v>
                </c:pt>
                <c:pt idx="27">
                  <c:v>2.8027297</c:v>
                </c:pt>
                <c:pt idx="28">
                  <c:v>2.3223199000000001</c:v>
                </c:pt>
                <c:pt idx="29">
                  <c:v>2.5251501000000003</c:v>
                </c:pt>
                <c:pt idx="30">
                  <c:v>2.6240821999999997</c:v>
                </c:pt>
                <c:pt idx="31">
                  <c:v>2.3303864000000001</c:v>
                </c:pt>
                <c:pt idx="32">
                  <c:v>2.2481757</c:v>
                </c:pt>
                <c:pt idx="33">
                  <c:v>1.7686950000000001</c:v>
                </c:pt>
                <c:pt idx="34">
                  <c:v>1.2982867</c:v>
                </c:pt>
                <c:pt idx="35">
                  <c:v>0.56805880000000009</c:v>
                </c:pt>
                <c:pt idx="36">
                  <c:v>0.73215870000000005</c:v>
                </c:pt>
                <c:pt idx="37">
                  <c:v>0.64680590000000004</c:v>
                </c:pt>
                <c:pt idx="38">
                  <c:v>0.76628569999999985</c:v>
                </c:pt>
                <c:pt idx="39">
                  <c:v>0.67882880000000001</c:v>
                </c:pt>
                <c:pt idx="40">
                  <c:v>0.7272904</c:v>
                </c:pt>
                <c:pt idx="41">
                  <c:v>1.0071927000000001</c:v>
                </c:pt>
                <c:pt idx="42">
                  <c:v>1.0442586999999999</c:v>
                </c:pt>
                <c:pt idx="43">
                  <c:v>0.68410800000000016</c:v>
                </c:pt>
                <c:pt idx="44">
                  <c:v>0.76990829999999999</c:v>
                </c:pt>
                <c:pt idx="45">
                  <c:v>1.1829003</c:v>
                </c:pt>
                <c:pt idx="46">
                  <c:v>2.2428679999999996</c:v>
                </c:pt>
                <c:pt idx="47">
                  <c:v>2.3966915000000002</c:v>
                </c:pt>
                <c:pt idx="48">
                  <c:v>4.0702495000000001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D28-4148-BC93-18C5C7935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15y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inferred'!$CY$16</c:f>
              <c:strCache>
                <c:ptCount val="1"/>
                <c:pt idx="0">
                  <c:v>aaa, 15y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inferred'!$CY$17:$CY$65</c:f>
              <c:numCache>
                <c:formatCode>0.00</c:formatCode>
                <c:ptCount val="49"/>
                <c:pt idx="1">
                  <c:v>3.848913</c:v>
                </c:pt>
                <c:pt idx="2">
                  <c:v>3.8130829999999998</c:v>
                </c:pt>
                <c:pt idx="3">
                  <c:v>3.2784629999999999</c:v>
                </c:pt>
                <c:pt idx="4">
                  <c:v>3.1977720000000001</c:v>
                </c:pt>
                <c:pt idx="5">
                  <c:v>3.09511</c:v>
                </c:pt>
                <c:pt idx="6">
                  <c:v>2.7529599999999999</c:v>
                </c:pt>
                <c:pt idx="7">
                  <c:v>2.5076670000000001</c:v>
                </c:pt>
                <c:pt idx="8">
                  <c:v>2.4888059999999999</c:v>
                </c:pt>
                <c:pt idx="9">
                  <c:v>2.5343200000000001</c:v>
                </c:pt>
                <c:pt idx="10">
                  <c:v>2.4052549999999999</c:v>
                </c:pt>
                <c:pt idx="11">
                  <c:v>2.6381049999999999</c:v>
                </c:pt>
                <c:pt idx="12">
                  <c:v>2.6658819999999999</c:v>
                </c:pt>
                <c:pt idx="13">
                  <c:v>2.5282680000000002</c:v>
                </c:pt>
                <c:pt idx="14">
                  <c:v>2.250003</c:v>
                </c:pt>
                <c:pt idx="15">
                  <c:v>1.8059320000000001</c:v>
                </c:pt>
                <c:pt idx="16">
                  <c:v>1.410164</c:v>
                </c:pt>
                <c:pt idx="17">
                  <c:v>0.71421990000000002</c:v>
                </c:pt>
                <c:pt idx="18">
                  <c:v>0.93234159999999999</c:v>
                </c:pt>
                <c:pt idx="19">
                  <c:v>1.239255</c:v>
                </c:pt>
                <c:pt idx="20">
                  <c:v>1.0992690000000001</c:v>
                </c:pt>
                <c:pt idx="21">
                  <c:v>0.82989239999999997</c:v>
                </c:pt>
                <c:pt idx="22">
                  <c:v>0.52655700000000005</c:v>
                </c:pt>
                <c:pt idx="23">
                  <c:v>0.20658070000000001</c:v>
                </c:pt>
                <c:pt idx="24">
                  <c:v>0.56851200000000002</c:v>
                </c:pt>
                <c:pt idx="25">
                  <c:v>0.82004540000000004</c:v>
                </c:pt>
                <c:pt idx="26">
                  <c:v>0.79227939999999997</c:v>
                </c:pt>
                <c:pt idx="27">
                  <c:v>0.90945500000000001</c:v>
                </c:pt>
                <c:pt idx="28">
                  <c:v>0.86123850000000002</c:v>
                </c:pt>
                <c:pt idx="29">
                  <c:v>1.0092669999999999</c:v>
                </c:pt>
                <c:pt idx="30">
                  <c:v>0.89221499999999998</c:v>
                </c:pt>
                <c:pt idx="31">
                  <c:v>0.75025419999999998</c:v>
                </c:pt>
                <c:pt idx="32">
                  <c:v>0.75427259999999996</c:v>
                </c:pt>
                <c:pt idx="33">
                  <c:v>0.49390879999999998</c:v>
                </c:pt>
                <c:pt idx="34">
                  <c:v>0.24649270000000001</c:v>
                </c:pt>
                <c:pt idx="35">
                  <c:v>-0.2239959</c:v>
                </c:pt>
                <c:pt idx="36">
                  <c:v>-8.3943199999999996E-2</c:v>
                </c:pt>
                <c:pt idx="37">
                  <c:v>-0.1598455</c:v>
                </c:pt>
                <c:pt idx="38">
                  <c:v>-0.173431</c:v>
                </c:pt>
                <c:pt idx="39">
                  <c:v>-0.2490647</c:v>
                </c:pt>
                <c:pt idx="40">
                  <c:v>-0.37165550000000003</c:v>
                </c:pt>
                <c:pt idx="41">
                  <c:v>-0.17488629999999999</c:v>
                </c:pt>
                <c:pt idx="42">
                  <c:v>8.6286100000000004E-2</c:v>
                </c:pt>
                <c:pt idx="43">
                  <c:v>-0.1258415</c:v>
                </c:pt>
                <c:pt idx="44">
                  <c:v>-4.9257299999999997E-2</c:v>
                </c:pt>
                <c:pt idx="45">
                  <c:v>0.30095810000000001</c:v>
                </c:pt>
                <c:pt idx="46">
                  <c:v>1.2587250000000001</c:v>
                </c:pt>
                <c:pt idx="47">
                  <c:v>1.550699</c:v>
                </c:pt>
                <c:pt idx="48">
                  <c:v>2.2475299999999998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D7-7248-A008-A3FFBAC6932C}"/>
            </c:ext>
          </c:extLst>
        </c:ser>
        <c:ser>
          <c:idx val="1"/>
          <c:order val="1"/>
          <c:tx>
            <c:strRef>
              <c:f>'Charts, inferred'!$CZ$16</c:f>
              <c:strCache>
                <c:ptCount val="1"/>
                <c:pt idx="0">
                  <c:v>blb, 15y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inferred'!$CZ$17:$CZ$65</c:f>
              <c:numCache>
                <c:formatCode>0.00</c:formatCode>
                <c:ptCount val="49"/>
                <c:pt idx="2">
                  <c:v>18.47409</c:v>
                </c:pt>
                <c:pt idx="3">
                  <c:v>19.591570000000001</c:v>
                </c:pt>
                <c:pt idx="4">
                  <c:v>19.348870000000002</c:v>
                </c:pt>
                <c:pt idx="5">
                  <c:v>18.650120000000001</c:v>
                </c:pt>
                <c:pt idx="6">
                  <c:v>16.048249999999999</c:v>
                </c:pt>
                <c:pt idx="7">
                  <c:v>16.078900000000001</c:v>
                </c:pt>
                <c:pt idx="8">
                  <c:v>15.695679999999999</c:v>
                </c:pt>
                <c:pt idx="9">
                  <c:v>14.4877</c:v>
                </c:pt>
                <c:pt idx="10">
                  <c:v>11.557639999999999</c:v>
                </c:pt>
                <c:pt idx="11">
                  <c:v>11.327970000000001</c:v>
                </c:pt>
                <c:pt idx="12">
                  <c:v>11.524620000000001</c:v>
                </c:pt>
                <c:pt idx="13">
                  <c:v>10.566039999999999</c:v>
                </c:pt>
                <c:pt idx="14">
                  <c:v>10.87243</c:v>
                </c:pt>
                <c:pt idx="15">
                  <c:v>9.4132040000000003</c:v>
                </c:pt>
                <c:pt idx="16">
                  <c:v>9.5230730000000001</c:v>
                </c:pt>
                <c:pt idx="17">
                  <c:v>9.7420779999999993</c:v>
                </c:pt>
                <c:pt idx="18">
                  <c:v>9.3915600000000001</c:v>
                </c:pt>
                <c:pt idx="19">
                  <c:v>8.1937999999999995</c:v>
                </c:pt>
                <c:pt idx="20">
                  <c:v>7.6830480000000003</c:v>
                </c:pt>
                <c:pt idx="21">
                  <c:v>7.0191179999999997</c:v>
                </c:pt>
                <c:pt idx="22">
                  <c:v>7.7752179999999997</c:v>
                </c:pt>
                <c:pt idx="23">
                  <c:v>6.7296569999999996</c:v>
                </c:pt>
                <c:pt idx="24">
                  <c:v>6.3780700000000001</c:v>
                </c:pt>
                <c:pt idx="25">
                  <c:v>6.6628850000000002</c:v>
                </c:pt>
                <c:pt idx="26">
                  <c:v>5.7263770000000003</c:v>
                </c:pt>
                <c:pt idx="27">
                  <c:v>4.447565</c:v>
                </c:pt>
                <c:pt idx="28">
                  <c:v>3.5924930000000002</c:v>
                </c:pt>
                <c:pt idx="29">
                  <c:v>3.5009220000000001</c:v>
                </c:pt>
                <c:pt idx="30">
                  <c:v>3.999698</c:v>
                </c:pt>
                <c:pt idx="31">
                  <c:v>3.666328</c:v>
                </c:pt>
                <c:pt idx="32">
                  <c:v>3.4848819999999998</c:v>
                </c:pt>
                <c:pt idx="33">
                  <c:v>3.2128679999999998</c:v>
                </c:pt>
                <c:pt idx="34">
                  <c:v>2.65768</c:v>
                </c:pt>
                <c:pt idx="35">
                  <c:v>1.955306</c:v>
                </c:pt>
                <c:pt idx="36">
                  <c:v>2.1231</c:v>
                </c:pt>
                <c:pt idx="37">
                  <c:v>2.103799</c:v>
                </c:pt>
                <c:pt idx="38">
                  <c:v>2.0057520000000002</c:v>
                </c:pt>
                <c:pt idx="39">
                  <c:v>2.142884</c:v>
                </c:pt>
                <c:pt idx="40">
                  <c:v>2.8238020000000001</c:v>
                </c:pt>
                <c:pt idx="41">
                  <c:v>3.2726470000000001</c:v>
                </c:pt>
                <c:pt idx="42">
                  <c:v>2.7624819999999999</c:v>
                </c:pt>
                <c:pt idx="43">
                  <c:v>2.1587559999999999</c:v>
                </c:pt>
                <c:pt idx="44">
                  <c:v>1.97458</c:v>
                </c:pt>
                <c:pt idx="45">
                  <c:v>1.8754740000000001</c:v>
                </c:pt>
                <c:pt idx="46">
                  <c:v>1.4943960000000001</c:v>
                </c:pt>
                <c:pt idx="47">
                  <c:v>0.94036810000000004</c:v>
                </c:pt>
                <c:pt idx="48">
                  <c:v>3.1718519999999999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D7-7248-A008-A3FFBAC6932C}"/>
            </c:ext>
          </c:extLst>
        </c:ser>
        <c:ser>
          <c:idx val="2"/>
          <c:order val="2"/>
          <c:tx>
            <c:strRef>
              <c:f>'Charts, inferred'!$DA$16</c:f>
              <c:strCache>
                <c:ptCount val="1"/>
                <c:pt idx="0">
                  <c:v>fbh, 15y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inferred'!$DA$17:$DA$65</c:f>
              <c:numCache>
                <c:formatCode>0.00</c:formatCode>
                <c:ptCount val="49"/>
                <c:pt idx="38">
                  <c:v>3.2330000000000001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D7-7248-A008-A3FFBAC6932C}"/>
            </c:ext>
          </c:extLst>
        </c:ser>
        <c:ser>
          <c:idx val="3"/>
          <c:order val="3"/>
          <c:tx>
            <c:strRef>
              <c:f>'Charts, inferred'!$DB$16</c:f>
              <c:strCache>
                <c:ptCount val="1"/>
                <c:pt idx="0">
                  <c:v>fbhr, 15y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inferred'!$DB$17:$DB$65</c:f>
              <c:numCache>
                <c:formatCode>0.00</c:formatCode>
                <c:ptCount val="49"/>
                <c:pt idx="1">
                  <c:v>3.8414673499999998</c:v>
                </c:pt>
                <c:pt idx="2">
                  <c:v>11.80670982</c:v>
                </c:pt>
                <c:pt idx="3">
                  <c:v>11.782689660000001</c:v>
                </c:pt>
                <c:pt idx="4">
                  <c:v>11.60094411</c:v>
                </c:pt>
                <c:pt idx="5">
                  <c:v>11.200856460000001</c:v>
                </c:pt>
                <c:pt idx="6">
                  <c:v>9.74920425</c:v>
                </c:pt>
                <c:pt idx="7">
                  <c:v>9.5294473499999999</c:v>
                </c:pt>
                <c:pt idx="8">
                  <c:v>9.3455951399999986</c:v>
                </c:pt>
                <c:pt idx="9">
                  <c:v>8.8657781</c:v>
                </c:pt>
                <c:pt idx="10">
                  <c:v>7.4744503699999996</c:v>
                </c:pt>
                <c:pt idx="11">
                  <c:v>7.59621076</c:v>
                </c:pt>
                <c:pt idx="12">
                  <c:v>7.7077483600000001</c:v>
                </c:pt>
                <c:pt idx="13">
                  <c:v>7.1619499199999996</c:v>
                </c:pt>
                <c:pt idx="14">
                  <c:v>7.0302650399999997</c:v>
                </c:pt>
                <c:pt idx="15">
                  <c:v>5.976552732</c:v>
                </c:pt>
                <c:pt idx="16">
                  <c:v>5.6481464089999998</c:v>
                </c:pt>
                <c:pt idx="17">
                  <c:v>5.0818286789999991</c:v>
                </c:pt>
                <c:pt idx="18">
                  <c:v>5.13727</c:v>
                </c:pt>
                <c:pt idx="19">
                  <c:v>4.9102076500000003</c:v>
                </c:pt>
                <c:pt idx="20">
                  <c:v>4.5560653340000004</c:v>
                </c:pt>
                <c:pt idx="21">
                  <c:v>4.0126758739999993</c:v>
                </c:pt>
                <c:pt idx="22">
                  <c:v>4.0518985440000002</c:v>
                </c:pt>
                <c:pt idx="23">
                  <c:v>3.2951931459999999</c:v>
                </c:pt>
                <c:pt idx="24">
                  <c:v>3.4867907099999997</c:v>
                </c:pt>
                <c:pt idx="25">
                  <c:v>3.8490723349999998</c:v>
                </c:pt>
                <c:pt idx="26">
                  <c:v>3.4171866710000001</c:v>
                </c:pt>
                <c:pt idx="27">
                  <c:v>2.9747778949999999</c:v>
                </c:pt>
                <c:pt idx="28">
                  <c:v>2.5587260440000001</c:v>
                </c:pt>
                <c:pt idx="29">
                  <c:v>2.6597028759999999</c:v>
                </c:pt>
                <c:pt idx="30">
                  <c:v>2.7644734839999998</c:v>
                </c:pt>
                <c:pt idx="31">
                  <c:v>2.4852615140000003</c:v>
                </c:pt>
                <c:pt idx="32">
                  <c:v>2.4105128759999999</c:v>
                </c:pt>
                <c:pt idx="33">
                  <c:v>2.0453852039999996</c:v>
                </c:pt>
                <c:pt idx="34">
                  <c:v>1.5699435050000001</c:v>
                </c:pt>
                <c:pt idx="35">
                  <c:v>0.81885139299999998</c:v>
                </c:pt>
                <c:pt idx="36">
                  <c:v>1.02455626</c:v>
                </c:pt>
                <c:pt idx="37">
                  <c:v>0.9440917419999999</c:v>
                </c:pt>
                <c:pt idx="38">
                  <c:v>0.88873116600000013</c:v>
                </c:pt>
                <c:pt idx="39">
                  <c:v>0.87625730699999993</c:v>
                </c:pt>
                <c:pt idx="40">
                  <c:v>1.0546335410000001</c:v>
                </c:pt>
                <c:pt idx="41">
                  <c:v>1.4359141659999999</c:v>
                </c:pt>
                <c:pt idx="42">
                  <c:v>1.4631265010000001</c:v>
                </c:pt>
                <c:pt idx="43">
                  <c:v>1.000191923</c:v>
                </c:pt>
                <c:pt idx="44">
                  <c:v>0.99319870500000007</c:v>
                </c:pt>
                <c:pt idx="45">
                  <c:v>1.282990437</c:v>
                </c:pt>
                <c:pt idx="46">
                  <c:v>2.0278622180000001</c:v>
                </c:pt>
                <c:pt idx="47">
                  <c:v>2.0653434373000001</c:v>
                </c:pt>
                <c:pt idx="48">
                  <c:v>3.6935654160000002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D7-7248-A008-A3FFBAC6932C}"/>
            </c:ext>
          </c:extLst>
        </c:ser>
        <c:ser>
          <c:idx val="4"/>
          <c:order val="4"/>
          <c:tx>
            <c:strRef>
              <c:f>'Charts, inferred'!$DC$16</c:f>
              <c:strCache>
                <c:ptCount val="1"/>
                <c:pt idx="0">
                  <c:v>fbhh, 15y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inferred'!$DC$17:$DC$65</c:f>
              <c:numCache>
                <c:formatCode>0.00</c:formatCode>
                <c:ptCount val="49"/>
                <c:pt idx="1">
                  <c:v>3.848913</c:v>
                </c:pt>
                <c:pt idx="2">
                  <c:v>13.050128000000001</c:v>
                </c:pt>
                <c:pt idx="3">
                  <c:v>13.074248000000001</c:v>
                </c:pt>
                <c:pt idx="4">
                  <c:v>12.872207000000001</c:v>
                </c:pt>
                <c:pt idx="5">
                  <c:v>12.420170000000001</c:v>
                </c:pt>
                <c:pt idx="6">
                  <c:v>10.777085</c:v>
                </c:pt>
                <c:pt idx="7">
                  <c:v>10.547117</c:v>
                </c:pt>
                <c:pt idx="8">
                  <c:v>10.336646</c:v>
                </c:pt>
                <c:pt idx="9">
                  <c:v>9.7781699999999994</c:v>
                </c:pt>
                <c:pt idx="10">
                  <c:v>8.184075</c:v>
                </c:pt>
                <c:pt idx="11">
                  <c:v>8.3020899999999997</c:v>
                </c:pt>
                <c:pt idx="12">
                  <c:v>8.4281919999999992</c:v>
                </c:pt>
                <c:pt idx="13">
                  <c:v>7.8112879999999993</c:v>
                </c:pt>
                <c:pt idx="14">
                  <c:v>7.6862180000000002</c:v>
                </c:pt>
                <c:pt idx="15">
                  <c:v>6.5125340000000005</c:v>
                </c:pt>
                <c:pt idx="16">
                  <c:v>6.1717005</c:v>
                </c:pt>
                <c:pt idx="17">
                  <c:v>5.5852588999999995</c:v>
                </c:pt>
                <c:pt idx="18">
                  <c:v>5.6281216000000001</c:v>
                </c:pt>
                <c:pt idx="19">
                  <c:v>5.3361549999999998</c:v>
                </c:pt>
                <c:pt idx="20">
                  <c:v>4.9407930000000002</c:v>
                </c:pt>
                <c:pt idx="21">
                  <c:v>4.3394513999999997</c:v>
                </c:pt>
                <c:pt idx="22">
                  <c:v>4.4141659999999998</c:v>
                </c:pt>
                <c:pt idx="23">
                  <c:v>3.5714091999999997</c:v>
                </c:pt>
                <c:pt idx="24">
                  <c:v>3.7575470000000002</c:v>
                </c:pt>
                <c:pt idx="25">
                  <c:v>4.1514879000000002</c:v>
                </c:pt>
                <c:pt idx="26">
                  <c:v>3.6554679000000001</c:v>
                </c:pt>
                <c:pt idx="27">
                  <c:v>3.1332374999999999</c:v>
                </c:pt>
                <c:pt idx="28">
                  <c:v>2.6574850000000003</c:v>
                </c:pt>
                <c:pt idx="29">
                  <c:v>2.759728</c:v>
                </c:pt>
                <c:pt idx="30">
                  <c:v>2.892064</c:v>
                </c:pt>
                <c:pt idx="31">
                  <c:v>2.5834182000000001</c:v>
                </c:pt>
                <c:pt idx="32">
                  <c:v>2.4967135999999996</c:v>
                </c:pt>
                <c:pt idx="33">
                  <c:v>2.1003428</c:v>
                </c:pt>
                <c:pt idx="34">
                  <c:v>1.5753327000000001</c:v>
                </c:pt>
                <c:pt idx="35">
                  <c:v>0.75365709999999997</c:v>
                </c:pt>
                <c:pt idx="36">
                  <c:v>0.9776068</c:v>
                </c:pt>
                <c:pt idx="37">
                  <c:v>0.89205400000000001</c:v>
                </c:pt>
                <c:pt idx="38">
                  <c:v>0.8294450000000001</c:v>
                </c:pt>
                <c:pt idx="39">
                  <c:v>0.82237729999999998</c:v>
                </c:pt>
                <c:pt idx="40">
                  <c:v>1.0402455000000002</c:v>
                </c:pt>
                <c:pt idx="41">
                  <c:v>1.4614372</c:v>
                </c:pt>
                <c:pt idx="42">
                  <c:v>1.4675270999999999</c:v>
                </c:pt>
                <c:pt idx="43">
                  <c:v>0.95353650000000001</c:v>
                </c:pt>
                <c:pt idx="44">
                  <c:v>0.93803270000000005</c:v>
                </c:pt>
                <c:pt idx="45">
                  <c:v>1.2386951000000002</c:v>
                </c:pt>
                <c:pt idx="46">
                  <c:v>2.0059230000000001</c:v>
                </c:pt>
                <c:pt idx="47">
                  <c:v>2.0208830500000001</c:v>
                </c:pt>
                <c:pt idx="48">
                  <c:v>3.833456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D7-7248-A008-A3FFBAC69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20y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'Charts, inferred'!$DE$16</c:f>
              <c:strCache>
                <c:ptCount val="1"/>
                <c:pt idx="0">
                  <c:v>aaa, 20y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inferred'!$DE$17:$DE$65</c:f>
              <c:numCache>
                <c:formatCode>0.00</c:formatCode>
                <c:ptCount val="49"/>
                <c:pt idx="1">
                  <c:v>3.9167350000000001</c:v>
                </c:pt>
                <c:pt idx="2">
                  <c:v>3.938561</c:v>
                </c:pt>
                <c:pt idx="3">
                  <c:v>3.4419469999999999</c:v>
                </c:pt>
                <c:pt idx="4">
                  <c:v>3.316627</c:v>
                </c:pt>
                <c:pt idx="5">
                  <c:v>3.1904170000000001</c:v>
                </c:pt>
                <c:pt idx="6">
                  <c:v>2.8592780000000002</c:v>
                </c:pt>
                <c:pt idx="7">
                  <c:v>2.6641219999999999</c:v>
                </c:pt>
                <c:pt idx="8">
                  <c:v>2.6779120000000001</c:v>
                </c:pt>
                <c:pt idx="9">
                  <c:v>2.7420119999999999</c:v>
                </c:pt>
                <c:pt idx="10">
                  <c:v>2.6446510000000001</c:v>
                </c:pt>
                <c:pt idx="11">
                  <c:v>2.811842</c:v>
                </c:pt>
                <c:pt idx="12">
                  <c:v>2.8638080000000001</c:v>
                </c:pt>
                <c:pt idx="13">
                  <c:v>2.7254909999999999</c:v>
                </c:pt>
                <c:pt idx="14">
                  <c:v>2.476464</c:v>
                </c:pt>
                <c:pt idx="15">
                  <c:v>2.0674800000000002</c:v>
                </c:pt>
                <c:pt idx="16">
                  <c:v>1.6789080000000001</c:v>
                </c:pt>
                <c:pt idx="17">
                  <c:v>0.89050669999999998</c:v>
                </c:pt>
                <c:pt idx="18">
                  <c:v>1.097556</c:v>
                </c:pt>
                <c:pt idx="19">
                  <c:v>1.4415579999999999</c:v>
                </c:pt>
                <c:pt idx="20">
                  <c:v>1.3373029999999999</c:v>
                </c:pt>
                <c:pt idx="21">
                  <c:v>1.0581860000000001</c:v>
                </c:pt>
                <c:pt idx="22">
                  <c:v>0.73167870000000002</c:v>
                </c:pt>
                <c:pt idx="23">
                  <c:v>0.38203429999999999</c:v>
                </c:pt>
                <c:pt idx="24">
                  <c:v>0.76845319999999995</c:v>
                </c:pt>
                <c:pt idx="25">
                  <c:v>1.0453870000000001</c:v>
                </c:pt>
                <c:pt idx="26">
                  <c:v>1.0167710000000001</c:v>
                </c:pt>
                <c:pt idx="27">
                  <c:v>1.134066</c:v>
                </c:pt>
                <c:pt idx="28">
                  <c:v>1.087934</c:v>
                </c:pt>
                <c:pt idx="29">
                  <c:v>1.189324</c:v>
                </c:pt>
                <c:pt idx="30">
                  <c:v>1.0745100000000001</c:v>
                </c:pt>
                <c:pt idx="31">
                  <c:v>0.93338220000000005</c:v>
                </c:pt>
                <c:pt idx="32">
                  <c:v>0.92782469999999995</c:v>
                </c:pt>
                <c:pt idx="33">
                  <c:v>0.67327490000000001</c:v>
                </c:pt>
                <c:pt idx="34">
                  <c:v>0.42653039999999998</c:v>
                </c:pt>
                <c:pt idx="35">
                  <c:v>-6.9244399999999998E-2</c:v>
                </c:pt>
                <c:pt idx="36">
                  <c:v>5.7889900000000001E-2</c:v>
                </c:pt>
                <c:pt idx="37">
                  <c:v>-3.03965E-2</c:v>
                </c:pt>
                <c:pt idx="38">
                  <c:v>-5.9798299999999999E-2</c:v>
                </c:pt>
                <c:pt idx="39">
                  <c:v>-0.12592500000000001</c:v>
                </c:pt>
                <c:pt idx="40">
                  <c:v>-0.25820149999999997</c:v>
                </c:pt>
                <c:pt idx="41">
                  <c:v>-3.5594500000000001E-2</c:v>
                </c:pt>
                <c:pt idx="42">
                  <c:v>0.23539360000000001</c:v>
                </c:pt>
                <c:pt idx="43">
                  <c:v>1.038E-2</c:v>
                </c:pt>
                <c:pt idx="44">
                  <c:v>3.6036600000000002E-2</c:v>
                </c:pt>
                <c:pt idx="45">
                  <c:v>0.36001860000000002</c:v>
                </c:pt>
                <c:pt idx="46">
                  <c:v>1.303771</c:v>
                </c:pt>
                <c:pt idx="47">
                  <c:v>1.618222</c:v>
                </c:pt>
                <c:pt idx="48">
                  <c:v>2.2189329999999998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B6-DC4B-B004-CA06A14C85F1}"/>
            </c:ext>
          </c:extLst>
        </c:ser>
        <c:ser>
          <c:idx val="1"/>
          <c:order val="1"/>
          <c:tx>
            <c:strRef>
              <c:f>'Charts, inferred'!$DF$16</c:f>
              <c:strCache>
                <c:ptCount val="1"/>
                <c:pt idx="0">
                  <c:v>blb, 20y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inferred'!$DF$17:$DF$65</c:f>
              <c:numCache>
                <c:formatCode>0.00</c:formatCode>
                <c:ptCount val="49"/>
                <c:pt idx="2">
                  <c:v>18.556909999999998</c:v>
                </c:pt>
                <c:pt idx="3">
                  <c:v>19.706720000000001</c:v>
                </c:pt>
                <c:pt idx="4">
                  <c:v>19.44482</c:v>
                </c:pt>
                <c:pt idx="5">
                  <c:v>18.746310000000001</c:v>
                </c:pt>
                <c:pt idx="6">
                  <c:v>16.101749999999999</c:v>
                </c:pt>
                <c:pt idx="7">
                  <c:v>16.12725</c:v>
                </c:pt>
                <c:pt idx="8">
                  <c:v>16.089880000000001</c:v>
                </c:pt>
                <c:pt idx="9">
                  <c:v>14.634969999999999</c:v>
                </c:pt>
                <c:pt idx="10">
                  <c:v>11.63645</c:v>
                </c:pt>
                <c:pt idx="11">
                  <c:v>11.381539999999999</c:v>
                </c:pt>
                <c:pt idx="12">
                  <c:v>11.567220000000001</c:v>
                </c:pt>
                <c:pt idx="13">
                  <c:v>10.619249999999999</c:v>
                </c:pt>
                <c:pt idx="14">
                  <c:v>10.862410000000001</c:v>
                </c:pt>
                <c:pt idx="15">
                  <c:v>9.2718209999999992</c:v>
                </c:pt>
                <c:pt idx="16">
                  <c:v>9.5079519999999995</c:v>
                </c:pt>
                <c:pt idx="17">
                  <c:v>9.6905529999999995</c:v>
                </c:pt>
                <c:pt idx="18">
                  <c:v>9.3415359999999996</c:v>
                </c:pt>
                <c:pt idx="19">
                  <c:v>8.1583880000000004</c:v>
                </c:pt>
                <c:pt idx="20">
                  <c:v>7.6538000000000004</c:v>
                </c:pt>
                <c:pt idx="21">
                  <c:v>7.0767519999999999</c:v>
                </c:pt>
                <c:pt idx="22">
                  <c:v>7.7592119999999998</c:v>
                </c:pt>
                <c:pt idx="23">
                  <c:v>6.7394049999999996</c:v>
                </c:pt>
                <c:pt idx="24">
                  <c:v>6.5104249999999997</c:v>
                </c:pt>
                <c:pt idx="25">
                  <c:v>6.6832320000000003</c:v>
                </c:pt>
                <c:pt idx="26">
                  <c:v>5.7483250000000004</c:v>
                </c:pt>
                <c:pt idx="27">
                  <c:v>4.3489370000000003</c:v>
                </c:pt>
                <c:pt idx="28">
                  <c:v>3.550459</c:v>
                </c:pt>
                <c:pt idx="29">
                  <c:v>3.407664</c:v>
                </c:pt>
                <c:pt idx="30">
                  <c:v>3.9257379999999999</c:v>
                </c:pt>
                <c:pt idx="31">
                  <c:v>3.5897290000000002</c:v>
                </c:pt>
                <c:pt idx="32">
                  <c:v>3.401046</c:v>
                </c:pt>
                <c:pt idx="33">
                  <c:v>3.2160220000000002</c:v>
                </c:pt>
                <c:pt idx="34">
                  <c:v>2.6337600000000001</c:v>
                </c:pt>
                <c:pt idx="35">
                  <c:v>1.9127620000000001</c:v>
                </c:pt>
                <c:pt idx="36">
                  <c:v>2.1594549999999999</c:v>
                </c:pt>
                <c:pt idx="37">
                  <c:v>2.1572140000000002</c:v>
                </c:pt>
                <c:pt idx="38">
                  <c:v>1.8797900000000001</c:v>
                </c:pt>
                <c:pt idx="39">
                  <c:v>2.101423</c:v>
                </c:pt>
                <c:pt idx="40">
                  <c:v>2.9214280000000001</c:v>
                </c:pt>
                <c:pt idx="41">
                  <c:v>3.4302380000000001</c:v>
                </c:pt>
                <c:pt idx="42">
                  <c:v>2.8748</c:v>
                </c:pt>
                <c:pt idx="43">
                  <c:v>2.196008</c:v>
                </c:pt>
                <c:pt idx="44">
                  <c:v>1.9775659999999999</c:v>
                </c:pt>
                <c:pt idx="45">
                  <c:v>1.824902</c:v>
                </c:pt>
                <c:pt idx="46">
                  <c:v>1.1640459999999999</c:v>
                </c:pt>
                <c:pt idx="47">
                  <c:v>0.51459969999999999</c:v>
                </c:pt>
                <c:pt idx="48">
                  <c:v>2.9293840000000002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6-DC4B-B004-CA06A14C85F1}"/>
            </c:ext>
          </c:extLst>
        </c:ser>
        <c:ser>
          <c:idx val="2"/>
          <c:order val="2"/>
          <c:tx>
            <c:strRef>
              <c:f>'Charts, inferred'!$DG$16</c:f>
              <c:strCache>
                <c:ptCount val="1"/>
                <c:pt idx="0">
                  <c:v>fbh, 20y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'Charts, inferred'!$DG$17:$DG$65</c:f>
              <c:numCache>
                <c:formatCode>General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6-DC4B-B004-CA06A14C85F1}"/>
            </c:ext>
          </c:extLst>
        </c:ser>
        <c:ser>
          <c:idx val="3"/>
          <c:order val="3"/>
          <c:tx>
            <c:strRef>
              <c:f>'Charts, inferred'!$DH$16</c:f>
              <c:strCache>
                <c:ptCount val="1"/>
                <c:pt idx="0">
                  <c:v>fbhr, 20y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inferred'!$DH$17:$DH$65</c:f>
              <c:numCache>
                <c:formatCode>0.00</c:formatCode>
                <c:ptCount val="49"/>
                <c:pt idx="1">
                  <c:v>3.9058982499999999</c:v>
                </c:pt>
                <c:pt idx="2">
                  <c:v>11.96177498</c:v>
                </c:pt>
                <c:pt idx="3">
                  <c:v>11.98785941</c:v>
                </c:pt>
                <c:pt idx="4">
                  <c:v>11.75540271</c:v>
                </c:pt>
                <c:pt idx="5">
                  <c:v>11.333048380000001</c:v>
                </c:pt>
                <c:pt idx="6">
                  <c:v>9.8733718499999998</c:v>
                </c:pt>
                <c:pt idx="7">
                  <c:v>9.6990151499999993</c:v>
                </c:pt>
                <c:pt idx="8">
                  <c:v>9.6959344400000003</c:v>
                </c:pt>
                <c:pt idx="9">
                  <c:v>9.1268534099999989</c:v>
                </c:pt>
                <c:pt idx="10">
                  <c:v>7.7360012999999999</c:v>
                </c:pt>
                <c:pt idx="11">
                  <c:v>7.7844567199999997</c:v>
                </c:pt>
                <c:pt idx="12">
                  <c:v>7.9142238600000008</c:v>
                </c:pt>
                <c:pt idx="13">
                  <c:v>7.3723516999999994</c:v>
                </c:pt>
                <c:pt idx="14">
                  <c:v>7.2410643300000004</c:v>
                </c:pt>
                <c:pt idx="15">
                  <c:v>6.1638044930000007</c:v>
                </c:pt>
                <c:pt idx="16">
                  <c:v>5.8969058160000003</c:v>
                </c:pt>
                <c:pt idx="17">
                  <c:v>5.2269908139999997</c:v>
                </c:pt>
                <c:pt idx="18">
                  <c:v>5.2725632879999997</c:v>
                </c:pt>
                <c:pt idx="19">
                  <c:v>5.0870621040000001</c:v>
                </c:pt>
                <c:pt idx="20">
                  <c:v>4.7695332500000003</c:v>
                </c:pt>
                <c:pt idx="21">
                  <c:v>4.2545103160000002</c:v>
                </c:pt>
                <c:pt idx="22">
                  <c:v>4.2398335609999993</c:v>
                </c:pt>
                <c:pt idx="23">
                  <c:v>3.4660949499999996</c:v>
                </c:pt>
                <c:pt idx="24">
                  <c:v>3.7340445649999996</c:v>
                </c:pt>
                <c:pt idx="25">
                  <c:v>4.0719571060000002</c:v>
                </c:pt>
                <c:pt idx="26">
                  <c:v>3.6399571750000002</c:v>
                </c:pt>
                <c:pt idx="27">
                  <c:v>3.1454524209999999</c:v>
                </c:pt>
                <c:pt idx="28">
                  <c:v>2.7558860469999997</c:v>
                </c:pt>
                <c:pt idx="29">
                  <c:v>2.7903763120000002</c:v>
                </c:pt>
                <c:pt idx="30">
                  <c:v>2.9056290540000003</c:v>
                </c:pt>
                <c:pt idx="31">
                  <c:v>2.6260657470000002</c:v>
                </c:pt>
                <c:pt idx="32">
                  <c:v>2.5390863829999999</c:v>
                </c:pt>
                <c:pt idx="33">
                  <c:v>2.2171486810000003</c:v>
                </c:pt>
                <c:pt idx="34">
                  <c:v>1.7306219600000001</c:v>
                </c:pt>
                <c:pt idx="35">
                  <c:v>0.94744376600000002</c:v>
                </c:pt>
                <c:pt idx="36">
                  <c:v>1.1750394199999998</c:v>
                </c:pt>
                <c:pt idx="37">
                  <c:v>1.0901969870000001</c:v>
                </c:pt>
                <c:pt idx="38">
                  <c:v>0.94214068500000003</c:v>
                </c:pt>
                <c:pt idx="39">
                  <c:v>0.97528740899999999</c:v>
                </c:pt>
                <c:pt idx="40">
                  <c:v>1.2046868990000001</c:v>
                </c:pt>
                <c:pt idx="41">
                  <c:v>1.6364782790000001</c:v>
                </c:pt>
                <c:pt idx="42">
                  <c:v>1.6534123200000002</c:v>
                </c:pt>
                <c:pt idx="43">
                  <c:v>1.145732464</c:v>
                </c:pt>
                <c:pt idx="44">
                  <c:v>1.075520848</c:v>
                </c:pt>
                <c:pt idx="45">
                  <c:v>1.3172002360000001</c:v>
                </c:pt>
                <c:pt idx="46">
                  <c:v>1.927614368</c:v>
                </c:pt>
                <c:pt idx="47">
                  <c:v>1.9451325701000002</c:v>
                </c:pt>
                <c:pt idx="48">
                  <c:v>3.5614096219999998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6-DC4B-B004-CA06A14C85F1}"/>
            </c:ext>
          </c:extLst>
        </c:ser>
        <c:ser>
          <c:idx val="4"/>
          <c:order val="4"/>
          <c:tx>
            <c:strRef>
              <c:f>'Charts, inferred'!$DI$16</c:f>
              <c:strCache>
                <c:ptCount val="1"/>
                <c:pt idx="0">
                  <c:v>fbhh, 20y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'Charts, inferred'!$DI$17:$DI$65</c:f>
              <c:numCache>
                <c:formatCode>0.00</c:formatCode>
                <c:ptCount val="49"/>
                <c:pt idx="1">
                  <c:v>3.9167350000000001</c:v>
                </c:pt>
                <c:pt idx="2">
                  <c:v>13.217015999999999</c:v>
                </c:pt>
                <c:pt idx="3">
                  <c:v>13.295307000000001</c:v>
                </c:pt>
                <c:pt idx="4">
                  <c:v>13.039037</c:v>
                </c:pt>
                <c:pt idx="5">
                  <c:v>12.563572000000001</c:v>
                </c:pt>
                <c:pt idx="6">
                  <c:v>10.910152999999999</c:v>
                </c:pt>
                <c:pt idx="7">
                  <c:v>10.727747000000001</c:v>
                </c:pt>
                <c:pt idx="8">
                  <c:v>10.722852</c:v>
                </c:pt>
                <c:pt idx="9">
                  <c:v>10.059497</c:v>
                </c:pt>
                <c:pt idx="10">
                  <c:v>8.4628759999999996</c:v>
                </c:pt>
                <c:pt idx="11">
                  <c:v>8.5026119999999992</c:v>
                </c:pt>
                <c:pt idx="12">
                  <c:v>8.647418</c:v>
                </c:pt>
                <c:pt idx="13">
                  <c:v>8.0351159999999986</c:v>
                </c:pt>
                <c:pt idx="14">
                  <c:v>7.9076690000000003</c:v>
                </c:pt>
                <c:pt idx="15">
                  <c:v>6.7033904999999994</c:v>
                </c:pt>
                <c:pt idx="16">
                  <c:v>6.4328839999999996</c:v>
                </c:pt>
                <c:pt idx="17">
                  <c:v>5.7357832000000002</c:v>
                </c:pt>
                <c:pt idx="18">
                  <c:v>5.7683239999999998</c:v>
                </c:pt>
                <c:pt idx="19">
                  <c:v>5.5207519999999999</c:v>
                </c:pt>
                <c:pt idx="20">
                  <c:v>5.1642030000000005</c:v>
                </c:pt>
                <c:pt idx="21">
                  <c:v>4.5965620000000005</c:v>
                </c:pt>
                <c:pt idx="22">
                  <c:v>4.6112846999999997</c:v>
                </c:pt>
                <c:pt idx="23">
                  <c:v>3.7517367999999998</c:v>
                </c:pt>
                <c:pt idx="24">
                  <c:v>4.0236656999999996</c:v>
                </c:pt>
                <c:pt idx="25">
                  <c:v>4.387003</c:v>
                </c:pt>
                <c:pt idx="26">
                  <c:v>3.8909335</c:v>
                </c:pt>
                <c:pt idx="27">
                  <c:v>3.3085345000000004</c:v>
                </c:pt>
                <c:pt idx="28">
                  <c:v>2.8631634999999998</c:v>
                </c:pt>
                <c:pt idx="29">
                  <c:v>2.8931560000000003</c:v>
                </c:pt>
                <c:pt idx="30">
                  <c:v>3.0373790000000001</c:v>
                </c:pt>
                <c:pt idx="31">
                  <c:v>2.7282467000000001</c:v>
                </c:pt>
                <c:pt idx="32">
                  <c:v>2.6283477</c:v>
                </c:pt>
                <c:pt idx="33">
                  <c:v>2.2812859000000003</c:v>
                </c:pt>
                <c:pt idx="34">
                  <c:v>1.7434104000000001</c:v>
                </c:pt>
                <c:pt idx="35">
                  <c:v>0.88713660000000005</c:v>
                </c:pt>
                <c:pt idx="36">
                  <c:v>1.1376173999999999</c:v>
                </c:pt>
                <c:pt idx="37">
                  <c:v>1.0482105000000002</c:v>
                </c:pt>
                <c:pt idx="38">
                  <c:v>0.88009670000000007</c:v>
                </c:pt>
                <c:pt idx="39">
                  <c:v>0.92478649999999996</c:v>
                </c:pt>
                <c:pt idx="40">
                  <c:v>1.2025125000000001</c:v>
                </c:pt>
                <c:pt idx="41">
                  <c:v>1.6795245000000001</c:v>
                </c:pt>
                <c:pt idx="42">
                  <c:v>1.6727936000000001</c:v>
                </c:pt>
                <c:pt idx="43">
                  <c:v>1.108384</c:v>
                </c:pt>
                <c:pt idx="44">
                  <c:v>1.0248196000000001</c:v>
                </c:pt>
                <c:pt idx="45">
                  <c:v>1.2724696</c:v>
                </c:pt>
                <c:pt idx="46">
                  <c:v>1.885794</c:v>
                </c:pt>
                <c:pt idx="47">
                  <c:v>1.8755218500000002</c:v>
                </c:pt>
                <c:pt idx="48">
                  <c:v>3.6836250000000001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6-DC4B-B004-CA06A14C8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6m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Sheet1!$O$16:$O$17</c:f>
              <c:strCache>
                <c:ptCount val="2"/>
                <c:pt idx="0">
                  <c:v>aaa, 6m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Sheet1!$N$17:$N$65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Sheet1!$O$18:$O$65</c:f>
              <c:numCache>
                <c:formatCode>0.00</c:formatCode>
                <c:ptCount val="48"/>
                <c:pt idx="0">
                  <c:v>0.7807347</c:v>
                </c:pt>
                <c:pt idx="1">
                  <c:v>1.1583030000000001</c:v>
                </c:pt>
                <c:pt idx="2">
                  <c:v>0.76217000000000001</c:v>
                </c:pt>
                <c:pt idx="3">
                  <c:v>0.29743979999999998</c:v>
                </c:pt>
                <c:pt idx="4">
                  <c:v>0.1047162</c:v>
                </c:pt>
                <c:pt idx="5">
                  <c:v>5.5513E-2</c:v>
                </c:pt>
                <c:pt idx="6">
                  <c:v>-1.4729900000000001E-2</c:v>
                </c:pt>
                <c:pt idx="7">
                  <c:v>-7.3510000000000003E-4</c:v>
                </c:pt>
                <c:pt idx="8">
                  <c:v>3.5832799999999998E-2</c:v>
                </c:pt>
                <c:pt idx="9">
                  <c:v>2.3996199999999999E-2</c:v>
                </c:pt>
                <c:pt idx="10">
                  <c:v>2.71284E-2</c:v>
                </c:pt>
                <c:pt idx="11">
                  <c:v>6.0015800000000001E-2</c:v>
                </c:pt>
                <c:pt idx="12">
                  <c:v>0.1072331</c:v>
                </c:pt>
                <c:pt idx="13">
                  <c:v>8.2016400000000003E-2</c:v>
                </c:pt>
                <c:pt idx="14">
                  <c:v>-1.2401799999999999E-2</c:v>
                </c:pt>
                <c:pt idx="15">
                  <c:v>-4.4054700000000002E-2</c:v>
                </c:pt>
                <c:pt idx="16">
                  <c:v>-0.1996752</c:v>
                </c:pt>
                <c:pt idx="17">
                  <c:v>-0.27187709999999998</c:v>
                </c:pt>
                <c:pt idx="18">
                  <c:v>-0.27181040000000001</c:v>
                </c:pt>
                <c:pt idx="19">
                  <c:v>-0.348806</c:v>
                </c:pt>
                <c:pt idx="20">
                  <c:v>-0.4621789</c:v>
                </c:pt>
                <c:pt idx="21">
                  <c:v>-0.55411330000000003</c:v>
                </c:pt>
                <c:pt idx="22">
                  <c:v>-0.65045370000000002</c:v>
                </c:pt>
                <c:pt idx="23">
                  <c:v>-0.7838001</c:v>
                </c:pt>
                <c:pt idx="24">
                  <c:v>-0.79119510000000004</c:v>
                </c:pt>
                <c:pt idx="25">
                  <c:v>-0.73981909999999995</c:v>
                </c:pt>
                <c:pt idx="26">
                  <c:v>-0.72422399999999998</c:v>
                </c:pt>
                <c:pt idx="27">
                  <c:v>-0.7902536</c:v>
                </c:pt>
                <c:pt idx="28">
                  <c:v>-0.66938299999999995</c:v>
                </c:pt>
                <c:pt idx="29">
                  <c:v>-0.65833070000000005</c:v>
                </c:pt>
                <c:pt idx="30">
                  <c:v>-0.64747220000000005</c:v>
                </c:pt>
                <c:pt idx="31">
                  <c:v>-0.71695980000000004</c:v>
                </c:pt>
                <c:pt idx="32">
                  <c:v>-0.58348670000000002</c:v>
                </c:pt>
                <c:pt idx="33">
                  <c:v>-0.59050709999999995</c:v>
                </c:pt>
                <c:pt idx="34">
                  <c:v>-0.72619809999999996</c:v>
                </c:pt>
                <c:pt idx="35">
                  <c:v>-0.65474019999999999</c:v>
                </c:pt>
                <c:pt idx="36">
                  <c:v>-0.65787609999999996</c:v>
                </c:pt>
                <c:pt idx="37">
                  <c:v>-0.58560129999999999</c:v>
                </c:pt>
                <c:pt idx="38">
                  <c:v>-0.60457150000000004</c:v>
                </c:pt>
                <c:pt idx="39">
                  <c:v>-0.71170120000000003</c:v>
                </c:pt>
                <c:pt idx="40">
                  <c:v>-0.64281060000000001</c:v>
                </c:pt>
                <c:pt idx="41">
                  <c:v>-0.65682010000000002</c:v>
                </c:pt>
                <c:pt idx="42">
                  <c:v>-0.68947369999999997</c:v>
                </c:pt>
                <c:pt idx="43">
                  <c:v>-0.78048150000000005</c:v>
                </c:pt>
                <c:pt idx="44">
                  <c:v>-0.69569190000000003</c:v>
                </c:pt>
                <c:pt idx="45">
                  <c:v>-0.38543650000000002</c:v>
                </c:pt>
                <c:pt idx="46">
                  <c:v>0.31379459999999998</c:v>
                </c:pt>
                <c:pt idx="47">
                  <c:v>1.676798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7-468B-8CAA-D15E40E5B34A}"/>
            </c:ext>
          </c:extLst>
        </c:ser>
        <c:ser>
          <c:idx val="1"/>
          <c:order val="1"/>
          <c:tx>
            <c:strRef>
              <c:f>Sheet1!$P$16:$P$17</c:f>
              <c:strCache>
                <c:ptCount val="2"/>
                <c:pt idx="0">
                  <c:v>blb, 6m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Sheet1!$N$17:$N$65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Sheet1!$P$18:$P$65</c:f>
              <c:numCache>
                <c:formatCode>0.00</c:formatCode>
                <c:ptCount val="48"/>
                <c:pt idx="1">
                  <c:v>2.4569519999999998</c:v>
                </c:pt>
                <c:pt idx="2">
                  <c:v>2.6590319999999998</c:v>
                </c:pt>
                <c:pt idx="3">
                  <c:v>2.9204310000000002</c:v>
                </c:pt>
                <c:pt idx="4">
                  <c:v>2.8985270000000001</c:v>
                </c:pt>
                <c:pt idx="5">
                  <c:v>3.139211</c:v>
                </c:pt>
                <c:pt idx="6">
                  <c:v>3.0443910000000001</c:v>
                </c:pt>
                <c:pt idx="7">
                  <c:v>3.8959519999999999</c:v>
                </c:pt>
                <c:pt idx="8">
                  <c:v>2.5886010000000002</c:v>
                </c:pt>
                <c:pt idx="9">
                  <c:v>3.1042450000000001</c:v>
                </c:pt>
                <c:pt idx="10">
                  <c:v>2.6073650000000002</c:v>
                </c:pt>
                <c:pt idx="11">
                  <c:v>2.9079250000000001</c:v>
                </c:pt>
                <c:pt idx="12">
                  <c:v>2.3966349999999998</c:v>
                </c:pt>
                <c:pt idx="13">
                  <c:v>3.1542189999999999</c:v>
                </c:pt>
                <c:pt idx="14">
                  <c:v>2.3383500000000002</c:v>
                </c:pt>
                <c:pt idx="15">
                  <c:v>2.312729</c:v>
                </c:pt>
                <c:pt idx="16">
                  <c:v>1.847588</c:v>
                </c:pt>
                <c:pt idx="17">
                  <c:v>1.707905</c:v>
                </c:pt>
                <c:pt idx="18">
                  <c:v>1.6335200000000001</c:v>
                </c:pt>
                <c:pt idx="19">
                  <c:v>1.6887220000000001</c:v>
                </c:pt>
                <c:pt idx="20">
                  <c:v>2.2632289999999999</c:v>
                </c:pt>
                <c:pt idx="21">
                  <c:v>2.7157330000000002</c:v>
                </c:pt>
                <c:pt idx="22">
                  <c:v>1.2542</c:v>
                </c:pt>
                <c:pt idx="23">
                  <c:v>1.7977289999999999</c:v>
                </c:pt>
                <c:pt idx="24">
                  <c:v>1.1466940000000001</c:v>
                </c:pt>
                <c:pt idx="25">
                  <c:v>1.6077650000000001</c:v>
                </c:pt>
                <c:pt idx="26">
                  <c:v>1.3903859999999999</c:v>
                </c:pt>
                <c:pt idx="27">
                  <c:v>1.6830750000000001</c:v>
                </c:pt>
                <c:pt idx="28">
                  <c:v>1.3398399999999999</c:v>
                </c:pt>
                <c:pt idx="29">
                  <c:v>1.146976</c:v>
                </c:pt>
                <c:pt idx="30">
                  <c:v>1.13181</c:v>
                </c:pt>
                <c:pt idx="31">
                  <c:v>1.000891</c:v>
                </c:pt>
                <c:pt idx="32">
                  <c:v>0.84483079999999999</c:v>
                </c:pt>
                <c:pt idx="33">
                  <c:v>0.80930069999999998</c:v>
                </c:pt>
                <c:pt idx="34">
                  <c:v>0.74992000000000003</c:v>
                </c:pt>
                <c:pt idx="35">
                  <c:v>0.67279029999999995</c:v>
                </c:pt>
                <c:pt idx="36">
                  <c:v>0.60266459999999999</c:v>
                </c:pt>
                <c:pt idx="37">
                  <c:v>0.99815140000000002</c:v>
                </c:pt>
                <c:pt idx="38">
                  <c:v>1.063383</c:v>
                </c:pt>
                <c:pt idx="39">
                  <c:v>0.50311119999999998</c:v>
                </c:pt>
                <c:pt idx="40">
                  <c:v>0.41557430000000001</c:v>
                </c:pt>
                <c:pt idx="41">
                  <c:v>0.49653930000000002</c:v>
                </c:pt>
                <c:pt idx="42">
                  <c:v>0.73683730000000003</c:v>
                </c:pt>
                <c:pt idx="43">
                  <c:v>0.77868139999999997</c:v>
                </c:pt>
                <c:pt idx="44">
                  <c:v>0.79264460000000003</c:v>
                </c:pt>
                <c:pt idx="45">
                  <c:v>0.92433569999999998</c:v>
                </c:pt>
                <c:pt idx="46">
                  <c:v>1.4843409999999999</c:v>
                </c:pt>
                <c:pt idx="47">
                  <c:v>1.9536800000000001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7-468B-8CAA-D15E40E5B34A}"/>
            </c:ext>
          </c:extLst>
        </c:ser>
        <c:ser>
          <c:idx val="2"/>
          <c:order val="2"/>
          <c:tx>
            <c:strRef>
              <c:f>Sheet1!$Q$16:$Q$17</c:f>
              <c:strCache>
                <c:ptCount val="2"/>
                <c:pt idx="0">
                  <c:v>fbh, 6m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Sheet1!$N$17:$N$65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Sheet1!$Q$18:$Q$65</c:f>
              <c:numCache>
                <c:formatCode>General</c:formatCode>
                <c:ptCount val="48"/>
                <c:pt idx="2" formatCode="0.00">
                  <c:v>2.3199999999999998</c:v>
                </c:pt>
                <c:pt idx="3" formatCode="0.00">
                  <c:v>2.31</c:v>
                </c:pt>
                <c:pt idx="4" formatCode="0.00">
                  <c:v>2.3675000000000002</c:v>
                </c:pt>
                <c:pt idx="5" formatCode="0.00">
                  <c:v>2.21</c:v>
                </c:pt>
                <c:pt idx="7" formatCode="0.00">
                  <c:v>2.0299999999999998</c:v>
                </c:pt>
                <c:pt idx="8" formatCode="0.00">
                  <c:v>1.89</c:v>
                </c:pt>
                <c:pt idx="10" formatCode="0.00">
                  <c:v>1.75</c:v>
                </c:pt>
                <c:pt idx="13" formatCode="0.00">
                  <c:v>0.78333339999999996</c:v>
                </c:pt>
                <c:pt idx="14" formatCode="0.00">
                  <c:v>1.19</c:v>
                </c:pt>
                <c:pt idx="15" formatCode="0.00">
                  <c:v>0.98</c:v>
                </c:pt>
                <c:pt idx="16" formatCode="0.00">
                  <c:v>0.69</c:v>
                </c:pt>
                <c:pt idx="17" formatCode="0.00">
                  <c:v>0.59333329999999995</c:v>
                </c:pt>
                <c:pt idx="19" formatCode="0.00">
                  <c:v>0.33500000000000002</c:v>
                </c:pt>
                <c:pt idx="20" formatCode="0.00">
                  <c:v>0.22</c:v>
                </c:pt>
                <c:pt idx="21" formatCode="0.00">
                  <c:v>9.6799999999999997E-2</c:v>
                </c:pt>
                <c:pt idx="23" formatCode="0.00">
                  <c:v>1.075</c:v>
                </c:pt>
                <c:pt idx="25" formatCode="0.00">
                  <c:v>0.26</c:v>
                </c:pt>
                <c:pt idx="27" formatCode="0.00">
                  <c:v>4.4999999999999998E-2</c:v>
                </c:pt>
                <c:pt idx="37" formatCode="0.00">
                  <c:v>0.13500000000000001</c:v>
                </c:pt>
                <c:pt idx="39" formatCode="0.00">
                  <c:v>2.4E-2</c:v>
                </c:pt>
                <c:pt idx="41" formatCode="0.00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7-468B-8CAA-D15E40E5B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  <c:majorUnit val="1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9m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Sheet1!$S$16:$S$17</c:f>
              <c:strCache>
                <c:ptCount val="2"/>
                <c:pt idx="0">
                  <c:v>aaa, 9m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Sheet1!$R$17:$R$65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Sheet1!$S$18:$S$65</c:f>
              <c:numCache>
                <c:formatCode>0.00</c:formatCode>
                <c:ptCount val="48"/>
                <c:pt idx="0">
                  <c:v>0.89831229999999995</c:v>
                </c:pt>
                <c:pt idx="1">
                  <c:v>1.2613479999999999</c:v>
                </c:pt>
                <c:pt idx="2">
                  <c:v>0.78480320000000003</c:v>
                </c:pt>
                <c:pt idx="3">
                  <c:v>0.3606221</c:v>
                </c:pt>
                <c:pt idx="4">
                  <c:v>0.13346269999999999</c:v>
                </c:pt>
                <c:pt idx="5">
                  <c:v>6.9330600000000006E-2</c:v>
                </c:pt>
                <c:pt idx="6">
                  <c:v>-3.59639E-2</c:v>
                </c:pt>
                <c:pt idx="7">
                  <c:v>-1.7422400000000001E-2</c:v>
                </c:pt>
                <c:pt idx="8">
                  <c:v>3.9228699999999998E-2</c:v>
                </c:pt>
                <c:pt idx="9">
                  <c:v>2.49616E-2</c:v>
                </c:pt>
                <c:pt idx="10">
                  <c:v>4.3540799999999998E-2</c:v>
                </c:pt>
                <c:pt idx="11">
                  <c:v>6.1662799999999997E-2</c:v>
                </c:pt>
                <c:pt idx="12">
                  <c:v>9.3578700000000001E-2</c:v>
                </c:pt>
                <c:pt idx="13">
                  <c:v>6.4397200000000002E-2</c:v>
                </c:pt>
                <c:pt idx="14">
                  <c:v>-3.33344E-2</c:v>
                </c:pt>
                <c:pt idx="15">
                  <c:v>-6.1867100000000001E-2</c:v>
                </c:pt>
                <c:pt idx="16">
                  <c:v>-0.2005874</c:v>
                </c:pt>
                <c:pt idx="17">
                  <c:v>-0.26545449999999998</c:v>
                </c:pt>
                <c:pt idx="18">
                  <c:v>-0.2788716</c:v>
                </c:pt>
                <c:pt idx="19">
                  <c:v>-0.34320210000000001</c:v>
                </c:pt>
                <c:pt idx="20">
                  <c:v>-0.46108710000000003</c:v>
                </c:pt>
                <c:pt idx="21">
                  <c:v>-0.54654309999999995</c:v>
                </c:pt>
                <c:pt idx="22">
                  <c:v>-0.64873579999999997</c:v>
                </c:pt>
                <c:pt idx="23">
                  <c:v>-0.77111589999999997</c:v>
                </c:pt>
                <c:pt idx="24">
                  <c:v>-0.79249040000000004</c:v>
                </c:pt>
                <c:pt idx="25">
                  <c:v>-0.74015520000000001</c:v>
                </c:pt>
                <c:pt idx="26">
                  <c:v>-0.72536800000000001</c:v>
                </c:pt>
                <c:pt idx="27">
                  <c:v>-0.78767969999999998</c:v>
                </c:pt>
                <c:pt idx="28">
                  <c:v>-0.67643319999999996</c:v>
                </c:pt>
                <c:pt idx="29">
                  <c:v>-0.67384560000000004</c:v>
                </c:pt>
                <c:pt idx="30">
                  <c:v>-0.66107119999999997</c:v>
                </c:pt>
                <c:pt idx="31">
                  <c:v>-0.71390900000000002</c:v>
                </c:pt>
                <c:pt idx="32">
                  <c:v>-0.59098329999999999</c:v>
                </c:pt>
                <c:pt idx="33">
                  <c:v>-0.60760199999999998</c:v>
                </c:pt>
                <c:pt idx="34">
                  <c:v>-0.75069790000000003</c:v>
                </c:pt>
                <c:pt idx="35">
                  <c:v>-0.66322970000000003</c:v>
                </c:pt>
                <c:pt idx="36">
                  <c:v>-0.66884169999999998</c:v>
                </c:pt>
                <c:pt idx="37">
                  <c:v>-0.60194400000000003</c:v>
                </c:pt>
                <c:pt idx="38">
                  <c:v>-0.62129619999999997</c:v>
                </c:pt>
                <c:pt idx="39">
                  <c:v>-0.71875730000000004</c:v>
                </c:pt>
                <c:pt idx="40">
                  <c:v>-0.66405400000000003</c:v>
                </c:pt>
                <c:pt idx="41">
                  <c:v>-0.67388669999999995</c:v>
                </c:pt>
                <c:pt idx="42">
                  <c:v>-0.71021369999999995</c:v>
                </c:pt>
                <c:pt idx="43">
                  <c:v>-0.77625750000000004</c:v>
                </c:pt>
                <c:pt idx="44">
                  <c:v>-0.67447539999999995</c:v>
                </c:pt>
                <c:pt idx="45">
                  <c:v>-0.23824300000000001</c:v>
                </c:pt>
                <c:pt idx="46">
                  <c:v>0.4856664</c:v>
                </c:pt>
                <c:pt idx="47">
                  <c:v>1.8995299999999999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F2-4FA3-9F77-ECE6E025FCF2}"/>
            </c:ext>
          </c:extLst>
        </c:ser>
        <c:ser>
          <c:idx val="1"/>
          <c:order val="1"/>
          <c:tx>
            <c:strRef>
              <c:f>Sheet1!$T$16:$T$17</c:f>
              <c:strCache>
                <c:ptCount val="2"/>
                <c:pt idx="0">
                  <c:v>blb, 9m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Sheet1!$R$17:$R$65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Sheet1!$T$18:$T$65</c:f>
              <c:numCache>
                <c:formatCode>0.00</c:formatCode>
                <c:ptCount val="48"/>
                <c:pt idx="1">
                  <c:v>3.0517159999999999</c:v>
                </c:pt>
                <c:pt idx="2">
                  <c:v>2.8545959999999999</c:v>
                </c:pt>
                <c:pt idx="3">
                  <c:v>2.936992</c:v>
                </c:pt>
                <c:pt idx="4">
                  <c:v>3.176218</c:v>
                </c:pt>
                <c:pt idx="5">
                  <c:v>3.6611699999999998</c:v>
                </c:pt>
                <c:pt idx="6">
                  <c:v>4.2507339999999996</c:v>
                </c:pt>
                <c:pt idx="7">
                  <c:v>4.5236619999999998</c:v>
                </c:pt>
                <c:pt idx="8">
                  <c:v>2.96889</c:v>
                </c:pt>
                <c:pt idx="9">
                  <c:v>3.5446140000000002</c:v>
                </c:pt>
                <c:pt idx="10">
                  <c:v>3.3776139999999999</c:v>
                </c:pt>
                <c:pt idx="11">
                  <c:v>3.5507520000000001</c:v>
                </c:pt>
                <c:pt idx="12">
                  <c:v>2.864395</c:v>
                </c:pt>
                <c:pt idx="13">
                  <c:v>4.034573</c:v>
                </c:pt>
                <c:pt idx="14">
                  <c:v>3.130112</c:v>
                </c:pt>
                <c:pt idx="15">
                  <c:v>2.8672490000000002</c:v>
                </c:pt>
                <c:pt idx="16">
                  <c:v>2.4829059999999998</c:v>
                </c:pt>
                <c:pt idx="17">
                  <c:v>2.2513480000000001</c:v>
                </c:pt>
                <c:pt idx="18">
                  <c:v>2.2292369999999999</c:v>
                </c:pt>
                <c:pt idx="19">
                  <c:v>2.206134</c:v>
                </c:pt>
                <c:pt idx="20">
                  <c:v>2.8612820000000001</c:v>
                </c:pt>
                <c:pt idx="21">
                  <c:v>3.4205830000000002</c:v>
                </c:pt>
                <c:pt idx="22">
                  <c:v>1.75623</c:v>
                </c:pt>
                <c:pt idx="23">
                  <c:v>2.3314520000000001</c:v>
                </c:pt>
                <c:pt idx="24">
                  <c:v>1.478361</c:v>
                </c:pt>
                <c:pt idx="25">
                  <c:v>1.974043</c:v>
                </c:pt>
                <c:pt idx="26">
                  <c:v>1.924077</c:v>
                </c:pt>
                <c:pt idx="27">
                  <c:v>2.272799</c:v>
                </c:pt>
                <c:pt idx="28">
                  <c:v>1.834811</c:v>
                </c:pt>
                <c:pt idx="29">
                  <c:v>1.6081399999999999</c:v>
                </c:pt>
                <c:pt idx="30">
                  <c:v>1.5822860000000001</c:v>
                </c:pt>
                <c:pt idx="31">
                  <c:v>1.4013070000000001</c:v>
                </c:pt>
                <c:pt idx="32">
                  <c:v>1.167009</c:v>
                </c:pt>
                <c:pt idx="33">
                  <c:v>1.1211679999999999</c:v>
                </c:pt>
                <c:pt idx="34">
                  <c:v>1.0355540000000001</c:v>
                </c:pt>
                <c:pt idx="35">
                  <c:v>0.91887739999999996</c:v>
                </c:pt>
                <c:pt idx="36">
                  <c:v>0.82415729999999998</c:v>
                </c:pt>
                <c:pt idx="37">
                  <c:v>1.3159080000000001</c:v>
                </c:pt>
                <c:pt idx="38">
                  <c:v>1.33118</c:v>
                </c:pt>
                <c:pt idx="39">
                  <c:v>0.58608170000000004</c:v>
                </c:pt>
                <c:pt idx="40">
                  <c:v>0.3746218</c:v>
                </c:pt>
                <c:pt idx="41">
                  <c:v>0.52767909999999996</c:v>
                </c:pt>
                <c:pt idx="42">
                  <c:v>0.9203808</c:v>
                </c:pt>
                <c:pt idx="43">
                  <c:v>1.0570280000000001</c:v>
                </c:pt>
                <c:pt idx="44">
                  <c:v>1.081364</c:v>
                </c:pt>
                <c:pt idx="45">
                  <c:v>1.2966390000000001</c:v>
                </c:pt>
                <c:pt idx="46">
                  <c:v>2.0321340000000001</c:v>
                </c:pt>
                <c:pt idx="47">
                  <c:v>2.550878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F2-4FA3-9F77-ECE6E025FCF2}"/>
            </c:ext>
          </c:extLst>
        </c:ser>
        <c:ser>
          <c:idx val="2"/>
          <c:order val="2"/>
          <c:tx>
            <c:strRef>
              <c:f>Sheet1!$U$16:$U$17</c:f>
              <c:strCache>
                <c:ptCount val="2"/>
                <c:pt idx="0">
                  <c:v>fbh, 9m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Sheet1!$R$17:$R$65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Sheet1!$U$18:$U$65</c:f>
              <c:numCache>
                <c:formatCode>General</c:formatCode>
                <c:ptCount val="48"/>
                <c:pt idx="10" formatCode="0.00">
                  <c:v>1.4</c:v>
                </c:pt>
                <c:pt idx="14" formatCode="0.00">
                  <c:v>1.57</c:v>
                </c:pt>
                <c:pt idx="18" formatCode="0.00">
                  <c:v>0.61</c:v>
                </c:pt>
                <c:pt idx="19" formatCode="0.00">
                  <c:v>0.26</c:v>
                </c:pt>
                <c:pt idx="23" formatCode="0.00">
                  <c:v>-2.8000000000000001E-2</c:v>
                </c:pt>
                <c:pt idx="27" formatCode="0.00">
                  <c:v>2.9899999999999999E-2</c:v>
                </c:pt>
                <c:pt idx="31" formatCode="0.00">
                  <c:v>-0.1195</c:v>
                </c:pt>
                <c:pt idx="35" formatCode="0.00">
                  <c:v>-0.19500000000000001</c:v>
                </c:pt>
                <c:pt idx="45" formatCode="0.00">
                  <c:v>-2.9899999999999999E-2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F2-4FA3-9F77-ECE6E025F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  <c:majorUnit val="1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Sheet1!$W$16:$W$17</c:f>
              <c:strCache>
                <c:ptCount val="2"/>
                <c:pt idx="0">
                  <c:v>aaa, 1y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Sheet1!$V$17:$V$65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Sheet1!$W$18:$W$65</c:f>
              <c:numCache>
                <c:formatCode>0.00</c:formatCode>
                <c:ptCount val="48"/>
                <c:pt idx="0">
                  <c:v>1.0143770000000001</c:v>
                </c:pt>
                <c:pt idx="1">
                  <c:v>1.3622799999999999</c:v>
                </c:pt>
                <c:pt idx="2">
                  <c:v>0.81774559999999996</c:v>
                </c:pt>
                <c:pt idx="3">
                  <c:v>0.43057709999999999</c:v>
                </c:pt>
                <c:pt idx="4">
                  <c:v>0.1750004</c:v>
                </c:pt>
                <c:pt idx="5">
                  <c:v>9.4564700000000002E-2</c:v>
                </c:pt>
                <c:pt idx="6">
                  <c:v>-4.2823E-2</c:v>
                </c:pt>
                <c:pt idx="7">
                  <c:v>-2.2809300000000001E-2</c:v>
                </c:pt>
                <c:pt idx="8">
                  <c:v>5.0437999999999997E-2</c:v>
                </c:pt>
                <c:pt idx="9">
                  <c:v>3.2998699999999999E-2</c:v>
                </c:pt>
                <c:pt idx="10">
                  <c:v>6.7614599999999997E-2</c:v>
                </c:pt>
                <c:pt idx="11">
                  <c:v>7.2957800000000003E-2</c:v>
                </c:pt>
                <c:pt idx="12">
                  <c:v>9.1023599999999996E-2</c:v>
                </c:pt>
                <c:pt idx="13">
                  <c:v>5.5908899999999997E-2</c:v>
                </c:pt>
                <c:pt idx="14">
                  <c:v>-4.67459E-2</c:v>
                </c:pt>
                <c:pt idx="15">
                  <c:v>-7.4155499999999999E-2</c:v>
                </c:pt>
                <c:pt idx="16">
                  <c:v>-0.19107350000000001</c:v>
                </c:pt>
                <c:pt idx="17">
                  <c:v>-0.25638090000000002</c:v>
                </c:pt>
                <c:pt idx="18">
                  <c:v>-0.2814721</c:v>
                </c:pt>
                <c:pt idx="19">
                  <c:v>-0.34059780000000001</c:v>
                </c:pt>
                <c:pt idx="20">
                  <c:v>-0.46282060000000003</c:v>
                </c:pt>
                <c:pt idx="21">
                  <c:v>-0.54211019999999999</c:v>
                </c:pt>
                <c:pt idx="22">
                  <c:v>-0.65046939999999998</c:v>
                </c:pt>
                <c:pt idx="23">
                  <c:v>-0.76210069999999996</c:v>
                </c:pt>
                <c:pt idx="24">
                  <c:v>-0.79537930000000001</c:v>
                </c:pt>
                <c:pt idx="25">
                  <c:v>-0.7409</c:v>
                </c:pt>
                <c:pt idx="26">
                  <c:v>-0.72445610000000005</c:v>
                </c:pt>
                <c:pt idx="27">
                  <c:v>-0.78224150000000003</c:v>
                </c:pt>
                <c:pt idx="28">
                  <c:v>-0.67183930000000003</c:v>
                </c:pt>
                <c:pt idx="29">
                  <c:v>-0.67767239999999995</c:v>
                </c:pt>
                <c:pt idx="30">
                  <c:v>-0.665385</c:v>
                </c:pt>
                <c:pt idx="31">
                  <c:v>-0.70399670000000003</c:v>
                </c:pt>
                <c:pt idx="32">
                  <c:v>-0.59560109999999999</c:v>
                </c:pt>
                <c:pt idx="33">
                  <c:v>-0.62165369999999998</c:v>
                </c:pt>
                <c:pt idx="34">
                  <c:v>-0.77159829999999996</c:v>
                </c:pt>
                <c:pt idx="35">
                  <c:v>-0.67023829999999995</c:v>
                </c:pt>
                <c:pt idx="36">
                  <c:v>-0.67792799999999998</c:v>
                </c:pt>
                <c:pt idx="37">
                  <c:v>-0.61748270000000005</c:v>
                </c:pt>
                <c:pt idx="38">
                  <c:v>-0.63724230000000004</c:v>
                </c:pt>
                <c:pt idx="39">
                  <c:v>-0.72703240000000002</c:v>
                </c:pt>
                <c:pt idx="40">
                  <c:v>-0.68179230000000002</c:v>
                </c:pt>
                <c:pt idx="41">
                  <c:v>-0.68694370000000005</c:v>
                </c:pt>
                <c:pt idx="42">
                  <c:v>-0.72707999999999995</c:v>
                </c:pt>
                <c:pt idx="43">
                  <c:v>-0.77071179999999995</c:v>
                </c:pt>
                <c:pt idx="44">
                  <c:v>-0.64401430000000004</c:v>
                </c:pt>
                <c:pt idx="45">
                  <c:v>-9.1430700000000004E-2</c:v>
                </c:pt>
                <c:pt idx="46">
                  <c:v>0.59900989999999998</c:v>
                </c:pt>
                <c:pt idx="47">
                  <c:v>2.003495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E1-4B1B-8DE5-476B1C38537F}"/>
            </c:ext>
          </c:extLst>
        </c:ser>
        <c:ser>
          <c:idx val="1"/>
          <c:order val="1"/>
          <c:tx>
            <c:strRef>
              <c:f>Sheet1!$X$16:$X$17</c:f>
              <c:strCache>
                <c:ptCount val="2"/>
                <c:pt idx="0">
                  <c:v>blb, 1y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Sheet1!$V$17:$V$65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Sheet1!$X$18:$X$65</c:f>
              <c:numCache>
                <c:formatCode>0.00</c:formatCode>
                <c:ptCount val="48"/>
                <c:pt idx="1">
                  <c:v>3.8123990000000001</c:v>
                </c:pt>
                <c:pt idx="2">
                  <c:v>3.3011110000000001</c:v>
                </c:pt>
                <c:pt idx="3">
                  <c:v>3.2733840000000001</c:v>
                </c:pt>
                <c:pt idx="4">
                  <c:v>3.733946</c:v>
                </c:pt>
                <c:pt idx="5">
                  <c:v>4.3513590000000004</c:v>
                </c:pt>
                <c:pt idx="6">
                  <c:v>5.3584569999999996</c:v>
                </c:pt>
                <c:pt idx="7">
                  <c:v>5.1346809999999996</c:v>
                </c:pt>
                <c:pt idx="8">
                  <c:v>3.404579</c:v>
                </c:pt>
                <c:pt idx="9">
                  <c:v>4.0275080000000001</c:v>
                </c:pt>
                <c:pt idx="10">
                  <c:v>4.0736400000000001</c:v>
                </c:pt>
                <c:pt idx="11">
                  <c:v>4.1582220000000003</c:v>
                </c:pt>
                <c:pt idx="12">
                  <c:v>3.3295970000000001</c:v>
                </c:pt>
                <c:pt idx="13">
                  <c:v>4.8089919999999999</c:v>
                </c:pt>
                <c:pt idx="14">
                  <c:v>3.8408410000000002</c:v>
                </c:pt>
                <c:pt idx="15">
                  <c:v>3.3868520000000002</c:v>
                </c:pt>
                <c:pt idx="16">
                  <c:v>3.0814599999999999</c:v>
                </c:pt>
                <c:pt idx="17">
                  <c:v>2.7768860000000002</c:v>
                </c:pt>
                <c:pt idx="18">
                  <c:v>2.7802980000000002</c:v>
                </c:pt>
                <c:pt idx="19">
                  <c:v>2.6860430000000002</c:v>
                </c:pt>
                <c:pt idx="20">
                  <c:v>3.3613650000000002</c:v>
                </c:pt>
                <c:pt idx="21">
                  <c:v>4.0166599999999999</c:v>
                </c:pt>
                <c:pt idx="22">
                  <c:v>2.2114280000000002</c:v>
                </c:pt>
                <c:pt idx="23">
                  <c:v>2.7857090000000002</c:v>
                </c:pt>
                <c:pt idx="24">
                  <c:v>1.8132280000000001</c:v>
                </c:pt>
                <c:pt idx="25">
                  <c:v>2.3046350000000002</c:v>
                </c:pt>
                <c:pt idx="26">
                  <c:v>2.3774440000000001</c:v>
                </c:pt>
                <c:pt idx="27">
                  <c:v>2.74017</c:v>
                </c:pt>
                <c:pt idx="28">
                  <c:v>2.2498049999999998</c:v>
                </c:pt>
                <c:pt idx="29">
                  <c:v>2.0070000000000001</c:v>
                </c:pt>
                <c:pt idx="30">
                  <c:v>1.9691799999999999</c:v>
                </c:pt>
                <c:pt idx="31">
                  <c:v>1.748186</c:v>
                </c:pt>
                <c:pt idx="32">
                  <c:v>1.438418</c:v>
                </c:pt>
                <c:pt idx="33">
                  <c:v>1.384306</c:v>
                </c:pt>
                <c:pt idx="34">
                  <c:v>1.273647</c:v>
                </c:pt>
                <c:pt idx="35">
                  <c:v>1.1197090000000001</c:v>
                </c:pt>
                <c:pt idx="36">
                  <c:v>1.0057100000000001</c:v>
                </c:pt>
                <c:pt idx="37">
                  <c:v>1.5828409999999999</c:v>
                </c:pt>
                <c:pt idx="38">
                  <c:v>1.550791</c:v>
                </c:pt>
                <c:pt idx="39">
                  <c:v>0.67065129999999995</c:v>
                </c:pt>
                <c:pt idx="40">
                  <c:v>0.36440519999999998</c:v>
                </c:pt>
                <c:pt idx="41">
                  <c:v>0.57237720000000003</c:v>
                </c:pt>
                <c:pt idx="42">
                  <c:v>1.0759810000000001</c:v>
                </c:pt>
                <c:pt idx="43">
                  <c:v>1.279846</c:v>
                </c:pt>
                <c:pt idx="44">
                  <c:v>1.3186929999999999</c:v>
                </c:pt>
                <c:pt idx="45">
                  <c:v>1.6175949999999999</c:v>
                </c:pt>
                <c:pt idx="46">
                  <c:v>2.489249</c:v>
                </c:pt>
                <c:pt idx="47">
                  <c:v>3.044578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E1-4B1B-8DE5-476B1C38537F}"/>
            </c:ext>
          </c:extLst>
        </c:ser>
        <c:ser>
          <c:idx val="2"/>
          <c:order val="2"/>
          <c:tx>
            <c:strRef>
              <c:f>Sheet1!$Y$16:$Y$17</c:f>
              <c:strCache>
                <c:ptCount val="2"/>
                <c:pt idx="0">
                  <c:v>fbh, 1y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Sheet1!$V$17:$V$65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Sheet1!$Y$18:$Y$65</c:f>
              <c:numCache>
                <c:formatCode>General</c:formatCode>
                <c:ptCount val="48"/>
                <c:pt idx="13" formatCode="0.00">
                  <c:v>0.77</c:v>
                </c:pt>
                <c:pt idx="18" formatCode="0.00">
                  <c:v>0.45</c:v>
                </c:pt>
                <c:pt idx="23" formatCode="0.00">
                  <c:v>-2.8000000000000001E-2</c:v>
                </c:pt>
                <c:pt idx="27" formatCode="0.00">
                  <c:v>2.35E-2</c:v>
                </c:pt>
                <c:pt idx="38" formatCode="0.00">
                  <c:v>0.109</c:v>
                </c:pt>
                <c:pt idx="41" formatCode="0.00">
                  <c:v>-2E-3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E1-4B1B-8DE5-476B1C385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  <c:majorUnit val="1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1y6m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Sheet1!$AA$16:$AA$17</c:f>
              <c:strCache>
                <c:ptCount val="2"/>
                <c:pt idx="0">
                  <c:v>aaa, 1y6m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Sheet1!$Z$17:$Z$65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Sheet1!$AA$18:$AA$65</c:f>
              <c:numCache>
                <c:formatCode>0.00</c:formatCode>
                <c:ptCount val="48"/>
                <c:pt idx="0">
                  <c:v>1.2408539999999999</c:v>
                </c:pt>
                <c:pt idx="1">
                  <c:v>1.5572999999999999</c:v>
                </c:pt>
                <c:pt idx="2">
                  <c:v>0.90819989999999995</c:v>
                </c:pt>
                <c:pt idx="3">
                  <c:v>0.58547340000000003</c:v>
                </c:pt>
                <c:pt idx="4">
                  <c:v>0.28857080000000002</c:v>
                </c:pt>
                <c:pt idx="5">
                  <c:v>0.17324780000000001</c:v>
                </c:pt>
                <c:pt idx="6">
                  <c:v>-2.01292E-2</c:v>
                </c:pt>
                <c:pt idx="7">
                  <c:v>-4.2664000000000001E-3</c:v>
                </c:pt>
                <c:pt idx="8">
                  <c:v>9.3263899999999997E-2</c:v>
                </c:pt>
                <c:pt idx="9">
                  <c:v>6.7724400000000004E-2</c:v>
                </c:pt>
                <c:pt idx="10">
                  <c:v>0.13535849999999999</c:v>
                </c:pt>
                <c:pt idx="11">
                  <c:v>0.1203309</c:v>
                </c:pt>
                <c:pt idx="12">
                  <c:v>0.11450150000000001</c:v>
                </c:pt>
                <c:pt idx="13">
                  <c:v>6.2939200000000001E-2</c:v>
                </c:pt>
                <c:pt idx="14">
                  <c:v>-5.3534499999999999E-2</c:v>
                </c:pt>
                <c:pt idx="15">
                  <c:v>-8.3856399999999998E-2</c:v>
                </c:pt>
                <c:pt idx="16">
                  <c:v>-0.17687240000000001</c:v>
                </c:pt>
                <c:pt idx="17">
                  <c:v>-0.23724799999999999</c:v>
                </c:pt>
                <c:pt idx="18">
                  <c:v>-0.2735687</c:v>
                </c:pt>
                <c:pt idx="19">
                  <c:v>-0.33634310000000001</c:v>
                </c:pt>
                <c:pt idx="20">
                  <c:v>-0.46714309999999998</c:v>
                </c:pt>
                <c:pt idx="21">
                  <c:v>-0.54034499999999996</c:v>
                </c:pt>
                <c:pt idx="22">
                  <c:v>-0.65783639999999999</c:v>
                </c:pt>
                <c:pt idx="23">
                  <c:v>-0.74642050000000004</c:v>
                </c:pt>
                <c:pt idx="24">
                  <c:v>-0.79624059999999997</c:v>
                </c:pt>
                <c:pt idx="25">
                  <c:v>-0.73693370000000002</c:v>
                </c:pt>
                <c:pt idx="26">
                  <c:v>-0.71253089999999997</c:v>
                </c:pt>
                <c:pt idx="27">
                  <c:v>-0.76076790000000005</c:v>
                </c:pt>
                <c:pt idx="28">
                  <c:v>-0.63523510000000005</c:v>
                </c:pt>
                <c:pt idx="29">
                  <c:v>-0.65737849999999998</c:v>
                </c:pt>
                <c:pt idx="30">
                  <c:v>-0.65134130000000001</c:v>
                </c:pt>
                <c:pt idx="31">
                  <c:v>-0.66751240000000001</c:v>
                </c:pt>
                <c:pt idx="32">
                  <c:v>-0.59554700000000005</c:v>
                </c:pt>
                <c:pt idx="33">
                  <c:v>-0.64027710000000004</c:v>
                </c:pt>
                <c:pt idx="34">
                  <c:v>-0.80330310000000005</c:v>
                </c:pt>
                <c:pt idx="35">
                  <c:v>-0.67952809999999997</c:v>
                </c:pt>
                <c:pt idx="36">
                  <c:v>-0.69052930000000001</c:v>
                </c:pt>
                <c:pt idx="37">
                  <c:v>-0.64415469999999997</c:v>
                </c:pt>
                <c:pt idx="38">
                  <c:v>-0.66535</c:v>
                </c:pt>
                <c:pt idx="39">
                  <c:v>-0.74453309999999995</c:v>
                </c:pt>
                <c:pt idx="40">
                  <c:v>-0.70785419999999999</c:v>
                </c:pt>
                <c:pt idx="41">
                  <c:v>-0.7023739</c:v>
                </c:pt>
                <c:pt idx="42">
                  <c:v>-0.75046420000000003</c:v>
                </c:pt>
                <c:pt idx="43">
                  <c:v>-0.75545379999999995</c:v>
                </c:pt>
                <c:pt idx="44">
                  <c:v>-0.56911299999999998</c:v>
                </c:pt>
                <c:pt idx="45">
                  <c:v>0.16779569999999999</c:v>
                </c:pt>
                <c:pt idx="46">
                  <c:v>0.73433179999999998</c:v>
                </c:pt>
                <c:pt idx="47">
                  <c:v>2.0505360000000001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B9-41BC-A577-B29FDC248F1B}"/>
            </c:ext>
          </c:extLst>
        </c:ser>
        <c:ser>
          <c:idx val="1"/>
          <c:order val="1"/>
          <c:tx>
            <c:strRef>
              <c:f>Sheet1!$AB$16:$AB$17</c:f>
              <c:strCache>
                <c:ptCount val="2"/>
                <c:pt idx="0">
                  <c:v>blb, 1y6m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Sheet1!$Z$17:$Z$65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Sheet1!$AB$18:$AB$65</c:f>
              <c:numCache>
                <c:formatCode>0.00</c:formatCode>
                <c:ptCount val="48"/>
                <c:pt idx="1">
                  <c:v>5.5501209999999999</c:v>
                </c:pt>
                <c:pt idx="2">
                  <c:v>4.6304660000000002</c:v>
                </c:pt>
                <c:pt idx="3">
                  <c:v>4.5072190000000001</c:v>
                </c:pt>
                <c:pt idx="4">
                  <c:v>5.2787220000000001</c:v>
                </c:pt>
                <c:pt idx="5">
                  <c:v>5.9152550000000002</c:v>
                </c:pt>
                <c:pt idx="6">
                  <c:v>7.2922149999999997</c:v>
                </c:pt>
                <c:pt idx="7">
                  <c:v>6.2906339999999998</c:v>
                </c:pt>
                <c:pt idx="8">
                  <c:v>4.3667160000000003</c:v>
                </c:pt>
                <c:pt idx="9">
                  <c:v>5.0186919999999997</c:v>
                </c:pt>
                <c:pt idx="10">
                  <c:v>5.2732250000000001</c:v>
                </c:pt>
                <c:pt idx="11">
                  <c:v>5.2599970000000003</c:v>
                </c:pt>
                <c:pt idx="12">
                  <c:v>4.2261790000000001</c:v>
                </c:pt>
                <c:pt idx="13">
                  <c:v>6.0903900000000002</c:v>
                </c:pt>
                <c:pt idx="14">
                  <c:v>5.0464830000000003</c:v>
                </c:pt>
                <c:pt idx="15">
                  <c:v>4.3233969999999999</c:v>
                </c:pt>
                <c:pt idx="16">
                  <c:v>4.1626320000000003</c:v>
                </c:pt>
                <c:pt idx="17">
                  <c:v>3.7552080000000001</c:v>
                </c:pt>
                <c:pt idx="18">
                  <c:v>3.7517930000000002</c:v>
                </c:pt>
                <c:pt idx="19">
                  <c:v>3.5371169999999998</c:v>
                </c:pt>
                <c:pt idx="20">
                  <c:v>4.1396410000000001</c:v>
                </c:pt>
                <c:pt idx="21">
                  <c:v>4.9527669999999997</c:v>
                </c:pt>
                <c:pt idx="22">
                  <c:v>2.9964400000000002</c:v>
                </c:pt>
                <c:pt idx="23">
                  <c:v>3.5068280000000001</c:v>
                </c:pt>
                <c:pt idx="24">
                  <c:v>2.4635919999999998</c:v>
                </c:pt>
                <c:pt idx="25">
                  <c:v>2.8735360000000001</c:v>
                </c:pt>
                <c:pt idx="26">
                  <c:v>3.089486</c:v>
                </c:pt>
                <c:pt idx="27">
                  <c:v>3.3982939999999999</c:v>
                </c:pt>
                <c:pt idx="28">
                  <c:v>2.885313</c:v>
                </c:pt>
                <c:pt idx="29">
                  <c:v>2.648622</c:v>
                </c:pt>
                <c:pt idx="30">
                  <c:v>2.5845410000000002</c:v>
                </c:pt>
                <c:pt idx="31">
                  <c:v>2.3075730000000001</c:v>
                </c:pt>
                <c:pt idx="32">
                  <c:v>1.8634329999999999</c:v>
                </c:pt>
                <c:pt idx="33">
                  <c:v>1.7941149999999999</c:v>
                </c:pt>
                <c:pt idx="34">
                  <c:v>1.635316</c:v>
                </c:pt>
                <c:pt idx="35">
                  <c:v>1.418069</c:v>
                </c:pt>
                <c:pt idx="36">
                  <c:v>1.27779</c:v>
                </c:pt>
                <c:pt idx="37">
                  <c:v>1.991724</c:v>
                </c:pt>
                <c:pt idx="38">
                  <c:v>1.877658</c:v>
                </c:pt>
                <c:pt idx="39">
                  <c:v>0.84104319999999999</c:v>
                </c:pt>
                <c:pt idx="40">
                  <c:v>0.41435420000000001</c:v>
                </c:pt>
                <c:pt idx="41">
                  <c:v>0.69020349999999997</c:v>
                </c:pt>
                <c:pt idx="42">
                  <c:v>1.3209390000000001</c:v>
                </c:pt>
                <c:pt idx="43">
                  <c:v>1.5991500000000001</c:v>
                </c:pt>
                <c:pt idx="44">
                  <c:v>1.6715610000000001</c:v>
                </c:pt>
                <c:pt idx="45">
                  <c:v>2.1273260000000001</c:v>
                </c:pt>
                <c:pt idx="46">
                  <c:v>3.1753909999999999</c:v>
                </c:pt>
                <c:pt idx="47">
                  <c:v>3.78105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9-41BC-A577-B29FDC248F1B}"/>
            </c:ext>
          </c:extLst>
        </c:ser>
        <c:ser>
          <c:idx val="2"/>
          <c:order val="2"/>
          <c:tx>
            <c:strRef>
              <c:f>Sheet1!$AC$16:$AC$17</c:f>
              <c:strCache>
                <c:ptCount val="2"/>
                <c:pt idx="0">
                  <c:v>fbh, 1y6m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Sheet1!$Z$17:$Z$65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Sheet1!$AC$18:$AC$65</c:f>
              <c:numCache>
                <c:formatCode>General</c:formatCode>
                <c:ptCount val="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B9-41BC-A577-B29FDC248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2y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Sheet1!$AE$16:$AE$17</c:f>
              <c:strCache>
                <c:ptCount val="2"/>
                <c:pt idx="0">
                  <c:v>aaa, 2y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Sheet1!$AD$17:$AD$65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Sheet1!$AE$18:$AE$65</c:f>
              <c:numCache>
                <c:formatCode>0.00</c:formatCode>
                <c:ptCount val="48"/>
                <c:pt idx="0">
                  <c:v>1.45835</c:v>
                </c:pt>
                <c:pt idx="1">
                  <c:v>1.7426060000000001</c:v>
                </c:pt>
                <c:pt idx="2">
                  <c:v>1.0226109999999999</c:v>
                </c:pt>
                <c:pt idx="3">
                  <c:v>0.75314009999999998</c:v>
                </c:pt>
                <c:pt idx="4">
                  <c:v>0.43185760000000001</c:v>
                </c:pt>
                <c:pt idx="5">
                  <c:v>0.28092719999999999</c:v>
                </c:pt>
                <c:pt idx="6">
                  <c:v>4.1427699999999998E-2</c:v>
                </c:pt>
                <c:pt idx="7">
                  <c:v>4.6595699999999997E-2</c:v>
                </c:pt>
                <c:pt idx="8">
                  <c:v>0.15877260000000001</c:v>
                </c:pt>
                <c:pt idx="9">
                  <c:v>0.12346310000000001</c:v>
                </c:pt>
                <c:pt idx="10">
                  <c:v>0.22424169999999999</c:v>
                </c:pt>
                <c:pt idx="11">
                  <c:v>0.1946348</c:v>
                </c:pt>
                <c:pt idx="12">
                  <c:v>0.16918920000000001</c:v>
                </c:pt>
                <c:pt idx="13">
                  <c:v>9.6926499999999999E-2</c:v>
                </c:pt>
                <c:pt idx="14">
                  <c:v>-3.7421200000000002E-2</c:v>
                </c:pt>
                <c:pt idx="15">
                  <c:v>-7.6301400000000005E-2</c:v>
                </c:pt>
                <c:pt idx="16">
                  <c:v>-0.17198440000000001</c:v>
                </c:pt>
                <c:pt idx="17">
                  <c:v>-0.2135291</c:v>
                </c:pt>
                <c:pt idx="18">
                  <c:v>-0.24954090000000001</c:v>
                </c:pt>
                <c:pt idx="19">
                  <c:v>-0.32523609999999997</c:v>
                </c:pt>
                <c:pt idx="20">
                  <c:v>-0.46481670000000003</c:v>
                </c:pt>
                <c:pt idx="21">
                  <c:v>-0.53980899999999998</c:v>
                </c:pt>
                <c:pt idx="22">
                  <c:v>-0.66340650000000001</c:v>
                </c:pt>
                <c:pt idx="23">
                  <c:v>-0.7255028</c:v>
                </c:pt>
                <c:pt idx="24">
                  <c:v>-0.78200230000000004</c:v>
                </c:pt>
                <c:pt idx="25">
                  <c:v>-0.71977950000000002</c:v>
                </c:pt>
                <c:pt idx="26">
                  <c:v>-0.68433809999999995</c:v>
                </c:pt>
                <c:pt idx="27">
                  <c:v>-0.72419829999999996</c:v>
                </c:pt>
                <c:pt idx="28">
                  <c:v>-0.57217530000000005</c:v>
                </c:pt>
                <c:pt idx="29">
                  <c:v>-0.60947130000000005</c:v>
                </c:pt>
                <c:pt idx="30">
                  <c:v>-0.61423530000000004</c:v>
                </c:pt>
                <c:pt idx="31">
                  <c:v>-0.61428289999999997</c:v>
                </c:pt>
                <c:pt idx="32">
                  <c:v>-0.58315130000000004</c:v>
                </c:pt>
                <c:pt idx="33">
                  <c:v>-0.64645549999999996</c:v>
                </c:pt>
                <c:pt idx="34">
                  <c:v>-0.82281539999999997</c:v>
                </c:pt>
                <c:pt idx="35">
                  <c:v>-0.68242360000000002</c:v>
                </c:pt>
                <c:pt idx="36">
                  <c:v>-0.69604630000000001</c:v>
                </c:pt>
                <c:pt idx="37">
                  <c:v>-0.66314709999999999</c:v>
                </c:pt>
                <c:pt idx="38">
                  <c:v>-0.68698840000000005</c:v>
                </c:pt>
                <c:pt idx="39">
                  <c:v>-0.76024270000000005</c:v>
                </c:pt>
                <c:pt idx="40">
                  <c:v>-0.72301740000000003</c:v>
                </c:pt>
                <c:pt idx="41">
                  <c:v>-0.70557570000000003</c:v>
                </c:pt>
                <c:pt idx="42">
                  <c:v>-0.76195729999999995</c:v>
                </c:pt>
                <c:pt idx="43">
                  <c:v>-0.73481300000000005</c:v>
                </c:pt>
                <c:pt idx="44">
                  <c:v>-0.48844789999999999</c:v>
                </c:pt>
                <c:pt idx="45">
                  <c:v>0.37145869999999998</c:v>
                </c:pt>
                <c:pt idx="46">
                  <c:v>0.81564970000000003</c:v>
                </c:pt>
                <c:pt idx="47">
                  <c:v>2.0299770000000001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47-4DD2-B2EF-A41EF0EAFD46}"/>
            </c:ext>
          </c:extLst>
        </c:ser>
        <c:ser>
          <c:idx val="1"/>
          <c:order val="1"/>
          <c:tx>
            <c:strRef>
              <c:f>Sheet1!$AF$16:$AF$17</c:f>
              <c:strCache>
                <c:ptCount val="2"/>
                <c:pt idx="0">
                  <c:v>blb, 2y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Sheet1!$AD$17:$AD$65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Sheet1!$AF$18:$AF$65</c:f>
              <c:numCache>
                <c:formatCode>0.00</c:formatCode>
                <c:ptCount val="48"/>
                <c:pt idx="1">
                  <c:v>7.3074979999999998</c:v>
                </c:pt>
                <c:pt idx="2">
                  <c:v>6.2086269999999999</c:v>
                </c:pt>
                <c:pt idx="3">
                  <c:v>6.0730360000000001</c:v>
                </c:pt>
                <c:pt idx="4">
                  <c:v>6.9955740000000004</c:v>
                </c:pt>
                <c:pt idx="5">
                  <c:v>7.4474790000000004</c:v>
                </c:pt>
                <c:pt idx="6">
                  <c:v>8.8869710000000008</c:v>
                </c:pt>
                <c:pt idx="7">
                  <c:v>7.345701</c:v>
                </c:pt>
                <c:pt idx="8">
                  <c:v>5.3673570000000002</c:v>
                </c:pt>
                <c:pt idx="9">
                  <c:v>5.9527850000000004</c:v>
                </c:pt>
                <c:pt idx="10">
                  <c:v>6.2589259999999998</c:v>
                </c:pt>
                <c:pt idx="11">
                  <c:v>6.2123169999999996</c:v>
                </c:pt>
                <c:pt idx="12">
                  <c:v>5.052721</c:v>
                </c:pt>
                <c:pt idx="13">
                  <c:v>7.0850549999999997</c:v>
                </c:pt>
                <c:pt idx="14">
                  <c:v>6.0075830000000003</c:v>
                </c:pt>
                <c:pt idx="15">
                  <c:v>5.1308949999999998</c:v>
                </c:pt>
                <c:pt idx="16">
                  <c:v>5.0914549999999998</c:v>
                </c:pt>
                <c:pt idx="17">
                  <c:v>4.6223890000000001</c:v>
                </c:pt>
                <c:pt idx="18">
                  <c:v>4.562119</c:v>
                </c:pt>
                <c:pt idx="19">
                  <c:v>4.2542530000000003</c:v>
                </c:pt>
                <c:pt idx="20">
                  <c:v>4.7068940000000001</c:v>
                </c:pt>
                <c:pt idx="21">
                  <c:v>5.6345369999999999</c:v>
                </c:pt>
                <c:pt idx="22">
                  <c:v>3.638493</c:v>
                </c:pt>
                <c:pt idx="23">
                  <c:v>4.0418839999999996</c:v>
                </c:pt>
                <c:pt idx="24">
                  <c:v>3.0612149999999998</c:v>
                </c:pt>
                <c:pt idx="25">
                  <c:v>3.3400340000000002</c:v>
                </c:pt>
                <c:pt idx="26">
                  <c:v>3.6021010000000002</c:v>
                </c:pt>
                <c:pt idx="27">
                  <c:v>3.7971900000000001</c:v>
                </c:pt>
                <c:pt idx="28">
                  <c:v>3.3218719999999999</c:v>
                </c:pt>
                <c:pt idx="29">
                  <c:v>3.1241979999999998</c:v>
                </c:pt>
                <c:pt idx="30">
                  <c:v>3.032616</c:v>
                </c:pt>
                <c:pt idx="31">
                  <c:v>2.7236910000000001</c:v>
                </c:pt>
                <c:pt idx="32">
                  <c:v>2.1732779999999998</c:v>
                </c:pt>
                <c:pt idx="33">
                  <c:v>2.08649</c:v>
                </c:pt>
                <c:pt idx="34">
                  <c:v>1.881033</c:v>
                </c:pt>
                <c:pt idx="35">
                  <c:v>1.6182799999999999</c:v>
                </c:pt>
                <c:pt idx="36">
                  <c:v>1.4635990000000001</c:v>
                </c:pt>
                <c:pt idx="37">
                  <c:v>2.2709009999999998</c:v>
                </c:pt>
                <c:pt idx="38">
                  <c:v>2.0947079999999998</c:v>
                </c:pt>
                <c:pt idx="39">
                  <c:v>1.008839</c:v>
                </c:pt>
                <c:pt idx="40">
                  <c:v>0.5298216</c:v>
                </c:pt>
                <c:pt idx="41">
                  <c:v>0.83078870000000005</c:v>
                </c:pt>
                <c:pt idx="42">
                  <c:v>1.4998009999999999</c:v>
                </c:pt>
                <c:pt idx="43">
                  <c:v>1.7994410000000001</c:v>
                </c:pt>
                <c:pt idx="44">
                  <c:v>1.9036169999999999</c:v>
                </c:pt>
                <c:pt idx="45">
                  <c:v>2.4918719999999999</c:v>
                </c:pt>
                <c:pt idx="46">
                  <c:v>3.618452</c:v>
                </c:pt>
                <c:pt idx="47">
                  <c:v>4.261393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47-4DD2-B2EF-A41EF0EAFD46}"/>
            </c:ext>
          </c:extLst>
        </c:ser>
        <c:ser>
          <c:idx val="2"/>
          <c:order val="2"/>
          <c:tx>
            <c:strRef>
              <c:f>Sheet1!$AG$16:$AG$17</c:f>
              <c:strCache>
                <c:ptCount val="2"/>
                <c:pt idx="0">
                  <c:v>fbh, 2y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Sheet1!$AD$17:$AD$65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Sheet1!$AG$18:$AG$65</c:f>
              <c:numCache>
                <c:formatCode>General</c:formatCode>
                <c:ptCount val="48"/>
                <c:pt idx="6" formatCode="0.00">
                  <c:v>4.3019999999999996</c:v>
                </c:pt>
                <c:pt idx="46" formatCode="0.00">
                  <c:v>2.2349999999999999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47-4DD2-B2EF-A41EF0EAF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1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200" b="1" i="1"/>
              <a:t>3y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Sheet1!$AI$16:$AI$17</c:f>
              <c:strCache>
                <c:ptCount val="2"/>
                <c:pt idx="0">
                  <c:v>aaa, 3y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Sheet1!$AH$17:$AH$65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Sheet1!$AI$18:$AI$65</c:f>
              <c:numCache>
                <c:formatCode>0.00</c:formatCode>
                <c:ptCount val="48"/>
                <c:pt idx="0">
                  <c:v>1.861869</c:v>
                </c:pt>
                <c:pt idx="1">
                  <c:v>2.0826169999999999</c:v>
                </c:pt>
                <c:pt idx="2">
                  <c:v>1.291423</c:v>
                </c:pt>
                <c:pt idx="3">
                  <c:v>1.101604</c:v>
                </c:pt>
                <c:pt idx="4">
                  <c:v>0.76774410000000004</c:v>
                </c:pt>
                <c:pt idx="5">
                  <c:v>0.55052599999999996</c:v>
                </c:pt>
                <c:pt idx="6">
                  <c:v>0.2437501</c:v>
                </c:pt>
                <c:pt idx="7">
                  <c:v>0.21823039999999999</c:v>
                </c:pt>
                <c:pt idx="8">
                  <c:v>0.33945890000000001</c:v>
                </c:pt>
                <c:pt idx="9">
                  <c:v>0.28214210000000001</c:v>
                </c:pt>
                <c:pt idx="10">
                  <c:v>0.44557960000000002</c:v>
                </c:pt>
                <c:pt idx="11">
                  <c:v>0.39979229999999999</c:v>
                </c:pt>
                <c:pt idx="12">
                  <c:v>0.34487220000000002</c:v>
                </c:pt>
                <c:pt idx="13">
                  <c:v>0.22525500000000001</c:v>
                </c:pt>
                <c:pt idx="14">
                  <c:v>4.7802799999999999E-2</c:v>
                </c:pt>
                <c:pt idx="15">
                  <c:v>-2.0200300000000001E-2</c:v>
                </c:pt>
                <c:pt idx="16">
                  <c:v>-0.15526889999999999</c:v>
                </c:pt>
                <c:pt idx="17">
                  <c:v>-0.13953499999999999</c:v>
                </c:pt>
                <c:pt idx="18">
                  <c:v>-0.162359</c:v>
                </c:pt>
                <c:pt idx="19">
                  <c:v>-0.26720110000000002</c:v>
                </c:pt>
                <c:pt idx="20">
                  <c:v>-0.42510779999999998</c:v>
                </c:pt>
                <c:pt idx="21">
                  <c:v>-0.5169068</c:v>
                </c:pt>
                <c:pt idx="22">
                  <c:v>-0.65322919999999995</c:v>
                </c:pt>
                <c:pt idx="23">
                  <c:v>-0.65352350000000003</c:v>
                </c:pt>
                <c:pt idx="24">
                  <c:v>-0.69864250000000006</c:v>
                </c:pt>
                <c:pt idx="25">
                  <c:v>-0.63958939999999997</c:v>
                </c:pt>
                <c:pt idx="26">
                  <c:v>-0.58102279999999995</c:v>
                </c:pt>
                <c:pt idx="27">
                  <c:v>-0.61066399999999998</c:v>
                </c:pt>
                <c:pt idx="28">
                  <c:v>-0.40168229999999999</c:v>
                </c:pt>
                <c:pt idx="29">
                  <c:v>-0.46474739999999998</c:v>
                </c:pt>
                <c:pt idx="30">
                  <c:v>-0.49677349999999998</c:v>
                </c:pt>
                <c:pt idx="31">
                  <c:v>-0.47755730000000002</c:v>
                </c:pt>
                <c:pt idx="32">
                  <c:v>-0.526115</c:v>
                </c:pt>
                <c:pt idx="33">
                  <c:v>-0.62570859999999995</c:v>
                </c:pt>
                <c:pt idx="34">
                  <c:v>-0.83152720000000002</c:v>
                </c:pt>
                <c:pt idx="35">
                  <c:v>-0.67036099999999998</c:v>
                </c:pt>
                <c:pt idx="36">
                  <c:v>-0.68846169999999995</c:v>
                </c:pt>
                <c:pt idx="37">
                  <c:v>-0.67619280000000004</c:v>
                </c:pt>
                <c:pt idx="38">
                  <c:v>-0.70875200000000005</c:v>
                </c:pt>
                <c:pt idx="39">
                  <c:v>-0.77876480000000003</c:v>
                </c:pt>
                <c:pt idx="40">
                  <c:v>-0.72745400000000005</c:v>
                </c:pt>
                <c:pt idx="41">
                  <c:v>-0.68354820000000005</c:v>
                </c:pt>
                <c:pt idx="42">
                  <c:v>-0.75707230000000003</c:v>
                </c:pt>
                <c:pt idx="43">
                  <c:v>-0.68014359999999996</c:v>
                </c:pt>
                <c:pt idx="44">
                  <c:v>-0.33623530000000001</c:v>
                </c:pt>
                <c:pt idx="45">
                  <c:v>0.6471481</c:v>
                </c:pt>
                <c:pt idx="46">
                  <c:v>0.93193300000000001</c:v>
                </c:pt>
                <c:pt idx="47">
                  <c:v>1.99518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17-49C4-8114-F7BFD3350895}"/>
            </c:ext>
          </c:extLst>
        </c:ser>
        <c:ser>
          <c:idx val="1"/>
          <c:order val="1"/>
          <c:tx>
            <c:strRef>
              <c:f>Sheet1!$AJ$16:$AJ$17</c:f>
              <c:strCache>
                <c:ptCount val="2"/>
                <c:pt idx="0">
                  <c:v>blb, 3y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Sheet1!$AH$17:$AH$65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Sheet1!$AJ$18:$AJ$65</c:f>
              <c:numCache>
                <c:formatCode>0.00</c:formatCode>
                <c:ptCount val="48"/>
                <c:pt idx="1">
                  <c:v>10.35745</c:v>
                </c:pt>
                <c:pt idx="2">
                  <c:v>9.3193389999999994</c:v>
                </c:pt>
                <c:pt idx="3">
                  <c:v>9.2216729999999991</c:v>
                </c:pt>
                <c:pt idx="4">
                  <c:v>10.11881</c:v>
                </c:pt>
                <c:pt idx="5">
                  <c:v>9.9752030000000005</c:v>
                </c:pt>
                <c:pt idx="6">
                  <c:v>11.25793</c:v>
                </c:pt>
                <c:pt idx="7">
                  <c:v>9.1467620000000007</c:v>
                </c:pt>
                <c:pt idx="8">
                  <c:v>7.2722280000000001</c:v>
                </c:pt>
                <c:pt idx="9">
                  <c:v>7.5020619999999996</c:v>
                </c:pt>
                <c:pt idx="10">
                  <c:v>7.7477150000000004</c:v>
                </c:pt>
                <c:pt idx="11">
                  <c:v>7.7187939999999999</c:v>
                </c:pt>
                <c:pt idx="12">
                  <c:v>6.4541570000000004</c:v>
                </c:pt>
                <c:pt idx="13">
                  <c:v>8.4664190000000001</c:v>
                </c:pt>
                <c:pt idx="14">
                  <c:v>7.3746479999999996</c:v>
                </c:pt>
                <c:pt idx="15">
                  <c:v>6.4102459999999999</c:v>
                </c:pt>
                <c:pt idx="16">
                  <c:v>6.5430679999999999</c:v>
                </c:pt>
                <c:pt idx="17">
                  <c:v>6.023752</c:v>
                </c:pt>
                <c:pt idx="18">
                  <c:v>5.7813049999999997</c:v>
                </c:pt>
                <c:pt idx="19">
                  <c:v>5.3522059999999998</c:v>
                </c:pt>
                <c:pt idx="20">
                  <c:v>5.457541</c:v>
                </c:pt>
                <c:pt idx="21">
                  <c:v>6.5101570000000004</c:v>
                </c:pt>
                <c:pt idx="22">
                  <c:v>4.5943949999999996</c:v>
                </c:pt>
                <c:pt idx="23">
                  <c:v>4.7563639999999996</c:v>
                </c:pt>
                <c:pt idx="24">
                  <c:v>4.0552239999999999</c:v>
                </c:pt>
                <c:pt idx="25">
                  <c:v>4.0422029999999998</c:v>
                </c:pt>
                <c:pt idx="26">
                  <c:v>4.2306980000000003</c:v>
                </c:pt>
                <c:pt idx="27">
                  <c:v>4.1494770000000001</c:v>
                </c:pt>
                <c:pt idx="28">
                  <c:v>3.8049029999999999</c:v>
                </c:pt>
                <c:pt idx="29">
                  <c:v>3.7278090000000002</c:v>
                </c:pt>
                <c:pt idx="30">
                  <c:v>3.5831140000000001</c:v>
                </c:pt>
                <c:pt idx="31">
                  <c:v>3.2548840000000001</c:v>
                </c:pt>
                <c:pt idx="32">
                  <c:v>2.5759069999999999</c:v>
                </c:pt>
                <c:pt idx="33">
                  <c:v>2.4426350000000001</c:v>
                </c:pt>
                <c:pt idx="34">
                  <c:v>2.1481180000000002</c:v>
                </c:pt>
                <c:pt idx="35">
                  <c:v>1.845129</c:v>
                </c:pt>
                <c:pt idx="36">
                  <c:v>1.6833070000000001</c:v>
                </c:pt>
                <c:pt idx="37">
                  <c:v>2.5691609999999998</c:v>
                </c:pt>
                <c:pt idx="38">
                  <c:v>2.3253710000000001</c:v>
                </c:pt>
                <c:pt idx="39">
                  <c:v>1.324222</c:v>
                </c:pt>
                <c:pt idx="40">
                  <c:v>0.86382559999999997</c:v>
                </c:pt>
                <c:pt idx="41">
                  <c:v>1.1338220000000001</c:v>
                </c:pt>
                <c:pt idx="42">
                  <c:v>1.730807</c:v>
                </c:pt>
                <c:pt idx="43">
                  <c:v>1.9946950000000001</c:v>
                </c:pt>
                <c:pt idx="44">
                  <c:v>2.1414309999999999</c:v>
                </c:pt>
                <c:pt idx="45">
                  <c:v>2.9029910000000001</c:v>
                </c:pt>
                <c:pt idx="46">
                  <c:v>3.998739</c:v>
                </c:pt>
                <c:pt idx="47">
                  <c:v>4.7210450000000002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17-49C4-8114-F7BFD3350895}"/>
            </c:ext>
          </c:extLst>
        </c:ser>
        <c:ser>
          <c:idx val="2"/>
          <c:order val="2"/>
          <c:tx>
            <c:strRef>
              <c:f>Sheet1!$AK$16:$AK$17</c:f>
              <c:strCache>
                <c:ptCount val="2"/>
                <c:pt idx="0">
                  <c:v>fbh, 3y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Sheet1!$AH$17:$AH$65</c:f>
              <c:numCache>
                <c:formatCode>General</c:formatCode>
                <c:ptCount val="49"/>
                <c:pt idx="0">
                  <c:v>2010</c:v>
                </c:pt>
                <c:pt idx="4">
                  <c:v>2011</c:v>
                </c:pt>
                <c:pt idx="8">
                  <c:v>2012</c:v>
                </c:pt>
                <c:pt idx="12">
                  <c:v>2013</c:v>
                </c:pt>
                <c:pt idx="16">
                  <c:v>2014</c:v>
                </c:pt>
                <c:pt idx="20">
                  <c:v>2015</c:v>
                </c:pt>
                <c:pt idx="24">
                  <c:v>2016</c:v>
                </c:pt>
                <c:pt idx="28">
                  <c:v>2017</c:v>
                </c:pt>
                <c:pt idx="32">
                  <c:v>2018</c:v>
                </c:pt>
                <c:pt idx="36">
                  <c:v>2019</c:v>
                </c:pt>
                <c:pt idx="40">
                  <c:v>2020</c:v>
                </c:pt>
                <c:pt idx="44">
                  <c:v>2021</c:v>
                </c:pt>
                <c:pt idx="48">
                  <c:v>2022</c:v>
                </c:pt>
              </c:numCache>
            </c:numRef>
          </c:cat>
          <c:val>
            <c:numRef>
              <c:f>Sheet1!$AK$18:$AK$65</c:f>
              <c:numCache>
                <c:formatCode>General</c:formatCode>
                <c:ptCount val="48"/>
                <c:pt idx="5" formatCode="0.00">
                  <c:v>5.2569999999999997</c:v>
                </c:pt>
                <c:pt idx="11" formatCode="0.00">
                  <c:v>4.57</c:v>
                </c:pt>
                <c:pt idx="14" formatCode="0.00">
                  <c:v>4.2080000000000002</c:v>
                </c:pt>
                <c:pt idx="15" formatCode="0.00">
                  <c:v>3.95</c:v>
                </c:pt>
                <c:pt idx="17" formatCode="0.00">
                  <c:v>2.9950000000000001</c:v>
                </c:pt>
                <c:pt idx="19" formatCode="0.00">
                  <c:v>2.2109999999999999</c:v>
                </c:pt>
                <c:pt idx="23" formatCode="0.00">
                  <c:v>2.992</c:v>
                </c:pt>
                <c:pt idx="34" formatCode="0.00">
                  <c:v>9.6699999999999994E-2</c:v>
                </c:pt>
                <c:pt idx="35" formatCode="0.00">
                  <c:v>5.8999999999999997E-2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17-49C4-8114-F7BFD3350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191135"/>
        <c:axId val="952184895"/>
      </c:lineChart>
      <c:catAx>
        <c:axId val="9521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84895"/>
        <c:crossesAt val="0"/>
        <c:auto val="1"/>
        <c:lblAlgn val="ctr"/>
        <c:lblOffset val="100"/>
        <c:tickLblSkip val="4"/>
        <c:noMultiLvlLbl val="0"/>
      </c:catAx>
      <c:valAx>
        <c:axId val="95218489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AT"/>
          </a:p>
        </c:txPr>
        <c:crossAx val="952191135"/>
        <c:crossesAt val="1"/>
        <c:crossBetween val="midCat"/>
      </c:valAx>
      <c:spPr>
        <a:solidFill>
          <a:schemeClr val="bg1">
            <a:lumMod val="95000"/>
            <a:alpha val="5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en-A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8008" cy="470895"/>
          </a:xfrm>
          <a:prstGeom prst="rect">
            <a:avLst/>
          </a:prstGeom>
        </p:spPr>
        <p:txBody>
          <a:bodyPr vert="horz" lIns="94613" tIns="47306" rIns="94613" bIns="47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62658" y="0"/>
            <a:ext cx="3108008" cy="470895"/>
          </a:xfrm>
          <a:prstGeom prst="rect">
            <a:avLst/>
          </a:prstGeom>
        </p:spPr>
        <p:txBody>
          <a:bodyPr vert="horz" lIns="94613" tIns="47306" rIns="94613" bIns="47306" rtlCol="0"/>
          <a:lstStyle>
            <a:lvl1pPr algn="r">
              <a:defRPr sz="1200"/>
            </a:lvl1pPr>
          </a:lstStyle>
          <a:p>
            <a:fld id="{9CCD539A-AB9F-4436-BF25-6F2EC6CEB6D8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13" tIns="47306" rIns="94613" bIns="4730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7233" y="4516676"/>
            <a:ext cx="5737860" cy="3695462"/>
          </a:xfrm>
          <a:prstGeom prst="rect">
            <a:avLst/>
          </a:prstGeom>
        </p:spPr>
        <p:txBody>
          <a:bodyPr vert="horz" lIns="94613" tIns="47306" rIns="94613" bIns="4730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108008" cy="470894"/>
          </a:xfrm>
          <a:prstGeom prst="rect">
            <a:avLst/>
          </a:prstGeom>
        </p:spPr>
        <p:txBody>
          <a:bodyPr vert="horz" lIns="94613" tIns="47306" rIns="94613" bIns="47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62658" y="8914407"/>
            <a:ext cx="3108008" cy="470894"/>
          </a:xfrm>
          <a:prstGeom prst="rect">
            <a:avLst/>
          </a:prstGeom>
        </p:spPr>
        <p:txBody>
          <a:bodyPr vert="horz" lIns="94613" tIns="47306" rIns="94613" bIns="47306" rtlCol="0" anchor="b"/>
          <a:lstStyle>
            <a:lvl1pPr algn="r">
              <a:defRPr sz="1200"/>
            </a:lvl1pPr>
          </a:lstStyle>
          <a:p>
            <a:fld id="{2CA7D515-BD74-4166-8408-AE6E2388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E8BB42-2C15-4ED9-BD50-7D29B34CD189}" type="datetime1">
              <a:rPr lang="en-US" smtClean="0">
                <a:solidFill>
                  <a:prstClr val="black"/>
                </a:solidFill>
              </a:rPr>
              <a:pPr/>
              <a:t>7/4/23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E2808-E3D6-46B5-A399-2A2D66AB91D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9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E8BB42-2C15-4ED9-BD50-7D29B34CD189}" type="datetime1">
              <a:rPr lang="en-US" smtClean="0">
                <a:solidFill>
                  <a:prstClr val="black"/>
                </a:solidFill>
              </a:rPr>
              <a:pPr/>
              <a:t>7/4/23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E2808-E3D6-46B5-A399-2A2D66AB91D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3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E8BB42-2C15-4ED9-BD50-7D29B34CD189}" type="datetime1">
              <a:rPr lang="en-US" smtClean="0">
                <a:solidFill>
                  <a:prstClr val="black"/>
                </a:solidFill>
              </a:rPr>
              <a:pPr/>
              <a:t>7/4/23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E2808-E3D6-46B5-A399-2A2D66AB91D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0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9AEF-D356-46C0-8815-30AF639EA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9E186-5D4D-407A-AE6C-45D3CFE0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0D61-D2A9-428A-A0F0-2CD095E7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EAE9-34E0-439F-84C8-C836AD09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ACCF-9356-4B5B-8978-E9057F0F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5466A-A4A1-49B9-9109-FB552F18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C303A-BC21-4D65-BA7D-06438FE4A2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09" y="581124"/>
            <a:ext cx="3576782" cy="8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1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A10-738F-4D33-9725-B94AE8EE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08187-3D28-4357-96DE-0E04FE19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B512-7E17-4C47-8388-034EC3D4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63E2-4118-47CC-81F1-35565307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9C53-C5F7-401D-A328-5A7DC044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58932-1ACF-42AF-A9C5-FCCF723DA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F540B-2AF4-44FC-B0E2-560E1DB8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F17C-6CA0-4BBD-8E9A-9D89A693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24B0-FC9B-416D-B25B-965A82D5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88C5-6C11-42F6-943E-57507B8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865A-DE84-4DF5-9424-5A3B73F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6444-86A0-417B-8BDC-EF039ABE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1058-D8B5-4FD9-BF78-031BF15C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E800-CD24-4672-A72A-DDBBFEA8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5727-4245-4E5D-BEE0-90538A71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56C3-F850-4794-83EE-C3EA38FD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8AB2-67C5-402B-B999-1BD25AF0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9B77-AE23-4F83-826E-F20382B5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2B7A-3567-4928-BB39-8FA1F095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386B-C339-4D1F-A266-C8DABCF4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8BAF-1813-49D6-8936-7EE1379B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9940-B806-4F73-A142-3E3C94C86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A7E93-2776-471D-8787-05421D70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4EE9-1E51-4478-8573-DA6F7DB0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12A09-793D-468D-B769-AAD73B17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5F48-7E4F-4024-AF7C-810961E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4A7C-68B3-46C6-96D0-AA156977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72C5-D10D-4078-B40F-EAA8C9C5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F9ABD-C182-439E-98E1-D3389CE5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598B1-7A0F-41BB-A432-203F7264D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62332-D1FB-4B8B-9763-110124F1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1A8C3-AE95-41DA-B490-FDDDA46F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F3532-7514-43A9-99E6-0A27078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8B8D8-80AB-4F3D-A6F9-C7481086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0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1B52-6471-4E68-9DA4-6DB84B05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73B9F-6613-4D13-8029-8A66D96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C927D-A09D-4271-A0AF-42E57EDA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31DF-8E1B-47BF-B8FA-29C85F63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2363-34CC-4803-B4D9-F9F10381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668AD-9FD1-4C70-BD7B-CC82885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AC5A-1225-4672-BFCC-627E7037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480F-E13B-4D1E-965F-955318B4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BF46-4F8F-4051-BC70-15BAC27B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C70-11D1-4F33-8120-7AD1C097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1E60A-8893-4CE8-A44A-0FC297D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231F-EC8C-4C96-AFA4-2092857A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5279-1B56-4FB4-A22D-7A603A03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BF03-33D5-44F7-808D-51DE2109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9088A-C6EC-403B-88AA-FD4F464E5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B4ED-7AB2-4D64-A140-F9636FD1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E9D3-33C0-41C2-8E05-BF44E4E6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1D1F-8A19-453D-A237-05986E0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2A36E-F505-4569-B56A-A4737891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755B-FC3B-4C76-852A-D7112715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83CB-084C-4F4B-93B9-38E5A1EE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971F-3CA3-4DAE-84CA-8671D5AC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1A63-5D62-4947-95AE-4B3C67AA2762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6BC7-E8B4-4D2F-AA89-CEC4C1DC2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9637-C393-4178-92A7-9D4A01EC9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FB6-9499-4200-8E92-4F9C68F792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6B791-FC47-4CA5-ABB2-56375F2768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09" y="581124"/>
            <a:ext cx="3576782" cy="8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8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7" Type="http://schemas.openxmlformats.org/officeDocument/2006/relationships/chart" Target="../charts/chart36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berza.com/Pages/YieldCurveProfil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554103" y="2031775"/>
            <a:ext cx="6066486" cy="199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20000"/>
              </a:lnSpc>
              <a:spcAft>
                <a:spcPts val="1600"/>
              </a:spcAft>
            </a:pPr>
            <a:r>
              <a:rPr lang="en-US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Preparatory meeting</a:t>
            </a:r>
          </a:p>
          <a:p>
            <a:pPr defTabSz="457200">
              <a:lnSpc>
                <a:spcPct val="120000"/>
              </a:lnSpc>
              <a:spcAft>
                <a:spcPts val="1600"/>
              </a:spcAft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Risk-free yield alternatives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EBD48C-50ED-4006-AEFC-762999C2D100}"/>
              </a:ext>
            </a:extLst>
          </p:cNvPr>
          <p:cNvSpPr txBox="1">
            <a:spLocks/>
          </p:cNvSpPr>
          <p:nvPr/>
        </p:nvSpPr>
        <p:spPr>
          <a:xfrm>
            <a:off x="4905376" y="5947836"/>
            <a:ext cx="7229474" cy="65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FinSAC-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BiHBA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Technical Assistance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June 12, 2023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F3DF2D2-D75A-4B1F-8E3F-2B729BF36A25}"/>
              </a:ext>
            </a:extLst>
          </p:cNvPr>
          <p:cNvSpPr txBox="1">
            <a:spLocks/>
          </p:cNvSpPr>
          <p:nvPr/>
        </p:nvSpPr>
        <p:spPr>
          <a:xfrm>
            <a:off x="6403373" y="4583184"/>
            <a:ext cx="4289335" cy="734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Nan Zhou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Financial Sector Specialist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8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Yields, short-term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BA2597A-A8E2-4757-A6B2-1C6C45311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370865"/>
              </p:ext>
            </p:extLst>
          </p:nvPr>
        </p:nvGraphicFramePr>
        <p:xfrm>
          <a:off x="42519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923FDD-0ABD-471A-B91A-E93E1533C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714050"/>
              </p:ext>
            </p:extLst>
          </p:nvPr>
        </p:nvGraphicFramePr>
        <p:xfrm>
          <a:off x="79095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8C62D3-7218-42C6-87E0-790E01140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18759"/>
              </p:ext>
            </p:extLst>
          </p:nvPr>
        </p:nvGraphicFramePr>
        <p:xfrm>
          <a:off x="5943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C419E9-E354-4005-80AF-E43D74BC6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880252"/>
              </p:ext>
            </p:extLst>
          </p:nvPr>
        </p:nvGraphicFramePr>
        <p:xfrm>
          <a:off x="5943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23721D-1384-43E5-80EC-D7BEC744C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64137"/>
              </p:ext>
            </p:extLst>
          </p:nvPr>
        </p:nvGraphicFramePr>
        <p:xfrm>
          <a:off x="42519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B906F3C-C605-4C25-B3B1-43B8A825D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081400"/>
              </p:ext>
            </p:extLst>
          </p:nvPr>
        </p:nvGraphicFramePr>
        <p:xfrm>
          <a:off x="79095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07B3E55-3942-F85C-7B70-A31258593B13}"/>
              </a:ext>
            </a:extLst>
          </p:cNvPr>
          <p:cNvSpPr/>
          <p:nvPr/>
        </p:nvSpPr>
        <p:spPr>
          <a:xfrm>
            <a:off x="548640" y="6263640"/>
            <a:ext cx="1106424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Staff calculations based on ECB euro area government bond yields, Banja Luka Stock Exchange yield curve parameters, and primary auction data for FBiH government securities.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DFA44-8C78-4D78-6979-E27AF7BECF37}"/>
              </a:ext>
            </a:extLst>
          </p:cNvPr>
          <p:cNvSpPr/>
          <p:nvPr/>
        </p:nvSpPr>
        <p:spPr>
          <a:xfrm>
            <a:off x="548640" y="1600200"/>
            <a:ext cx="11064240" cy="466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Yields, 1.5-6 years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35E01B-961F-47FC-BC48-F815E60BF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219905"/>
              </p:ext>
            </p:extLst>
          </p:nvPr>
        </p:nvGraphicFramePr>
        <p:xfrm>
          <a:off x="5943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970F8C-DAF8-4D37-B080-7A8DC7D08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729629"/>
              </p:ext>
            </p:extLst>
          </p:nvPr>
        </p:nvGraphicFramePr>
        <p:xfrm>
          <a:off x="42519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A7F66BD-9D6E-4933-8E90-D68D263DE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002978"/>
              </p:ext>
            </p:extLst>
          </p:nvPr>
        </p:nvGraphicFramePr>
        <p:xfrm>
          <a:off x="79095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F613886-A22C-457F-924A-E012EFBCF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37441"/>
              </p:ext>
            </p:extLst>
          </p:nvPr>
        </p:nvGraphicFramePr>
        <p:xfrm>
          <a:off x="5943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8FB1208-67C5-4E80-8FB2-9D3E1D07D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930466"/>
              </p:ext>
            </p:extLst>
          </p:nvPr>
        </p:nvGraphicFramePr>
        <p:xfrm>
          <a:off x="42519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AEC6588-C3AE-4072-86F0-A7ABE94E4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691972"/>
              </p:ext>
            </p:extLst>
          </p:nvPr>
        </p:nvGraphicFramePr>
        <p:xfrm>
          <a:off x="79095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3D0F34F-45DE-077D-6A3D-4624A768FD36}"/>
              </a:ext>
            </a:extLst>
          </p:cNvPr>
          <p:cNvSpPr/>
          <p:nvPr/>
        </p:nvSpPr>
        <p:spPr>
          <a:xfrm>
            <a:off x="548640" y="1600200"/>
            <a:ext cx="11064240" cy="466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B6AD8-985D-21AF-A12C-D6CB30CBF850}"/>
              </a:ext>
            </a:extLst>
          </p:cNvPr>
          <p:cNvSpPr/>
          <p:nvPr/>
        </p:nvSpPr>
        <p:spPr>
          <a:xfrm>
            <a:off x="548640" y="6263640"/>
            <a:ext cx="1106424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Staff calculations based on ECB euro area government bond yields, Banja Luka Stock Exchange yield curve parameters, and primary auction data for FBiH government securities.</a:t>
            </a:r>
          </a:p>
        </p:txBody>
      </p:sp>
    </p:spTree>
    <p:extLst>
      <p:ext uri="{BB962C8B-B14F-4D97-AF65-F5344CB8AC3E}">
        <p14:creationId xmlns:p14="http://schemas.microsoft.com/office/powerpoint/2010/main" val="342501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Yields, 7-20 years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17595C-B968-46C8-9CAA-6D2AAE7C9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704462"/>
              </p:ext>
            </p:extLst>
          </p:nvPr>
        </p:nvGraphicFramePr>
        <p:xfrm>
          <a:off x="5943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63B4C6-5F65-4C10-832F-37B570333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088569"/>
              </p:ext>
            </p:extLst>
          </p:nvPr>
        </p:nvGraphicFramePr>
        <p:xfrm>
          <a:off x="42519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AC0AFF-23FD-434F-B77F-A7B4F4969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028778"/>
              </p:ext>
            </p:extLst>
          </p:nvPr>
        </p:nvGraphicFramePr>
        <p:xfrm>
          <a:off x="7909560" y="1645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0C2D38-8DDA-4D0A-95C8-88D0B7045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408000"/>
              </p:ext>
            </p:extLst>
          </p:nvPr>
        </p:nvGraphicFramePr>
        <p:xfrm>
          <a:off x="5943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2FCC5D-084F-4347-8158-938CFEA70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435955"/>
              </p:ext>
            </p:extLst>
          </p:nvPr>
        </p:nvGraphicFramePr>
        <p:xfrm>
          <a:off x="42519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B37D19-0A15-4418-967F-AC0B713A2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22714"/>
              </p:ext>
            </p:extLst>
          </p:nvPr>
        </p:nvGraphicFramePr>
        <p:xfrm>
          <a:off x="7909560" y="393192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7C71038-0F70-B142-A714-D8EB60E0E9AF}"/>
              </a:ext>
            </a:extLst>
          </p:cNvPr>
          <p:cNvSpPr/>
          <p:nvPr/>
        </p:nvSpPr>
        <p:spPr>
          <a:xfrm>
            <a:off x="548640" y="1600200"/>
            <a:ext cx="11064240" cy="466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1E85C-3F89-EFB6-FFE7-45F0ABB10651}"/>
              </a:ext>
            </a:extLst>
          </p:cNvPr>
          <p:cNvSpPr/>
          <p:nvPr/>
        </p:nvSpPr>
        <p:spPr>
          <a:xfrm>
            <a:off x="548640" y="6263640"/>
            <a:ext cx="1106424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Staff calculations based on ECB euro area government bond yields, Banja Luka Stock Exchange yield curve parameters, and primary auction data for FBiH government securities.</a:t>
            </a:r>
          </a:p>
        </p:txBody>
      </p:sp>
    </p:spTree>
    <p:extLst>
      <p:ext uri="{BB962C8B-B14F-4D97-AF65-F5344CB8AC3E}">
        <p14:creationId xmlns:p14="http://schemas.microsoft.com/office/powerpoint/2010/main" val="31846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>
                <a:sym typeface="Wingdings 2" panose="05020102010507070707" pitchFamily="18" charset="2"/>
              </a:rPr>
              <a:t>Some observations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51DD1-A7B2-F9A5-4D80-FB25B14E1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420"/>
                <a:ext cx="10515600" cy="46781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sz="2000" b="1" dirty="0"/>
                  <a:t>Over long-term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sz="2000" dirty="0"/>
                  <a:t>Spreads over euro area AAA spot rates have narrowed over time for both RS and FBiH, so a constant and fixed markup will not be adequate.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sz="2000" dirty="0"/>
                  <a:t>Yields implied by FBiH auctions are generally below those reconstructed for RS.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sz="2000" dirty="0"/>
                  <a:t>The underlying FBiH yields may be related to market movements in the RS.</a:t>
                </a:r>
              </a:p>
              <a:p>
                <a:pPr marL="0" indent="0">
                  <a:lnSpc>
                    <a:spcPct val="124000"/>
                  </a:lnSpc>
                  <a:spcAft>
                    <a:spcPts val="1000"/>
                  </a:spcAft>
                  <a:buNone/>
                </a:pPr>
                <a:r>
                  <a:rPr lang="en-US" sz="2000" b="1" dirty="0"/>
                  <a:t>Formulation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𝐹𝐵𝑖𝐻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b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b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Aft>
                    <a:spcPts val="1000"/>
                  </a:spcAft>
                </a:pPr>
                <a:r>
                  <a:rPr lang="en-US" sz="2000" dirty="0"/>
                  <a:t>Simplifying and suppressing m (due to the number of observations): </a:t>
                </a:r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𝐹𝐵𝑖𝐻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51DD1-A7B2-F9A5-4D80-FB25B14E1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420"/>
                <a:ext cx="10515600" cy="4678109"/>
              </a:xfrm>
              <a:blipFill>
                <a:blip r:embed="rId2"/>
                <a:stretch>
                  <a:fillRect l="-63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93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171BC6-B6C3-0645-9CBD-5403BEADAF98}"/>
              </a:ext>
            </a:extLst>
          </p:cNvPr>
          <p:cNvSpPr txBox="1">
            <a:spLocks/>
          </p:cNvSpPr>
          <p:nvPr/>
        </p:nvSpPr>
        <p:spPr>
          <a:xfrm>
            <a:off x="838200" y="1603420"/>
            <a:ext cx="10515600" cy="4678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4000"/>
              </a:lnSpc>
              <a:buNone/>
            </a:pPr>
            <a:r>
              <a:rPr lang="en-US" sz="2000" b="1" dirty="0"/>
              <a:t>FBiH risk-free yields</a:t>
            </a:r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 marL="0" indent="0">
              <a:lnSpc>
                <a:spcPct val="124000"/>
              </a:lnSpc>
              <a:buNone/>
            </a:pPr>
            <a:endParaRPr lang="en-US" sz="2000" b="1" dirty="0"/>
          </a:p>
          <a:p>
            <a:pPr>
              <a:lnSpc>
                <a:spcPct val="124000"/>
              </a:lnSpc>
            </a:pPr>
            <a:r>
              <a:rPr lang="en-US" sz="2000" dirty="0"/>
              <a:t>Accounting for RS yields enhances fit for longer maturities.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Suggested formulation: FBiH yields ≈ euro area AAA yields + 0.5x RS yields</a:t>
            </a:r>
          </a:p>
          <a:p>
            <a:pPr marL="0" indent="0">
              <a:lnSpc>
                <a:spcPct val="124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>
                <a:sym typeface="Wingdings 2" panose="05020102010507070707" pitchFamily="18" charset="2"/>
              </a:rPr>
              <a:t>Results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9D81-3474-DE0E-A131-14ACE7371E64}"/>
                  </a:ext>
                </a:extLst>
              </p:cNvPr>
              <p:cNvSpPr txBox="1"/>
              <p:nvPr/>
            </p:nvSpPr>
            <p:spPr>
              <a:xfrm>
                <a:off x="4905372" y="1660570"/>
                <a:ext cx="4676777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𝐹𝐵𝑖𝐻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𝐴𝐴𝐴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𝑅𝑆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A49D81-3474-DE0E-A131-14ACE737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2" y="1660570"/>
                <a:ext cx="4676777" cy="414922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AE7B783-FFEE-D04E-39C8-924A9C838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186288"/>
                  </p:ext>
                </p:extLst>
              </p:nvPr>
            </p:nvGraphicFramePr>
            <p:xfrm>
              <a:off x="1665286" y="2237500"/>
              <a:ext cx="9117014" cy="3363204"/>
            </p:xfrm>
            <a:graphic>
              <a:graphicData uri="http://schemas.openxmlformats.org/drawingml/2006/table">
                <a:tbl>
                  <a:tblPr/>
                  <a:tblGrid>
                    <a:gridCol w="2239964">
                      <a:extLst>
                        <a:ext uri="{9D8B030D-6E8A-4147-A177-3AD203B41FA5}">
                          <a16:colId xmlns:a16="http://schemas.microsoft.com/office/drawing/2014/main" val="715961963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1370482187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1790872920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841370172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2998292977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654455499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3023322971"/>
                        </a:ext>
                      </a:extLst>
                    </a:gridCol>
                  </a:tblGrid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All maturities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Maturity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1y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Maturity &gt; 1y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6329894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𝐹𝐵𝑖𝐻</m:t>
                                  </m:r>
                                </m:sup>
                              </m:sSubSup>
                            </m:oMath>
                          </a14:m>
                          <a:endParaRPr lang="en-US" sz="16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(2)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(4)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(5)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(7)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(8)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0628182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𝐴𝐴𝐴</m:t>
                                  </m:r>
                                </m:sup>
                              </m:sSup>
                            </m:oMath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0.950***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1.875***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1.259***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1.474***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0.778**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1.518***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920215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(6.26)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(8.49)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(7.08)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(8.71)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(3.49)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(4.04)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900928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𝑅𝑆</m:t>
                                  </m:r>
                                </m:sup>
                              </m:sSup>
                            </m:oMath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0.433***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0.156**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0.437***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423563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(13.31)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(2.84)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(9.10)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865020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0.185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1.709***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0.737***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1.144***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0.419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2.453***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417594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(1.37)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(14.53)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(4.49)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(13.56)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(1.64)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(11.10)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9326743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# of observations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107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38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38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39495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0.570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0.524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0.293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8259606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𝑅𝑆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average, 2011-22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4.610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4.610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1.590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1.590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6.120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6.120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0395640"/>
                      </a:ext>
                    </a:extLst>
                  </a:tr>
                  <a:tr h="280267">
                    <a:tc gridSpan="7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t-statistics in parentheses; *** indicates p &lt; 0.0001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0409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AE7B783-FFEE-D04E-39C8-924A9C838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186288"/>
                  </p:ext>
                </p:extLst>
              </p:nvPr>
            </p:nvGraphicFramePr>
            <p:xfrm>
              <a:off x="1665286" y="2237500"/>
              <a:ext cx="9117014" cy="3363204"/>
            </p:xfrm>
            <a:graphic>
              <a:graphicData uri="http://schemas.openxmlformats.org/drawingml/2006/table">
                <a:tbl>
                  <a:tblPr/>
                  <a:tblGrid>
                    <a:gridCol w="2239964">
                      <a:extLst>
                        <a:ext uri="{9D8B030D-6E8A-4147-A177-3AD203B41FA5}">
                          <a16:colId xmlns:a16="http://schemas.microsoft.com/office/drawing/2014/main" val="715961963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1370482187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1790872920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841370172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2998292977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654455499"/>
                        </a:ext>
                      </a:extLst>
                    </a:gridCol>
                    <a:gridCol w="1146175">
                      <a:extLst>
                        <a:ext uri="{9D8B030D-6E8A-4147-A177-3AD203B41FA5}">
                          <a16:colId xmlns:a16="http://schemas.microsoft.com/office/drawing/2014/main" val="3023322971"/>
                        </a:ext>
                      </a:extLst>
                    </a:gridCol>
                  </a:tblGrid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All maturities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97872" t="-15217" r="-100266" b="-11282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Maturity &gt; 1y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6329894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15217" r="-306793" b="-10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(2)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(4)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(5)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(7)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(8)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0628182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15217" r="-306793" b="-9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0.950***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1.875***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1.259***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1.474***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0.778**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1.518***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920215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(6.26)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(8.49)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(7.08)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(8.71)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(3.49)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(4.04)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900928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415217" r="-306793" b="-7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0.433***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0.156**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0.437***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423563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(13.31)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(2.84)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(9.10)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865020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615217" r="-306793" b="-5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0.185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1.709***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0.737***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1.144***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0.419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2.453***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417594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(1.37)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(14.53)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(4.49)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(13.56)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(1.64)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(11.10)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9326743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  # of observations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107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38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38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39495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15217" r="-306793" b="-2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0.401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0.570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0.524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0.784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0.293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8259606"/>
                      </a:ext>
                    </a:extLst>
                  </a:tr>
                  <a:tr h="28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15217" r="-306793" b="-1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4.610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4.610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1.590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1.590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6.120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6.120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0395640"/>
                      </a:ext>
                    </a:extLst>
                  </a:tr>
                  <a:tr h="280267">
                    <a:tc gridSpan="7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Segoe UI" panose="020B0502040204020203" pitchFamily="34" charset="0"/>
                            </a:rPr>
                            <a:t>t-statistics in parentheses; *** indicates p &lt; 0.0001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Segoe UI" panose="020B0502040204020203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0409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010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Yields, short-term, inferred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B3E55-3942-F85C-7B70-A31258593B13}"/>
              </a:ext>
            </a:extLst>
          </p:cNvPr>
          <p:cNvSpPr/>
          <p:nvPr/>
        </p:nvSpPr>
        <p:spPr>
          <a:xfrm>
            <a:off x="548640" y="6263640"/>
            <a:ext cx="1106424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Staff calculations based on ECB euro area government bond yields, Banja Luka Stock Exchange yield curve parameters, and primary auction data for FBiH government securities.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DFA44-8C78-4D78-6979-E27AF7BECF37}"/>
              </a:ext>
            </a:extLst>
          </p:cNvPr>
          <p:cNvSpPr/>
          <p:nvPr/>
        </p:nvSpPr>
        <p:spPr>
          <a:xfrm>
            <a:off x="548640" y="1600200"/>
            <a:ext cx="11064240" cy="466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1FE417-48CC-4F50-8D5E-8C83E34D3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62957"/>
              </p:ext>
            </p:extLst>
          </p:nvPr>
        </p:nvGraphicFramePr>
        <p:xfrm>
          <a:off x="594968" y="1625040"/>
          <a:ext cx="3805680" cy="247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02847F-1BAE-4376-BA02-2D8A750A2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138868"/>
              </p:ext>
            </p:extLst>
          </p:nvPr>
        </p:nvGraphicFramePr>
        <p:xfrm>
          <a:off x="4372862" y="1625040"/>
          <a:ext cx="3604769" cy="2430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EF29F6-F406-4D58-8643-1159B52C3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358788"/>
              </p:ext>
            </p:extLst>
          </p:nvPr>
        </p:nvGraphicFramePr>
        <p:xfrm>
          <a:off x="7998840" y="1652244"/>
          <a:ext cx="3592831" cy="237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B3150-6807-4747-92D3-37A0F672C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536282"/>
              </p:ext>
            </p:extLst>
          </p:nvPr>
        </p:nvGraphicFramePr>
        <p:xfrm>
          <a:off x="579120" y="4055777"/>
          <a:ext cx="3805680" cy="220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376336-20C2-46CF-8416-498407F5A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257435"/>
              </p:ext>
            </p:extLst>
          </p:nvPr>
        </p:nvGraphicFramePr>
        <p:xfrm>
          <a:off x="4461511" y="3992461"/>
          <a:ext cx="3558538" cy="220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8A1CAA-F15C-4235-A9EC-289A33A33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681579"/>
              </p:ext>
            </p:extLst>
          </p:nvPr>
        </p:nvGraphicFramePr>
        <p:xfrm>
          <a:off x="8054342" y="3992461"/>
          <a:ext cx="3469889" cy="220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8728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Yields, 1.5-6 years, inferred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D0F34F-45DE-077D-6A3D-4624A768FD36}"/>
              </a:ext>
            </a:extLst>
          </p:cNvPr>
          <p:cNvSpPr/>
          <p:nvPr/>
        </p:nvSpPr>
        <p:spPr>
          <a:xfrm>
            <a:off x="548640" y="1600200"/>
            <a:ext cx="11064240" cy="466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B6AD8-985D-21AF-A12C-D6CB30CBF850}"/>
              </a:ext>
            </a:extLst>
          </p:cNvPr>
          <p:cNvSpPr/>
          <p:nvPr/>
        </p:nvSpPr>
        <p:spPr>
          <a:xfrm>
            <a:off x="548640" y="6263640"/>
            <a:ext cx="1106424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Staff calculations based on ECB euro area government bond yields, Banja Luka Stock Exchange yield curve parameters, and primary auction data for FBiH government securities.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AD9A8A-E6DF-40DE-BDB6-F6886A0E5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730055"/>
              </p:ext>
            </p:extLst>
          </p:nvPr>
        </p:nvGraphicFramePr>
        <p:xfrm>
          <a:off x="595508" y="1636417"/>
          <a:ext cx="3609023" cy="2508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2DCBF1-F202-470A-986C-5BBA07F06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17098"/>
              </p:ext>
            </p:extLst>
          </p:nvPr>
        </p:nvGraphicFramePr>
        <p:xfrm>
          <a:off x="4429126" y="1629080"/>
          <a:ext cx="3609023" cy="255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5EB3AB-07F9-4F2F-BB30-3E53460B0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123709"/>
              </p:ext>
            </p:extLst>
          </p:nvPr>
        </p:nvGraphicFramePr>
        <p:xfrm>
          <a:off x="8020051" y="1636417"/>
          <a:ext cx="3576442" cy="2548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F327003-D191-497B-AA08-86147BD4C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733062"/>
              </p:ext>
            </p:extLst>
          </p:nvPr>
        </p:nvGraphicFramePr>
        <p:xfrm>
          <a:off x="693420" y="4144711"/>
          <a:ext cx="3880486" cy="207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CB3DD0-C6D8-4BB6-ADCC-06F5684C4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596461"/>
              </p:ext>
            </p:extLst>
          </p:nvPr>
        </p:nvGraphicFramePr>
        <p:xfrm>
          <a:off x="4550652" y="4182071"/>
          <a:ext cx="3609023" cy="204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338F65-9F7F-4F19-ACFC-FC4C8B4E9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63044"/>
              </p:ext>
            </p:extLst>
          </p:nvPr>
        </p:nvGraphicFramePr>
        <p:xfrm>
          <a:off x="8159674" y="4142168"/>
          <a:ext cx="3436817" cy="204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0872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Yields, 7-20 years, inferred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71038-0F70-B142-A714-D8EB60E0E9AF}"/>
              </a:ext>
            </a:extLst>
          </p:cNvPr>
          <p:cNvSpPr/>
          <p:nvPr/>
        </p:nvSpPr>
        <p:spPr>
          <a:xfrm>
            <a:off x="548640" y="1600200"/>
            <a:ext cx="11064240" cy="466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1E85C-3F89-EFB6-FFE7-45F0ABB10651}"/>
              </a:ext>
            </a:extLst>
          </p:cNvPr>
          <p:cNvSpPr/>
          <p:nvPr/>
        </p:nvSpPr>
        <p:spPr>
          <a:xfrm>
            <a:off x="548640" y="6263640"/>
            <a:ext cx="1106424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Staff calculations based on ECB euro area government bond yields, Banja Luka Stock Exchange yield curve parameters, and primary auction data for FBiH government securities.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B746AB1-C339-46A4-BEB9-EB5DCFA48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697641"/>
              </p:ext>
            </p:extLst>
          </p:nvPr>
        </p:nvGraphicFramePr>
        <p:xfrm>
          <a:off x="615127" y="1617939"/>
          <a:ext cx="3606600" cy="236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2C924D-301F-4388-B9AB-A2122C30FC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714962"/>
              </p:ext>
            </p:extLst>
          </p:nvPr>
        </p:nvGraphicFramePr>
        <p:xfrm>
          <a:off x="4324638" y="1690688"/>
          <a:ext cx="360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CDD831-5D27-4876-AFD3-2C608ED2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551623"/>
              </p:ext>
            </p:extLst>
          </p:nvPr>
        </p:nvGraphicFramePr>
        <p:xfrm>
          <a:off x="7968759" y="1690688"/>
          <a:ext cx="360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78B264-178A-43F5-BEA9-507F8213C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420110"/>
              </p:ext>
            </p:extLst>
          </p:nvPr>
        </p:nvGraphicFramePr>
        <p:xfrm>
          <a:off x="615127" y="3971340"/>
          <a:ext cx="3606600" cy="2224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41554F-2626-42F3-BBA0-FB827B4AC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42970"/>
              </p:ext>
            </p:extLst>
          </p:nvPr>
        </p:nvGraphicFramePr>
        <p:xfrm>
          <a:off x="4324637" y="3953314"/>
          <a:ext cx="3644121" cy="224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0BB6B64-8D0B-415C-9234-B6310585A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262359"/>
              </p:ext>
            </p:extLst>
          </p:nvPr>
        </p:nvGraphicFramePr>
        <p:xfrm>
          <a:off x="8020049" y="3971339"/>
          <a:ext cx="3548709" cy="224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1271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544578" y="1964870"/>
            <a:ext cx="6066486" cy="257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Aft>
                <a:spcPts val="1600"/>
              </a:spcAft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00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Documents reviewed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DD1-A7B2-F9A5-4D80-FB25B14E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678109"/>
          </a:xfrm>
        </p:spPr>
        <p:txBody>
          <a:bodyPr>
            <a:noAutofit/>
          </a:bodyPr>
          <a:lstStyle/>
          <a:p>
            <a:pPr>
              <a:lnSpc>
                <a:spcPct val="124000"/>
              </a:lnSpc>
            </a:pPr>
            <a:r>
              <a:rPr lang="en-US" sz="2000" dirty="0"/>
              <a:t>ABRS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Yield curve of RS debt securities (</a:t>
            </a:r>
            <a:r>
              <a:rPr lang="en-US" sz="1600" dirty="0">
                <a:hlinkClick r:id="rId2"/>
              </a:rPr>
              <a:t>https://www.blberza.com/Pages/YieldCurveProfile.aspx</a:t>
            </a:r>
            <a:r>
              <a:rPr lang="en-US" sz="1600" dirty="0"/>
              <a:t>).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“Methodology for establishing, calculating, and publishing yield curve of Republic of Srpska”.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FBA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Primary auction results of FBiH T-bills and T-bonds.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FBA Annex 16, “Overview of Credit Guarantee Portfolio”.</a:t>
            </a:r>
          </a:p>
          <a:p>
            <a:pPr lvl="2">
              <a:lnSpc>
                <a:spcPct val="124000"/>
              </a:lnSpc>
            </a:pPr>
            <a:r>
              <a:rPr lang="en-US" sz="1600" dirty="0"/>
              <a:t>Debtor-level data on exposures and ECL.</a:t>
            </a:r>
          </a:p>
          <a:p>
            <a:pPr>
              <a:lnSpc>
                <a:spcPct val="124000"/>
              </a:lnSpc>
            </a:pPr>
            <a:r>
              <a:rPr lang="en-US" sz="2000" u="sng" dirty="0"/>
              <a:t>Aim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To generate (long) time series of (daily) average interest rates for BAM to calibrate IR shock scenarios.</a:t>
            </a:r>
          </a:p>
          <a:p>
            <a:pPr lvl="2">
              <a:lnSpc>
                <a:spcPct val="124000"/>
              </a:lnSpc>
            </a:pPr>
            <a:r>
              <a:rPr lang="en-US" sz="1600" dirty="0"/>
              <a:t>BCBS Annex 2: The interest rate used is the average of all daily rates in time buckets {3m, 6m, 1y, 2y, 5y, 7y, 10y, 15y, 20y}.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Instrument mapping / bucketing should be done in parallel.</a:t>
            </a:r>
          </a:p>
        </p:txBody>
      </p:sp>
    </p:spTree>
    <p:extLst>
      <p:ext uri="{BB962C8B-B14F-4D97-AF65-F5344CB8AC3E}">
        <p14:creationId xmlns:p14="http://schemas.microsoft.com/office/powerpoint/2010/main" val="13856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What do we need from this exercise?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0248E-958E-6A09-9835-FDD02AE8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9" y="1622067"/>
            <a:ext cx="11698456" cy="48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Broadly 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DD1-A7B2-F9A5-4D80-FB25B14E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678109"/>
          </a:xfrm>
        </p:spPr>
        <p:txBody>
          <a:bodyPr>
            <a:noAutofit/>
          </a:bodyPr>
          <a:lstStyle/>
          <a:p>
            <a:pPr>
              <a:lnSpc>
                <a:spcPct val="124000"/>
              </a:lnSpc>
            </a:pPr>
            <a:r>
              <a:rPr lang="en-US" sz="2000" dirty="0"/>
              <a:t>Option 1: Using euro area government bond yield curves + adjustments [preferred.]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Further discretions needed regarding the extent of adequate adjustments (sovereign risk, € </a:t>
            </a:r>
            <a:r>
              <a:rPr lang="en-US" sz="1600" dirty="0" err="1"/>
              <a:t>v.s</a:t>
            </a:r>
            <a:r>
              <a:rPr lang="en-US" sz="1600" dirty="0"/>
              <a:t>. non-€)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Enables application of BCBS methodology afterwards.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Option 2: Developing risk-free yield curves using government securities data [ok as benchmark for RS, but to use FBiH primary data only.]</a:t>
            </a:r>
          </a:p>
          <a:p>
            <a:pPr lvl="1">
              <a:lnSpc>
                <a:spcPct val="124000"/>
              </a:lnSpc>
            </a:pPr>
            <a:r>
              <a:rPr lang="en-US" sz="1600" dirty="0" err="1"/>
              <a:t>BLBerza</a:t>
            </a:r>
            <a:r>
              <a:rPr lang="en-US" sz="1600" dirty="0"/>
              <a:t> example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Enables application of BCBS methodology afterwards.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Option 3: Developing curves using actual interest rate data [possible FBA benchmark.]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FBA Annex 16 on debtor side only. Interest rate measures for bank liabilities (and off-b/s exposures) needed.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Significant methodological adaptations concerning commercial margins and other spread components will be needed.</a:t>
            </a:r>
          </a:p>
          <a:p>
            <a:pPr lvl="1">
              <a:lnSpc>
                <a:spcPct val="124000"/>
              </a:lnSpc>
            </a:pPr>
            <a:endParaRPr lang="en-US" sz="1600" dirty="0"/>
          </a:p>
          <a:p>
            <a:pPr>
              <a:lnSpc>
                <a:spcPct val="12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2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BL </a:t>
            </a:r>
            <a:r>
              <a:rPr lang="en-US" sz="3200" dirty="0" err="1"/>
              <a:t>Berza</a:t>
            </a:r>
            <a:r>
              <a:rPr lang="en-US" sz="3200" dirty="0"/>
              <a:t> treasury yields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DD1-A7B2-F9A5-4D80-FB25B14E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678109"/>
          </a:xfrm>
        </p:spPr>
        <p:txBody>
          <a:bodyPr>
            <a:noAutofit/>
          </a:bodyPr>
          <a:lstStyle/>
          <a:p>
            <a:pPr>
              <a:lnSpc>
                <a:spcPct val="124000"/>
              </a:lnSpc>
            </a:pPr>
            <a:r>
              <a:rPr lang="en-US" sz="2000" dirty="0"/>
              <a:t>Basic information</a:t>
            </a:r>
          </a:p>
          <a:p>
            <a:pPr lvl="1">
              <a:lnSpc>
                <a:spcPct val="124000"/>
              </a:lnSpc>
            </a:pPr>
            <a:r>
              <a:rPr lang="en-US" sz="1600" dirty="0" err="1"/>
              <a:t>YtM</a:t>
            </a:r>
            <a:r>
              <a:rPr lang="en-US" sz="1600" dirty="0"/>
              <a:t> for RS bonds and treasury bills with maturities ranging from </a:t>
            </a:r>
            <a:r>
              <a:rPr lang="en-US" sz="1600" b="1" i="1" dirty="0"/>
              <a:t>6m to 10y.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Daily data. First public offering: RS T-bills, </a:t>
            </a:r>
            <a:r>
              <a:rPr lang="en-US" sz="1600" b="1" i="1" dirty="0"/>
              <a:t>May 11, 2011</a:t>
            </a:r>
            <a:r>
              <a:rPr lang="en-US" sz="1600" dirty="0"/>
              <a:t>. Publicly available data from January 1, 2013.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Is the variation of interest rates sufficient to reflect possible future volatility? [Yes, this is considered ok.]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Criteria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Bonds and T-bills with market cap &gt; BAM 5m. Bonds: Macaulay (weighted average) duration &gt; 1y.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Bonds with variable coupon rates, inflation-indexed bonds, and other bonds with special features are </a:t>
            </a:r>
            <a:r>
              <a:rPr lang="en-US" sz="1600" b="1" i="1" dirty="0"/>
              <a:t>not included</a:t>
            </a:r>
            <a:r>
              <a:rPr lang="en-US" sz="1600" dirty="0"/>
              <a:t>. [Little to none of these types of bonds. Immaterial.]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Methodology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Nelson-Siegel-</a:t>
            </a:r>
            <a:r>
              <a:rPr lang="en-US" sz="1600" dirty="0" err="1"/>
              <a:t>Svensson</a:t>
            </a:r>
            <a:r>
              <a:rPr lang="en-US" sz="1600" dirty="0"/>
              <a:t>, based on </a:t>
            </a:r>
            <a:r>
              <a:rPr lang="en-US" sz="1600" b="1" i="1" dirty="0"/>
              <a:t>optimization</a:t>
            </a:r>
            <a:r>
              <a:rPr lang="en-US" sz="1600" dirty="0"/>
              <a:t> of </a:t>
            </a:r>
            <a:r>
              <a:rPr lang="en-US" sz="1600" dirty="0" err="1"/>
              <a:t>YtM</a:t>
            </a:r>
            <a:r>
              <a:rPr lang="en-US" sz="1600" dirty="0"/>
              <a:t> on level, slope and curvature parameters.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Amendment in 2017 to remove liquidity and modify duration validation rules and adopt the use of Macaulay duration instead of maturity of spot rates – there may be </a:t>
            </a:r>
            <a:r>
              <a:rPr lang="en-US" sz="1600" b="1" i="1" dirty="0"/>
              <a:t>before-after differences</a:t>
            </a:r>
            <a:r>
              <a:rPr lang="en-US" sz="1600" dirty="0"/>
              <a:t>. [Mind this.]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Replication appears feasible if there is sufficient volume of trade for FBiH. [Likely not.]</a:t>
            </a:r>
          </a:p>
        </p:txBody>
      </p:sp>
    </p:spTree>
    <p:extLst>
      <p:ext uri="{BB962C8B-B14F-4D97-AF65-F5344CB8AC3E}">
        <p14:creationId xmlns:p14="http://schemas.microsoft.com/office/powerpoint/2010/main" val="80381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>
                <a:sym typeface="Wingdings 2" panose="05020102010507070707" pitchFamily="18" charset="2"/>
              </a:rPr>
              <a:t>FBA Annex 16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DD1-A7B2-F9A5-4D80-FB25B14E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678109"/>
          </a:xfrm>
        </p:spPr>
        <p:txBody>
          <a:bodyPr>
            <a:noAutofit/>
          </a:bodyPr>
          <a:lstStyle/>
          <a:p>
            <a:pPr>
              <a:lnSpc>
                <a:spcPct val="124000"/>
              </a:lnSpc>
            </a:pPr>
            <a:r>
              <a:rPr lang="en-US" sz="2000" dirty="0"/>
              <a:t>Some questions on basic information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Length of reporting, update frequency, and expected number of observations per period to be clarified. [3y of reporting, too short.]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Criteria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For risk segmentation: Should we consider </a:t>
            </a:r>
            <a:r>
              <a:rPr lang="en-US" sz="1600" b="1" i="1" dirty="0"/>
              <a:t>a subset of credit positions </a:t>
            </a:r>
            <a:r>
              <a:rPr lang="en-US" sz="1600" dirty="0"/>
              <a:t>only (e.g., size of credit position, borrower sector/industry, collateralization)? Can item 12, 14 (credit risk level) identify the least risky part of the credit portfolio? Should ECL (or even financial ratio thresholds) be considered as additional criterion? [For FBA discretion, if decided to undertake this approach.]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Methodology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Part of </a:t>
            </a:r>
            <a:r>
              <a:rPr lang="en-US" sz="1600" b="1" i="1" dirty="0"/>
              <a:t>commercial margins and other spread components </a:t>
            </a:r>
            <a:r>
              <a:rPr lang="en-US" sz="1600" dirty="0"/>
              <a:t>will already be captured in the portfolio analysis.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Should we consider taking a similar approach for </a:t>
            </a:r>
            <a:r>
              <a:rPr lang="en-US" sz="1600" b="1" i="1" dirty="0"/>
              <a:t>the rest of the banking book</a:t>
            </a:r>
            <a:r>
              <a:rPr lang="en-US" sz="1600" dirty="0"/>
              <a:t>? [No, lack of info.]</a:t>
            </a:r>
          </a:p>
          <a:p>
            <a:pPr lvl="1">
              <a:lnSpc>
                <a:spcPct val="124000"/>
              </a:lnSpc>
            </a:pPr>
            <a:r>
              <a:rPr lang="en-US" sz="1600" dirty="0"/>
              <a:t>If yes, multiple curves will imply multiple shocks. Should they be implemented separately, or be combined for a more compatible application of the IRRBB methodology?</a:t>
            </a:r>
          </a:p>
        </p:txBody>
      </p:sp>
    </p:spTree>
    <p:extLst>
      <p:ext uri="{BB962C8B-B14F-4D97-AF65-F5344CB8AC3E}">
        <p14:creationId xmlns:p14="http://schemas.microsoft.com/office/powerpoint/2010/main" val="145076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/>
              <a:t>Mapping the IR sensitive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DD1-A7B2-F9A5-4D80-FB25B14E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678109"/>
          </a:xfrm>
        </p:spPr>
        <p:txBody>
          <a:bodyPr>
            <a:noAutofit/>
          </a:bodyPr>
          <a:lstStyle/>
          <a:p>
            <a:pPr>
              <a:lnSpc>
                <a:spcPct val="124000"/>
              </a:lnSpc>
            </a:pPr>
            <a:endParaRPr lang="en-US" sz="1800" dirty="0"/>
          </a:p>
          <a:p>
            <a:pPr>
              <a:lnSpc>
                <a:spcPct val="124000"/>
              </a:lnSpc>
            </a:pPr>
            <a:r>
              <a:rPr lang="en-US" sz="1800" dirty="0"/>
              <a:t>Besides the IR shock scenario, we would like to suggest the BAs carry out an initial round of </a:t>
            </a:r>
            <a:r>
              <a:rPr lang="en-US" sz="1800" b="1" i="1" dirty="0"/>
              <a:t>mapping of book positions </a:t>
            </a:r>
            <a:r>
              <a:rPr lang="en-US" sz="1800" dirty="0"/>
              <a:t>based on your reporting regulation and data, according to the IRRBB methodology.</a:t>
            </a:r>
          </a:p>
          <a:p>
            <a:pPr>
              <a:lnSpc>
                <a:spcPct val="124000"/>
              </a:lnSpc>
            </a:pPr>
            <a:endParaRPr lang="en-US" sz="1800" dirty="0"/>
          </a:p>
          <a:p>
            <a:pPr lvl="1">
              <a:lnSpc>
                <a:spcPct val="124000"/>
              </a:lnSpc>
            </a:pPr>
            <a:r>
              <a:rPr lang="en-US" sz="1600" dirty="0"/>
              <a:t>Afterwards, we can review/comment and approach the </a:t>
            </a:r>
            <a:r>
              <a:rPr lang="en-US" sz="1600" b="1" i="1" dirty="0"/>
              <a:t>template design </a:t>
            </a:r>
            <a:r>
              <a:rPr lang="en-US" sz="1600" dirty="0"/>
              <a:t>in connection with the approach discussed previously.</a:t>
            </a:r>
          </a:p>
          <a:p>
            <a:pPr lvl="1">
              <a:lnSpc>
                <a:spcPct val="124000"/>
              </a:lnSpc>
            </a:pPr>
            <a:endParaRPr lang="en-US" sz="1600" dirty="0"/>
          </a:p>
          <a:p>
            <a:pPr lvl="1">
              <a:lnSpc>
                <a:spcPct val="124000"/>
              </a:lnSpc>
            </a:pPr>
            <a:r>
              <a:rPr lang="en-US" sz="1600" dirty="0"/>
              <a:t>A preferred option would be for us to work with you to construct the </a:t>
            </a:r>
            <a:r>
              <a:rPr lang="en-US" sz="1600" b="1" i="1" dirty="0"/>
              <a:t>interest rate curves </a:t>
            </a:r>
            <a:r>
              <a:rPr lang="en-US" sz="1600" dirty="0"/>
              <a:t>prior to the mission and use the prepared mapping and sample data to develop the </a:t>
            </a:r>
            <a:r>
              <a:rPr lang="en-US" sz="1600" b="1" i="1" dirty="0"/>
              <a:t>delta-EVE calculations </a:t>
            </a:r>
            <a:r>
              <a:rPr lang="en-US" sz="1600" dirty="0"/>
              <a:t>during the mission.</a:t>
            </a:r>
          </a:p>
          <a:p>
            <a:pPr marL="0" indent="0">
              <a:lnSpc>
                <a:spcPct val="124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4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554103" y="2031775"/>
            <a:ext cx="6066486" cy="199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20000"/>
              </a:lnSpc>
              <a:spcAft>
                <a:spcPts val="1600"/>
              </a:spcAft>
            </a:pPr>
            <a:r>
              <a:rPr lang="en-US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Preparatory meeting</a:t>
            </a:r>
          </a:p>
          <a:p>
            <a:pPr defTabSz="457200">
              <a:lnSpc>
                <a:spcPct val="120000"/>
              </a:lnSpc>
              <a:spcAft>
                <a:spcPts val="1600"/>
              </a:spcAft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Risk-free yield alternatives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EBD48C-50ED-4006-AEFC-762999C2D100}"/>
              </a:ext>
            </a:extLst>
          </p:cNvPr>
          <p:cNvSpPr txBox="1">
            <a:spLocks/>
          </p:cNvSpPr>
          <p:nvPr/>
        </p:nvSpPr>
        <p:spPr>
          <a:xfrm>
            <a:off x="4905376" y="5947836"/>
            <a:ext cx="7229474" cy="65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FinSAC-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BiHBA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Technical Assistance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June 29, 2023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F3DF2D2-D75A-4B1F-8E3F-2B729BF36A25}"/>
              </a:ext>
            </a:extLst>
          </p:cNvPr>
          <p:cNvSpPr txBox="1">
            <a:spLocks/>
          </p:cNvSpPr>
          <p:nvPr/>
        </p:nvSpPr>
        <p:spPr>
          <a:xfrm>
            <a:off x="6403373" y="4583184"/>
            <a:ext cx="4289335" cy="734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Nan Zhou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Financial Sector Specialist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4A9-4DC4-1785-5C05-543E32A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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 2" panose="05020102010507070707" pitchFamily="18" charset="2"/>
              </a:rPr>
              <a:t>Data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DD1-A7B2-F9A5-4D80-FB25B14E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678109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en-US" sz="2000" b="1" dirty="0"/>
              <a:t>Data sources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Spot rates on euro area AAA-rated government bond securities.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Reconstructed yields for RS government securities based on </a:t>
            </a:r>
            <a:r>
              <a:rPr lang="en-US" sz="2000" dirty="0" err="1"/>
              <a:t>BLBerza</a:t>
            </a:r>
            <a:r>
              <a:rPr lang="en-US" sz="2000" dirty="0"/>
              <a:t> parameter estimates.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Weighted average interest rates from FBiH government securities primary auctions.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2000" b="1" dirty="0"/>
              <a:t>Data structure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Dimension = {yield, maturity, time}.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Maturity breakpoints = as defined in BCBS/EBA RTS. Time coverage = 2010-22.</a:t>
            </a:r>
          </a:p>
          <a:p>
            <a:pPr>
              <a:lnSpc>
                <a:spcPct val="124000"/>
              </a:lnSpc>
            </a:pPr>
            <a:r>
              <a:rPr lang="en-US" sz="2000" dirty="0"/>
              <a:t>While FBiH auction volumes are available, bid-cover ratio &gt; 1 implies that a Nelson-Siegel-Svenson estimation will overestimate actual yields, as the interest rates accepted are above market.</a:t>
            </a:r>
          </a:p>
        </p:txBody>
      </p:sp>
    </p:spTree>
    <p:extLst>
      <p:ext uri="{BB962C8B-B14F-4D97-AF65-F5344CB8AC3E}">
        <p14:creationId xmlns:p14="http://schemas.microsoft.com/office/powerpoint/2010/main" val="153433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6f0dd5-0349-47c8-82f6-4423e71a7ac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2126381553441AAB919CB53585984" ma:contentTypeVersion="15" ma:contentTypeDescription="Create a new document." ma:contentTypeScope="" ma:versionID="bc111b2040853641458244a786bcb994">
  <xsd:schema xmlns:xsd="http://www.w3.org/2001/XMLSchema" xmlns:xs="http://www.w3.org/2001/XMLSchema" xmlns:p="http://schemas.microsoft.com/office/2006/metadata/properties" xmlns:ns3="ac8e30ca-65e9-4041-b86a-4d1b6d416c33" xmlns:ns4="fb6f0dd5-0349-47c8-82f6-4423e71a7ac1" targetNamespace="http://schemas.microsoft.com/office/2006/metadata/properties" ma:root="true" ma:fieldsID="af5788bea5b79e6f5b7ade9f71d9461d" ns3:_="" ns4:_="">
    <xsd:import namespace="ac8e30ca-65e9-4041-b86a-4d1b6d416c33"/>
    <xsd:import namespace="fb6f0dd5-0349-47c8-82f6-4423e71a7a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e30ca-65e9-4041-b86a-4d1b6d416c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f0dd5-0349-47c8-82f6-4423e71a7a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E55C1-C247-4F2E-A24A-7BED94C0A97A}">
  <ds:schemaRefs>
    <ds:schemaRef ds:uri="http://purl.org/dc/terms/"/>
    <ds:schemaRef ds:uri="fb6f0dd5-0349-47c8-82f6-4423e71a7ac1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c8e30ca-65e9-4041-b86a-4d1b6d416c33"/>
  </ds:schemaRefs>
</ds:datastoreItem>
</file>

<file path=customXml/itemProps2.xml><?xml version="1.0" encoding="utf-8"?>
<ds:datastoreItem xmlns:ds="http://schemas.openxmlformats.org/officeDocument/2006/customXml" ds:itemID="{50258048-0A35-4F14-98FB-190B52B0C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8e30ca-65e9-4041-b86a-4d1b6d416c33"/>
    <ds:schemaRef ds:uri="fb6f0dd5-0349-47c8-82f6-4423e71a7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F6F48-05F3-4132-8925-2B93A09ED4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78457</TotalTime>
  <Words>1436</Words>
  <Application>Microsoft Macintosh PowerPoint</Application>
  <PresentationFormat>Widescreen</PresentationFormat>
  <Paragraphs>221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Segoe UI</vt:lpstr>
      <vt:lpstr>Office Theme</vt:lpstr>
      <vt:lpstr>PowerPoint Presentation</vt:lpstr>
      <vt:lpstr> Documents reviewed</vt:lpstr>
      <vt:lpstr> What do we need from this exercise?</vt:lpstr>
      <vt:lpstr> Broadly possible approaches</vt:lpstr>
      <vt:lpstr> BL Berza treasury yields</vt:lpstr>
      <vt:lpstr> FBA Annex 16</vt:lpstr>
      <vt:lpstr> Mapping the IR sensitive positions</vt:lpstr>
      <vt:lpstr>PowerPoint Presentation</vt:lpstr>
      <vt:lpstr> Data overview</vt:lpstr>
      <vt:lpstr> Yields, short-term</vt:lpstr>
      <vt:lpstr> Yields, 1.5-6 years</vt:lpstr>
      <vt:lpstr> Yields, 7-20 years</vt:lpstr>
      <vt:lpstr> Some observations</vt:lpstr>
      <vt:lpstr> Results</vt:lpstr>
      <vt:lpstr> Yields, short-term, inferred</vt:lpstr>
      <vt:lpstr> Yields, 1.5-6 years, inferred</vt:lpstr>
      <vt:lpstr> Yields, 7-20 years, inferred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Zhou</dc:creator>
  <cp:lastModifiedBy>Ramzi Chariag</cp:lastModifiedBy>
  <cp:revision>329</cp:revision>
  <cp:lastPrinted>2022-03-15T16:08:34Z</cp:lastPrinted>
  <dcterms:created xsi:type="dcterms:W3CDTF">2019-09-13T08:00:00Z</dcterms:created>
  <dcterms:modified xsi:type="dcterms:W3CDTF">2023-07-05T08:37:26Z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0x010100D3F2126381553441AAB919CB53585984</vt:lpwstr>
  </property>
</Properties>
</file>