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501"/>
            <a:ext cx="7543800" cy="2161646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6461760" cy="8890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16E-EC05-425E-9935-4CFE752C741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16E-EC05-425E-9935-4CFE752C741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1752600" cy="4876271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16E-EC05-425E-9935-4CFE752C741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16E-EC05-425E-9935-4CFE752C741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572000"/>
            <a:ext cx="7659687" cy="973667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210719"/>
            <a:ext cx="6135687" cy="13612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16E-EC05-425E-9935-4CFE752C741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16E-EC05-425E-9935-4CFE752C741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3657600" cy="53313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279261"/>
            <a:ext cx="3657600" cy="53313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16E-EC05-425E-9935-4CFE752C741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16E-EC05-425E-9935-4CFE752C741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16E-EC05-425E-9935-4CFE752C741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9620"/>
            <a:ext cx="7772400" cy="49530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080000"/>
            <a:ext cx="7772401" cy="5080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16E-EC05-425E-9935-4CFE752C741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17500"/>
            <a:ext cx="7772400" cy="411903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9398"/>
            <a:ext cx="7772400" cy="495522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080000"/>
            <a:ext cx="7772400" cy="5105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16E-EC05-425E-9935-4CFE752C741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620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62000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572000"/>
            <a:ext cx="685800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707467"/>
            <a:ext cx="548640" cy="3302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84185" y="3343487"/>
            <a:ext cx="197273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754553" y="1341120"/>
            <a:ext cx="20319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35D816E-EC05-425E-9935-4CFE752C7414}" type="datetimeFigureOut">
              <a:rPr lang="fr-FR" smtClean="0"/>
              <a:t>12/04/2018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objets JS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Méthodes de l’objet </a:t>
            </a:r>
            <a:r>
              <a:rPr lang="fr-FR" b="1" dirty="0" err="1" smtClean="0"/>
              <a:t>Array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832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856936"/>
            <a:ext cx="2699904" cy="1477063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6146" name="Picture 2" descr="Utilisation de la mÃ©thode splice() de lâobjet JavaScript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2"/>
          <a:stretch/>
        </p:blipFill>
        <p:spPr bwMode="auto">
          <a:xfrm>
            <a:off x="467544" y="193204"/>
            <a:ext cx="6610350" cy="366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n utilise splice() pour ajouter ou supprimer des Ã©lÃ©ments dans un tabl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04" y="3361556"/>
            <a:ext cx="4856894" cy="199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669104"/>
            <a:ext cx="1968946" cy="1664896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Pour </a:t>
            </a:r>
            <a:r>
              <a:rPr lang="fr-FR" dirty="0" smtClean="0"/>
              <a:t>supprimer, </a:t>
            </a:r>
            <a:r>
              <a:rPr lang="fr-FR" dirty="0"/>
              <a:t>il suffit de n’indiquer </a:t>
            </a:r>
            <a:r>
              <a:rPr lang="fr-FR" b="1" dirty="0"/>
              <a:t>aucun</a:t>
            </a:r>
            <a:r>
              <a:rPr lang="fr-FR" dirty="0"/>
              <a:t> élément à ajouter à </a:t>
            </a:r>
            <a:r>
              <a:rPr lang="fr-FR" b="1" dirty="0" err="1"/>
              <a:t>splice</a:t>
            </a:r>
            <a:r>
              <a:rPr lang="fr-FR" dirty="0"/>
              <a:t>().</a:t>
            </a:r>
          </a:p>
        </p:txBody>
      </p:sp>
      <p:pic>
        <p:nvPicPr>
          <p:cNvPr id="7170" name="Picture 2" descr="Suppression dâÃ©lÃ©ments avec splice(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6"/>
          <a:stretch/>
        </p:blipFill>
        <p:spPr bwMode="auto">
          <a:xfrm>
            <a:off x="395536" y="193204"/>
            <a:ext cx="6610350" cy="347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n peut utiliser splice() pour supprimer nâimporte quel Ã©lÃ©ment dans un tabl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46" y="3413228"/>
            <a:ext cx="5746254" cy="178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4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Classer les </a:t>
            </a:r>
            <a:r>
              <a:rPr lang="fr-FR" dirty="0" smtClean="0"/>
              <a:t>éléments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 </a:t>
            </a:r>
            <a:r>
              <a:rPr lang="fr-FR" b="1" dirty="0"/>
              <a:t>sort</a:t>
            </a:r>
            <a:r>
              <a:rPr lang="fr-FR" dirty="0"/>
              <a:t>() va nous permettre de trier les éléments d’un tableau dans l’ordre croissant ou </a:t>
            </a:r>
            <a:r>
              <a:rPr lang="fr-FR" dirty="0" smtClean="0"/>
              <a:t>alphabétique</a:t>
            </a:r>
          </a:p>
          <a:p>
            <a:r>
              <a:rPr lang="fr-FR" dirty="0"/>
              <a:t>les valeurs commençant par des majuscules vont être classées avant celles </a:t>
            </a:r>
            <a:r>
              <a:rPr lang="fr-FR" dirty="0" smtClean="0"/>
              <a:t>en minuscules.</a:t>
            </a:r>
          </a:p>
          <a:p>
            <a:r>
              <a:rPr lang="fr-FR" dirty="0" smtClean="0"/>
              <a:t>la </a:t>
            </a:r>
            <a:r>
              <a:rPr lang="fr-FR" dirty="0"/>
              <a:t>méthode sort() va classer les valeurs en les comparant caractère par </a:t>
            </a:r>
            <a:r>
              <a:rPr lang="fr-FR" dirty="0" smtClean="0"/>
              <a:t>caractère:</a:t>
            </a:r>
          </a:p>
          <a:p>
            <a:pPr lvl="1"/>
            <a:r>
              <a:rPr lang="fr-FR" dirty="0"/>
              <a:t>problèmes pour trier les </a:t>
            </a:r>
            <a:r>
              <a:rPr lang="fr-FR" dirty="0" smtClean="0"/>
              <a:t>nombres</a:t>
            </a:r>
          </a:p>
          <a:p>
            <a:pPr lvl="1"/>
            <a:r>
              <a:rPr lang="fr-FR" dirty="0"/>
              <a:t>« </a:t>
            </a:r>
            <a:r>
              <a:rPr lang="fr-FR" dirty="0" smtClean="0"/>
              <a:t>25 </a:t>
            </a:r>
            <a:r>
              <a:rPr lang="fr-FR" dirty="0"/>
              <a:t>» va être considéré comme supérieur à « 100 </a:t>
            </a:r>
            <a:r>
              <a:rPr lang="fr-FR" dirty="0" smtClean="0"/>
              <a:t>»</a:t>
            </a:r>
          </a:p>
          <a:p>
            <a:pPr lvl="2"/>
            <a:r>
              <a:rPr lang="fr-FR" dirty="0"/>
              <a:t>on utilisera </a:t>
            </a:r>
            <a:r>
              <a:rPr lang="fr-FR" dirty="0" smtClean="0"/>
              <a:t>en </a:t>
            </a:r>
            <a:r>
              <a:rPr lang="fr-FR" dirty="0"/>
              <a:t>plus de sort() une fonction de </a:t>
            </a:r>
            <a:r>
              <a:rPr lang="fr-FR" dirty="0" smtClean="0"/>
              <a:t>comparaison</a:t>
            </a:r>
          </a:p>
          <a:p>
            <a:pPr lvl="2"/>
            <a:r>
              <a:rPr lang="fr-FR" dirty="0" smtClean="0"/>
              <a:t>A voir par la suite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5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 descr="Utilisation de la mÃ©thode sort() de lâobjet JavaScript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3"/>
          <a:stretch/>
        </p:blipFill>
        <p:spPr bwMode="auto">
          <a:xfrm>
            <a:off x="467544" y="265212"/>
            <a:ext cx="6610350" cy="342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On utilise sort() pour classer les Ã©lÃ©ments dâun tableau dans lâordre alphabÃ©tique de leurs valeu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28" y="3433564"/>
            <a:ext cx="5243886" cy="19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63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Inverser</a:t>
            </a:r>
            <a:r>
              <a:rPr lang="en-US" dirty="0"/>
              <a:t> </a:t>
            </a:r>
            <a:r>
              <a:rPr lang="en-US" dirty="0" err="1" smtClean="0"/>
              <a:t>l’ordre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méthode</a:t>
            </a:r>
            <a:r>
              <a:rPr lang="en-US" dirty="0"/>
              <a:t> </a:t>
            </a:r>
            <a:r>
              <a:rPr lang="en-US" b="1" dirty="0"/>
              <a:t>reverse</a:t>
            </a:r>
            <a:r>
              <a:rPr lang="en-US" dirty="0" smtClean="0"/>
              <a:t>()</a:t>
            </a:r>
            <a:endParaRPr lang="en-US" dirty="0"/>
          </a:p>
          <a:p>
            <a:r>
              <a:rPr lang="fr-FR" dirty="0" smtClean="0"/>
              <a:t>Il est intéressant de l’utiliser avec </a:t>
            </a:r>
            <a:r>
              <a:rPr lang="fr-FR" dirty="0"/>
              <a:t>la méthode sort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classer </a:t>
            </a:r>
            <a:r>
              <a:rPr lang="fr-FR" dirty="0"/>
              <a:t>des éléments dans l’ordre inverse de l’ordre alphabétique ou décroissant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69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 descr="Utilisation de la mÃ©thode reverse() de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0"/>
          <a:stretch/>
        </p:blipFill>
        <p:spPr bwMode="auto">
          <a:xfrm>
            <a:off x="467544" y="193204"/>
            <a:ext cx="6610350" cy="405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On utilise reverse() pour inverser lâordre des Ã©lÃ©ments dâun tabl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232" y="3649588"/>
            <a:ext cx="5098182" cy="18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méthode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b="1" dirty="0" smtClean="0"/>
              <a:t>( 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 </a:t>
            </a:r>
            <a:r>
              <a:rPr lang="fr-FR" b="1" dirty="0" err="1"/>
              <a:t>join</a:t>
            </a:r>
            <a:r>
              <a:rPr lang="fr-FR" dirty="0"/>
              <a:t>() va retourner les différentes valeurs d’un tableau sous </a:t>
            </a:r>
            <a:r>
              <a:rPr lang="fr-FR" dirty="0" smtClean="0"/>
              <a:t>forme </a:t>
            </a:r>
            <a:r>
              <a:rPr lang="fr-FR" dirty="0"/>
              <a:t>de chaîne de caractères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Choisir </a:t>
            </a:r>
            <a:r>
              <a:rPr lang="fr-FR" dirty="0"/>
              <a:t>le type de séparateur voulu entre les différentes valeurs de notre tableau (un </a:t>
            </a:r>
            <a:r>
              <a:rPr lang="fr-FR" b="1" dirty="0"/>
              <a:t>espace</a:t>
            </a:r>
            <a:r>
              <a:rPr lang="fr-FR" dirty="0"/>
              <a:t>, une </a:t>
            </a:r>
            <a:r>
              <a:rPr lang="fr-FR" b="1" dirty="0"/>
              <a:t>virgule</a:t>
            </a:r>
            <a:r>
              <a:rPr lang="fr-FR" dirty="0"/>
              <a:t>, </a:t>
            </a:r>
            <a:r>
              <a:rPr lang="fr-FR" b="1" dirty="0"/>
              <a:t>etc</a:t>
            </a:r>
            <a:r>
              <a:rPr lang="fr-FR" dirty="0" smtClean="0"/>
              <a:t>.).</a:t>
            </a:r>
          </a:p>
          <a:p>
            <a:r>
              <a:rPr lang="fr-FR" dirty="0" smtClean="0"/>
              <a:t>Elle</a:t>
            </a:r>
            <a:r>
              <a:rPr lang="fr-FR" dirty="0"/>
              <a:t> ne modifie pas notre </a:t>
            </a:r>
            <a:r>
              <a:rPr lang="fr-FR" dirty="0" smtClean="0"/>
              <a:t>tableau, </a:t>
            </a:r>
            <a:r>
              <a:rPr lang="fr-FR" dirty="0"/>
              <a:t>elle renvoie seulement une chaîne de caractères créée </a:t>
            </a:r>
            <a:r>
              <a:rPr lang="fr-FR" dirty="0" smtClean="0"/>
              <a:t>depuis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4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2" name="Picture 2" descr="Utilisation de la mÃ©thode join() de lâobjet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8"/>
          <a:stretch/>
        </p:blipFill>
        <p:spPr bwMode="auto">
          <a:xfrm>
            <a:off x="467544" y="193204"/>
            <a:ext cx="6610350" cy="383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join() retourne une chaine de caractÃ¨res crÃ©Ã©e Ã  partir des valeurs dâun tabl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68347"/>
            <a:ext cx="4666134" cy="191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</a:t>
            </a:r>
            <a:r>
              <a:rPr lang="fr-FR" dirty="0" smtClean="0"/>
              <a:t>tableau depuis un autre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méthode </a:t>
            </a:r>
            <a:r>
              <a:rPr lang="fr-FR" b="1" dirty="0"/>
              <a:t>slice</a:t>
            </a:r>
            <a:r>
              <a:rPr lang="fr-FR" dirty="0"/>
              <a:t>() </a:t>
            </a:r>
            <a:r>
              <a:rPr lang="fr-FR" dirty="0" smtClean="0"/>
              <a:t>nous permet </a:t>
            </a:r>
            <a:r>
              <a:rPr lang="fr-FR" dirty="0"/>
              <a:t>de créer un nouveau tableau en extrayant des éléments d’un tableau de base.</a:t>
            </a:r>
          </a:p>
          <a:p>
            <a:r>
              <a:rPr lang="fr-FR" dirty="0" smtClean="0"/>
              <a:t>deux </a:t>
            </a:r>
            <a:r>
              <a:rPr lang="fr-FR" dirty="0"/>
              <a:t>arguments : </a:t>
            </a:r>
            <a:endParaRPr lang="fr-FR" dirty="0" smtClean="0"/>
          </a:p>
          <a:p>
            <a:pPr lvl="1"/>
            <a:r>
              <a:rPr lang="fr-FR" dirty="0" smtClean="0"/>
              <a:t>une </a:t>
            </a:r>
            <a:r>
              <a:rPr lang="fr-FR" dirty="0"/>
              <a:t>position de départ et </a:t>
            </a:r>
            <a:endParaRPr lang="fr-FR" dirty="0" smtClean="0"/>
          </a:p>
          <a:p>
            <a:pPr lvl="1"/>
            <a:r>
              <a:rPr lang="fr-FR" dirty="0" smtClean="0"/>
              <a:t>une </a:t>
            </a:r>
            <a:r>
              <a:rPr lang="fr-FR" dirty="0"/>
              <a:t>positon de fin pour couper.</a:t>
            </a:r>
          </a:p>
          <a:p>
            <a:r>
              <a:rPr lang="fr-FR" dirty="0"/>
              <a:t>On peut </a:t>
            </a:r>
            <a:r>
              <a:rPr lang="fr-FR" dirty="0" smtClean="0"/>
              <a:t>ne </a:t>
            </a:r>
            <a:r>
              <a:rPr lang="fr-FR" dirty="0"/>
              <a:t>préciser qu’un seul argument qui sera la position de départ. </a:t>
            </a:r>
          </a:p>
          <a:p>
            <a:pPr lvl="1"/>
            <a:r>
              <a:rPr lang="fr-FR" b="1" dirty="0" smtClean="0"/>
              <a:t>slice</a:t>
            </a:r>
            <a:r>
              <a:rPr lang="fr-FR" dirty="0"/>
              <a:t>() coupera jusqu’à la fin du tableau de départ.</a:t>
            </a:r>
          </a:p>
          <a:p>
            <a:r>
              <a:rPr lang="fr-FR" dirty="0" smtClean="0"/>
              <a:t>Elle n’impacte </a:t>
            </a:r>
            <a:r>
              <a:rPr lang="fr-FR" dirty="0"/>
              <a:t>pas le tableau de </a:t>
            </a:r>
            <a:r>
              <a:rPr lang="fr-FR" dirty="0" smtClean="0"/>
              <a:t>départ.</a:t>
            </a:r>
          </a:p>
          <a:p>
            <a:pPr lvl="1"/>
            <a:r>
              <a:rPr lang="fr-FR" dirty="0" smtClean="0"/>
              <a:t>Création d’un </a:t>
            </a:r>
            <a:r>
              <a:rPr lang="fr-FR" dirty="0"/>
              <a:t>nouveau tableau à partir de notre </a:t>
            </a:r>
            <a:r>
              <a:rPr lang="fr-FR" dirty="0" smtClean="0"/>
              <a:t>tableau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37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485660"/>
            <a:ext cx="7628806" cy="848339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Noter que nous </a:t>
            </a:r>
            <a:r>
              <a:rPr lang="fr-FR" dirty="0"/>
              <a:t>n’avons </a:t>
            </a:r>
            <a:r>
              <a:rPr lang="fr-FR" dirty="0" smtClean="0"/>
              <a:t>pas </a:t>
            </a:r>
            <a:r>
              <a:rPr lang="fr-FR" dirty="0"/>
              <a:t>utilisé de boucle </a:t>
            </a:r>
            <a:r>
              <a:rPr lang="fr-FR" b="1" dirty="0" smtClean="0"/>
              <a:t>for</a:t>
            </a:r>
            <a:r>
              <a:rPr lang="fr-FR" dirty="0" smtClean="0"/>
              <a:t> pour </a:t>
            </a:r>
            <a:r>
              <a:rPr lang="fr-FR" dirty="0"/>
              <a:t>afficher les valeurs des </a:t>
            </a:r>
            <a:r>
              <a:rPr lang="fr-FR" dirty="0" smtClean="0"/>
              <a:t>tableaux, mais tout </a:t>
            </a:r>
            <a:r>
              <a:rPr lang="fr-FR" dirty="0"/>
              <a:t>simplement avec un </a:t>
            </a:r>
            <a:r>
              <a:rPr lang="fr-FR" b="1" dirty="0" err="1"/>
              <a:t>alert</a:t>
            </a:r>
            <a:r>
              <a:rPr lang="fr-FR" dirty="0" smtClean="0"/>
              <a:t>().</a:t>
            </a:r>
          </a:p>
          <a:p>
            <a:pPr lvl="1"/>
            <a:r>
              <a:rPr lang="fr-FR" dirty="0" smtClean="0"/>
              <a:t>Déconseillé car le formatage est non contrôlé</a:t>
            </a:r>
            <a:endParaRPr lang="fr-FR" dirty="0"/>
          </a:p>
          <a:p>
            <a:endParaRPr lang="fr-FR" dirty="0"/>
          </a:p>
        </p:txBody>
      </p:sp>
      <p:pic>
        <p:nvPicPr>
          <p:cNvPr id="11266" name="Picture 2" descr="Utilisation de la mÃ©thode slice() de lâobjet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5"/>
          <a:stretch/>
        </p:blipFill>
        <p:spPr bwMode="auto">
          <a:xfrm>
            <a:off x="467544" y="193204"/>
            <a:ext cx="6610350" cy="267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vec slice(), on peut extraire un nouveau tableau Ã  partir dâun tableau de dÃ©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04821"/>
            <a:ext cx="5458222" cy="158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1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l’objet </a:t>
            </a:r>
            <a:r>
              <a:rPr lang="fr-FR" dirty="0" err="1" smtClean="0"/>
              <a:t>Array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/>
              <a:t>méthodes push() et pop() ;</a:t>
            </a:r>
          </a:p>
          <a:p>
            <a:r>
              <a:rPr lang="fr-FR" dirty="0"/>
              <a:t>Les méthodes shift() et </a:t>
            </a:r>
            <a:r>
              <a:rPr lang="fr-FR" dirty="0" err="1"/>
              <a:t>unshift</a:t>
            </a:r>
            <a:r>
              <a:rPr lang="fr-FR" dirty="0"/>
              <a:t>() ;</a:t>
            </a:r>
          </a:p>
          <a:p>
            <a:r>
              <a:rPr lang="fr-FR" dirty="0"/>
              <a:t>La méthode </a:t>
            </a:r>
            <a:r>
              <a:rPr lang="fr-FR" dirty="0" err="1"/>
              <a:t>splice</a:t>
            </a:r>
            <a:r>
              <a:rPr lang="fr-FR" dirty="0"/>
              <a:t>() ;</a:t>
            </a:r>
          </a:p>
          <a:p>
            <a:r>
              <a:rPr lang="fr-FR" dirty="0"/>
              <a:t>La méthode sort() ;</a:t>
            </a:r>
          </a:p>
          <a:p>
            <a:r>
              <a:rPr lang="fr-FR" dirty="0"/>
              <a:t>La méthode reverse() ;</a:t>
            </a:r>
          </a:p>
          <a:p>
            <a:r>
              <a:rPr lang="fr-FR" dirty="0"/>
              <a:t>La méthode </a:t>
            </a:r>
            <a:r>
              <a:rPr lang="fr-FR" dirty="0" err="1"/>
              <a:t>join</a:t>
            </a:r>
            <a:r>
              <a:rPr lang="fr-FR" dirty="0"/>
              <a:t>() ;</a:t>
            </a:r>
          </a:p>
          <a:p>
            <a:r>
              <a:rPr lang="fr-FR" dirty="0"/>
              <a:t>La méthode slice() ;</a:t>
            </a:r>
          </a:p>
          <a:p>
            <a:r>
              <a:rPr lang="fr-FR" dirty="0"/>
              <a:t>La méthode </a:t>
            </a:r>
            <a:r>
              <a:rPr lang="fr-FR" dirty="0" err="1"/>
              <a:t>concat</a:t>
            </a:r>
            <a:r>
              <a:rPr lang="fr-FR" dirty="0"/>
              <a:t>().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2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Concaténation de 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 </a:t>
            </a:r>
            <a:r>
              <a:rPr lang="fr-FR" b="1" dirty="0" err="1"/>
              <a:t>concat</a:t>
            </a:r>
            <a:r>
              <a:rPr lang="fr-FR" dirty="0"/>
              <a:t>() </a:t>
            </a:r>
            <a:r>
              <a:rPr lang="fr-FR" dirty="0" smtClean="0"/>
              <a:t>permet de </a:t>
            </a:r>
            <a:r>
              <a:rPr lang="fr-FR" dirty="0"/>
              <a:t>« concaténer » différents tableaux entre eux ; </a:t>
            </a:r>
            <a:endParaRPr lang="fr-FR" dirty="0" smtClean="0"/>
          </a:p>
          <a:p>
            <a:r>
              <a:rPr lang="fr-FR" dirty="0" smtClean="0"/>
              <a:t>Prend en </a:t>
            </a:r>
            <a:r>
              <a:rPr lang="fr-FR" dirty="0"/>
              <a:t>arguments les tableaux que l’on souhaite fusionner à un premier de départ </a:t>
            </a:r>
            <a:r>
              <a:rPr lang="fr-FR" dirty="0" smtClean="0"/>
              <a:t>pour </a:t>
            </a:r>
            <a:r>
              <a:rPr lang="fr-FR" dirty="0"/>
              <a:t>en former un nouveau</a:t>
            </a:r>
            <a:r>
              <a:rPr lang="fr-FR" dirty="0" smtClean="0"/>
              <a:t>.</a:t>
            </a:r>
          </a:p>
          <a:p>
            <a:pPr lvl="1"/>
            <a:r>
              <a:rPr lang="fr-FR" dirty="0"/>
              <a:t>Les tableaux de base ne sont pas modifiés.</a:t>
            </a:r>
          </a:p>
          <a:p>
            <a:r>
              <a:rPr lang="fr-FR" dirty="0" smtClean="0"/>
              <a:t>On </a:t>
            </a:r>
            <a:r>
              <a:rPr lang="fr-FR" dirty="0"/>
              <a:t>peut fusionner autant de tableaux que l’on veut entre eux. </a:t>
            </a:r>
            <a:endParaRPr lang="fr-FR" dirty="0" smtClean="0"/>
          </a:p>
          <a:p>
            <a:r>
              <a:rPr lang="fr-FR" dirty="0" smtClean="0"/>
              <a:t>On peut aussi placer </a:t>
            </a:r>
            <a:r>
              <a:rPr lang="fr-FR" dirty="0"/>
              <a:t>tous les autres tableaux à fusionner avec ce premier tableau en arguments de </a:t>
            </a:r>
            <a:r>
              <a:rPr lang="fr-FR" b="1" dirty="0" err="1"/>
              <a:t>concat</a:t>
            </a:r>
            <a:r>
              <a:rPr lang="fr-FR" dirty="0"/>
              <a:t>(), en les séparant par des virgules.</a:t>
            </a:r>
          </a:p>
        </p:txBody>
      </p:sp>
    </p:spTree>
    <p:extLst>
      <p:ext uri="{BB962C8B-B14F-4D97-AF65-F5344CB8AC3E}">
        <p14:creationId xmlns:p14="http://schemas.microsoft.com/office/powerpoint/2010/main" val="1518194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 descr="Utilisation de la mÃ©thode concat() de lâbjet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3"/>
          <a:stretch/>
        </p:blipFill>
        <p:spPr bwMode="auto">
          <a:xfrm>
            <a:off x="251520" y="193204"/>
            <a:ext cx="6610350" cy="42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On utilise concat() pour concatÃ©ner plusieurs tableaux entre e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726" y="3865612"/>
            <a:ext cx="4389304" cy="170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 descr="On fusionne plusieurs tableaux ensemble avec concat(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87"/>
          <a:stretch/>
        </p:blipFill>
        <p:spPr bwMode="auto">
          <a:xfrm>
            <a:off x="467544" y="265212"/>
            <a:ext cx="6610350" cy="30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On affiche notre tableau final crÃ©Ã© avec concat(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5572"/>
            <a:ext cx="4954166" cy="142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1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et supprimer des </a:t>
            </a:r>
            <a:r>
              <a:rPr lang="fr-FR" dirty="0" smtClean="0"/>
              <a:t>éléments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smtClean="0"/>
              <a:t>fin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/>
              <a:t>ajouter des éléments en fin de tableau, on va utiliser la méthode </a:t>
            </a:r>
            <a:r>
              <a:rPr lang="fr-FR" b="1" dirty="0"/>
              <a:t>push</a:t>
            </a:r>
            <a:r>
              <a:rPr lang="fr-FR" dirty="0"/>
              <a:t>(). </a:t>
            </a:r>
            <a:endParaRPr lang="fr-FR" dirty="0" smtClean="0"/>
          </a:p>
          <a:p>
            <a:pPr lvl="1"/>
            <a:r>
              <a:rPr lang="fr-FR" dirty="0"/>
              <a:t>la méthode </a:t>
            </a:r>
            <a:r>
              <a:rPr lang="fr-FR" b="1" dirty="0"/>
              <a:t>push()</a:t>
            </a:r>
            <a:r>
              <a:rPr lang="fr-FR" dirty="0"/>
              <a:t> va retourner la nouvelle taille du tableau </a:t>
            </a:r>
          </a:p>
          <a:p>
            <a:r>
              <a:rPr lang="fr-FR" dirty="0" smtClean="0"/>
              <a:t>Pour </a:t>
            </a:r>
            <a:r>
              <a:rPr lang="fr-FR" dirty="0"/>
              <a:t>supprimer des éléments en fin de tableau, on va utiliser </a:t>
            </a:r>
            <a:r>
              <a:rPr lang="fr-FR" b="1" dirty="0"/>
              <a:t>pop</a:t>
            </a:r>
            <a:r>
              <a:rPr lang="fr-FR" dirty="0" smtClean="0"/>
              <a:t>().</a:t>
            </a:r>
          </a:p>
          <a:p>
            <a:pPr lvl="1"/>
            <a:r>
              <a:rPr lang="fr-FR" b="1" dirty="0" smtClean="0"/>
              <a:t>pop()</a:t>
            </a:r>
            <a:r>
              <a:rPr lang="fr-FR" dirty="0" smtClean="0"/>
              <a:t> va </a:t>
            </a:r>
            <a:r>
              <a:rPr lang="fr-FR" dirty="0"/>
              <a:t>retourner dans une chaîne de caractères la valeur relative à l’élément supprimé.</a:t>
            </a:r>
          </a:p>
        </p:txBody>
      </p:sp>
    </p:spTree>
    <p:extLst>
      <p:ext uri="{BB962C8B-B14F-4D97-AF65-F5344CB8AC3E}">
        <p14:creationId xmlns:p14="http://schemas.microsoft.com/office/powerpoint/2010/main" val="6979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613440"/>
            <a:ext cx="3476076" cy="172056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La variable</a:t>
            </a:r>
            <a:r>
              <a:rPr lang="fr-FR" dirty="0"/>
              <a:t> </a:t>
            </a:r>
            <a:r>
              <a:rPr lang="fr-FR" b="1" dirty="0"/>
              <a:t>taille</a:t>
            </a:r>
            <a:r>
              <a:rPr lang="fr-FR" dirty="0"/>
              <a:t> nous sert à récupérer l'information renvoyée par la méthode </a:t>
            </a:r>
            <a:r>
              <a:rPr lang="fr-FR" b="1" dirty="0"/>
              <a:t>push</a:t>
            </a:r>
            <a:r>
              <a:rPr lang="fr-FR" b="1" dirty="0" smtClean="0"/>
              <a:t>()</a:t>
            </a:r>
            <a:r>
              <a:rPr lang="fr-FR" dirty="0" smtClean="0"/>
              <a:t>: taille </a:t>
            </a:r>
            <a:r>
              <a:rPr lang="fr-FR" dirty="0"/>
              <a:t>du nouveau tableau.</a:t>
            </a:r>
          </a:p>
          <a:p>
            <a:endParaRPr lang="fr-FR" dirty="0"/>
          </a:p>
        </p:txBody>
      </p:sp>
      <p:pic>
        <p:nvPicPr>
          <p:cNvPr id="2052" name="Picture 4" descr="Utilisation de la mÃ©thode push(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0"/>
          <a:stretch/>
        </p:blipFill>
        <p:spPr bwMode="auto">
          <a:xfrm>
            <a:off x="467544" y="193204"/>
            <a:ext cx="6610350" cy="34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n utilise push() pour ajouter des Ã©lÃ©ments en fin de tabl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276" y="3613440"/>
            <a:ext cx="4152730" cy="170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681640"/>
            <a:ext cx="2847975" cy="165236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La variable</a:t>
            </a:r>
            <a:r>
              <a:rPr lang="fr-FR" dirty="0"/>
              <a:t> </a:t>
            </a:r>
            <a:r>
              <a:rPr lang="fr-FR" b="1" dirty="0" err="1"/>
              <a:t>suppr</a:t>
            </a:r>
            <a:r>
              <a:rPr lang="fr-FR" dirty="0"/>
              <a:t> va récupérer l'information renvoyée par </a:t>
            </a:r>
            <a:r>
              <a:rPr lang="fr-FR" b="1" dirty="0"/>
              <a:t>pop</a:t>
            </a:r>
            <a:r>
              <a:rPr lang="fr-FR" b="1" dirty="0" smtClean="0"/>
              <a:t>()</a:t>
            </a:r>
            <a:r>
              <a:rPr lang="fr-FR" dirty="0" smtClean="0"/>
              <a:t>: la </a:t>
            </a:r>
            <a:r>
              <a:rPr lang="fr-FR" dirty="0"/>
              <a:t>valeur qui correspond à l’élément supprimé.</a:t>
            </a:r>
          </a:p>
        </p:txBody>
      </p:sp>
      <p:pic>
        <p:nvPicPr>
          <p:cNvPr id="3074" name="Picture 2" descr="Utilisation de la mÃ©thode pop()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1"/>
          <a:stretch/>
        </p:blipFill>
        <p:spPr bwMode="auto">
          <a:xfrm>
            <a:off x="467544" y="193204"/>
            <a:ext cx="6610350" cy="34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a mÃ©thode pop() nous sert Ã  supprimer le dernier Ã©lÃ©ment dâun tabl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3681640"/>
            <a:ext cx="4780831" cy="165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et supprimer des éléments </a:t>
            </a:r>
            <a:r>
              <a:rPr lang="en-US" b="1" dirty="0" smtClean="0"/>
              <a:t>au début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Ajouter </a:t>
            </a:r>
            <a:r>
              <a:rPr lang="fr-FR" dirty="0"/>
              <a:t>ou supprimer des éléments en début de tableau, on va respectivement utiliser les méthodes </a:t>
            </a:r>
            <a:r>
              <a:rPr lang="fr-FR" b="1" dirty="0" err="1"/>
              <a:t>unshift</a:t>
            </a:r>
            <a:r>
              <a:rPr lang="fr-FR" dirty="0"/>
              <a:t>() et </a:t>
            </a:r>
            <a:r>
              <a:rPr lang="fr-FR" b="1" dirty="0"/>
              <a:t>shift</a:t>
            </a:r>
            <a:r>
              <a:rPr lang="fr-FR" dirty="0" smtClean="0"/>
              <a:t>()</a:t>
            </a:r>
          </a:p>
          <a:p>
            <a:r>
              <a:rPr lang="fr-FR" b="1" dirty="0" err="1" smtClean="0"/>
              <a:t>unshift</a:t>
            </a:r>
            <a:r>
              <a:rPr lang="fr-FR" dirty="0"/>
              <a:t>() va, comme push(), retourner la nouvelle taille du tableau </a:t>
            </a:r>
            <a:endParaRPr lang="fr-FR" dirty="0" smtClean="0"/>
          </a:p>
          <a:p>
            <a:r>
              <a:rPr lang="fr-FR" b="1" dirty="0" smtClean="0"/>
              <a:t>shift</a:t>
            </a:r>
            <a:r>
              <a:rPr lang="fr-FR" dirty="0"/>
              <a:t>(), comme pop(), va retourner la valeur supprimée sous forme de chaîne de caractères.</a:t>
            </a:r>
          </a:p>
        </p:txBody>
      </p:sp>
    </p:spTree>
    <p:extLst>
      <p:ext uri="{BB962C8B-B14F-4D97-AF65-F5344CB8AC3E}">
        <p14:creationId xmlns:p14="http://schemas.microsoft.com/office/powerpoint/2010/main" val="17560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666044"/>
            <a:ext cx="2962672" cy="166795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098" name="Picture 2" descr="Utilisation de la mÃ©thode unshift() de lâobjet JavaScript 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9"/>
          <a:stretch/>
        </p:blipFill>
        <p:spPr bwMode="auto">
          <a:xfrm>
            <a:off x="467544" y="193204"/>
            <a:ext cx="6610350" cy="34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n utilise unshift() pour ajouter des Ã©lÃ©ments en dÃ©but de tabl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05572"/>
            <a:ext cx="4752528" cy="1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418412"/>
            <a:ext cx="2746648" cy="1915587"/>
          </a:xfrm>
        </p:spPr>
        <p:txBody>
          <a:bodyPr/>
          <a:lstStyle/>
          <a:p>
            <a:endParaRPr lang="fr-FR"/>
          </a:p>
        </p:txBody>
      </p:sp>
      <p:pic>
        <p:nvPicPr>
          <p:cNvPr id="5122" name="Picture 2" descr="Utilisation de la mÃ©thode shift() de lâobjet JavaScript Array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88"/>
          <a:stretch/>
        </p:blipFill>
        <p:spPr bwMode="auto">
          <a:xfrm>
            <a:off x="462248" y="208355"/>
            <a:ext cx="6610350" cy="322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n utilise shift() pour supprimer des Ã©lÃ©ments en dÃ©but de tabl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77580"/>
            <a:ext cx="4867447" cy="1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ou supprimer des éléments </a:t>
            </a:r>
            <a:r>
              <a:rPr lang="fr-FR" dirty="0" smtClean="0"/>
              <a:t>choisis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La méthode</a:t>
            </a:r>
            <a:r>
              <a:rPr lang="fr-FR" dirty="0"/>
              <a:t> </a:t>
            </a:r>
            <a:r>
              <a:rPr lang="fr-FR" b="1" dirty="0" err="1"/>
              <a:t>splice</a:t>
            </a:r>
            <a:r>
              <a:rPr lang="fr-FR" dirty="0" smtClean="0"/>
              <a:t>() nous </a:t>
            </a:r>
            <a:r>
              <a:rPr lang="fr-FR" dirty="0"/>
              <a:t>permet d’ajouter ou de supprimer </a:t>
            </a:r>
            <a:r>
              <a:rPr lang="fr-FR" dirty="0" smtClean="0"/>
              <a:t>un </a:t>
            </a:r>
            <a:r>
              <a:rPr lang="fr-FR" dirty="0"/>
              <a:t>élément n’importe où dans un </a:t>
            </a:r>
            <a:r>
              <a:rPr lang="fr-FR" dirty="0" smtClean="0"/>
              <a:t>tableau</a:t>
            </a:r>
          </a:p>
          <a:p>
            <a:r>
              <a:rPr lang="fr-FR" dirty="0"/>
              <a:t> </a:t>
            </a:r>
            <a:r>
              <a:rPr lang="fr-FR" dirty="0" smtClean="0"/>
              <a:t>prend </a:t>
            </a:r>
            <a:r>
              <a:rPr lang="fr-FR" dirty="0"/>
              <a:t>au minimum deux arguments : 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position à partir de laquelle les </a:t>
            </a:r>
            <a:r>
              <a:rPr lang="fr-FR" dirty="0" smtClean="0"/>
              <a:t>éléments seront ajoutés </a:t>
            </a:r>
          </a:p>
          <a:p>
            <a:pPr lvl="1"/>
            <a:r>
              <a:rPr lang="fr-FR" dirty="0" smtClean="0"/>
              <a:t>combien </a:t>
            </a:r>
            <a:r>
              <a:rPr lang="fr-FR" dirty="0"/>
              <a:t>d’éléments doivent </a:t>
            </a:r>
            <a:r>
              <a:rPr lang="fr-FR" dirty="0" smtClean="0"/>
              <a:t>être </a:t>
            </a:r>
            <a:r>
              <a:rPr lang="fr-FR" dirty="0"/>
              <a:t>enlevés</a:t>
            </a:r>
            <a:r>
              <a:rPr lang="fr-FR" dirty="0" smtClean="0"/>
              <a:t>.</a:t>
            </a:r>
          </a:p>
          <a:p>
            <a:r>
              <a:rPr lang="fr-FR" dirty="0"/>
              <a:t>les nouveaux éléments vont se placer juste avant l’élément correspondant à l’indice </a:t>
            </a:r>
            <a:r>
              <a:rPr lang="fr-FR" dirty="0" smtClean="0"/>
              <a:t>donné</a:t>
            </a:r>
          </a:p>
          <a:p>
            <a:r>
              <a:rPr lang="fr-FR" dirty="0"/>
              <a:t>Après ces deux arguments obligatoires, on peut rajouter autant d’autres arguments qu’on veut insérer de valeurs</a:t>
            </a:r>
          </a:p>
        </p:txBody>
      </p:sp>
    </p:spTree>
    <p:extLst>
      <p:ext uri="{BB962C8B-B14F-4D97-AF65-F5344CB8AC3E}">
        <p14:creationId xmlns:p14="http://schemas.microsoft.com/office/powerpoint/2010/main" val="1803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214</TotalTime>
  <Words>117</Words>
  <Application>Microsoft Office PowerPoint</Application>
  <PresentationFormat>Affichage à l'écran (16:10)</PresentationFormat>
  <Paragraphs>66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Contiguïté</vt:lpstr>
      <vt:lpstr>Les objets JS</vt:lpstr>
      <vt:lpstr>Méthodes de l’objet Array</vt:lpstr>
      <vt:lpstr>Ajouter et supprimer des éléments en fin</vt:lpstr>
      <vt:lpstr>Présentation PowerPoint</vt:lpstr>
      <vt:lpstr>Présentation PowerPoint</vt:lpstr>
      <vt:lpstr>Ajouter et supprimer des éléments au début</vt:lpstr>
      <vt:lpstr>Présentation PowerPoint</vt:lpstr>
      <vt:lpstr>Présentation PowerPoint</vt:lpstr>
      <vt:lpstr>Ajouter ou supprimer des éléments choisis</vt:lpstr>
      <vt:lpstr>Présentation PowerPoint</vt:lpstr>
      <vt:lpstr>Présentation PowerPoint</vt:lpstr>
      <vt:lpstr>Classer les éléments</vt:lpstr>
      <vt:lpstr>Présentation PowerPoint</vt:lpstr>
      <vt:lpstr>Inverser l’ordre</vt:lpstr>
      <vt:lpstr>Présentation PowerPoint</vt:lpstr>
      <vt:lpstr>La méthode join( )</vt:lpstr>
      <vt:lpstr>Présentation PowerPoint</vt:lpstr>
      <vt:lpstr>Créer tableau depuis un autre</vt:lpstr>
      <vt:lpstr>Présentation PowerPoint</vt:lpstr>
      <vt:lpstr>Concaténation de tableaux</vt:lpstr>
      <vt:lpstr>Présentation PowerPoint</vt:lpstr>
      <vt:lpstr>Présentation PowerPoint</vt:lpstr>
    </vt:vector>
  </TitlesOfParts>
  <Company>SAGE LAB.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Bassem</dc:creator>
  <cp:lastModifiedBy>Bassem</cp:lastModifiedBy>
  <cp:revision>87</cp:revision>
  <dcterms:created xsi:type="dcterms:W3CDTF">2018-04-01T20:49:42Z</dcterms:created>
  <dcterms:modified xsi:type="dcterms:W3CDTF">2018-04-12T16:29:44Z</dcterms:modified>
</cp:coreProperties>
</file>