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5"/>
  </p:sldMasterIdLst>
  <p:notesMasterIdLst>
    <p:notesMasterId r:id="rId18"/>
  </p:notesMasterIdLst>
  <p:handoutMasterIdLst>
    <p:handoutMasterId r:id="rId19"/>
  </p:handoutMasterIdLst>
  <p:sldIdLst>
    <p:sldId id="441" r:id="rId6"/>
    <p:sldId id="647" r:id="rId7"/>
    <p:sldId id="658" r:id="rId8"/>
    <p:sldId id="657" r:id="rId9"/>
    <p:sldId id="651" r:id="rId10"/>
    <p:sldId id="648" r:id="rId11"/>
    <p:sldId id="649" r:id="rId12"/>
    <p:sldId id="653" r:id="rId13"/>
    <p:sldId id="654" r:id="rId14"/>
    <p:sldId id="652" r:id="rId15"/>
    <p:sldId id="659" r:id="rId16"/>
    <p:sldId id="656" r:id="rId17"/>
  </p:sldIdLst>
  <p:sldSz cx="16257588" cy="9144000"/>
  <p:notesSz cx="6858000" cy="9144000"/>
  <p:defaultTextStyle>
    <a:defPPr>
      <a:defRPr lang="en-US"/>
    </a:defPPr>
    <a:lvl1pPr algn="l" defTabSz="1450975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25488" indent="-268288" algn="l" defTabSz="1450975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450975" indent="-536575" algn="l" defTabSz="1450975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176463" indent="-804863" algn="l" defTabSz="1450975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2901950" indent="-1073150" algn="l" defTabSz="1450975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232" userDrawn="1">
          <p15:clr>
            <a:srgbClr val="A4A3A4"/>
          </p15:clr>
        </p15:guide>
        <p15:guide id="2" pos="51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 Haines" initials="NH" lastIdx="1" clrIdx="0">
    <p:extLst/>
  </p:cmAuthor>
  <p:cmAuthor id="2" name="Peter Dedman" initials="PD" lastIdx="10" clrIdx="1">
    <p:extLst>
      <p:ext uri="{19B8F6BF-5375-455C-9EA6-DF929625EA0E}">
        <p15:presenceInfo xmlns:p15="http://schemas.microsoft.com/office/powerpoint/2012/main" userId="9efd5116-203d-41af-9722-ed5500ac1d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028"/>
    <a:srgbClr val="D2091C"/>
    <a:srgbClr val="445A7F"/>
    <a:srgbClr val="3A4C6C"/>
    <a:srgbClr val="162D54"/>
    <a:srgbClr val="FD5851"/>
    <a:srgbClr val="EBEBEB"/>
    <a:srgbClr val="3E3842"/>
    <a:srgbClr val="36313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5304F-6DEE-4343-8294-4CA8A2D06EB5}" v="1204" dt="2019-04-19T16:03:19.748"/>
    <p1510:client id="{74C46933-2D1F-49FB-91D0-2F0100947DE6}" v="444" dt="2019-04-19T21:57:55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7"/>
    <p:restoredTop sz="86219" autoAdjust="0"/>
  </p:normalViewPr>
  <p:slideViewPr>
    <p:cSldViewPr snapToGrid="0" snapToObjects="1" showGuides="1">
      <p:cViewPr varScale="1">
        <p:scale>
          <a:sx n="44" d="100"/>
          <a:sy n="44" d="100"/>
        </p:scale>
        <p:origin x="472" y="20"/>
      </p:cViewPr>
      <p:guideLst>
        <p:guide orient="horz" pos="5232"/>
        <p:guide pos="5121"/>
      </p:guideLst>
    </p:cSldViewPr>
  </p:slideViewPr>
  <p:outlineViewPr>
    <p:cViewPr>
      <p:scale>
        <a:sx n="33" d="100"/>
        <a:sy n="33" d="100"/>
      </p:scale>
      <p:origin x="0" y="-5748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287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d Ben Romdhane" userId="24d68804-1cdd-4180-98e1-a83c40455eb3" providerId="ADAL" clId="{FFF5491E-6F75-4CCC-B7EB-2283889F8EB8}"/>
    <pc:docChg chg="undo custSel addSld delSld modSld sldOrd modMainMaster">
      <pc:chgData name="Walid Ben Romdhane" userId="24d68804-1cdd-4180-98e1-a83c40455eb3" providerId="ADAL" clId="{FFF5491E-6F75-4CCC-B7EB-2283889F8EB8}" dt="2019-04-18T16:47:14.462" v="632" actId="20577"/>
      <pc:docMkLst>
        <pc:docMk/>
      </pc:docMkLst>
      <pc:sldChg chg="addSp delSp modSp">
        <pc:chgData name="Walid Ben Romdhane" userId="24d68804-1cdd-4180-98e1-a83c40455eb3" providerId="ADAL" clId="{FFF5491E-6F75-4CCC-B7EB-2283889F8EB8}" dt="2019-04-18T16:46:24.339" v="604"/>
        <pc:sldMkLst>
          <pc:docMk/>
          <pc:sldMk cId="1980780948" sldId="441"/>
        </pc:sldMkLst>
        <pc:spChg chg="add del mod">
          <ac:chgData name="Walid Ben Romdhane" userId="24d68804-1cdd-4180-98e1-a83c40455eb3" providerId="ADAL" clId="{FFF5491E-6F75-4CCC-B7EB-2283889F8EB8}" dt="2019-04-18T16:46:24.339" v="604"/>
          <ac:spMkLst>
            <pc:docMk/>
            <pc:sldMk cId="1980780948" sldId="441"/>
            <ac:spMk id="2" creationId="{ACD58E02-7043-1A42-829C-99C947BB8054}"/>
          </ac:spMkLst>
        </pc:spChg>
        <pc:spChg chg="add del mod">
          <ac:chgData name="Walid Ben Romdhane" userId="24d68804-1cdd-4180-98e1-a83c40455eb3" providerId="ADAL" clId="{FFF5491E-6F75-4CCC-B7EB-2283889F8EB8}" dt="2019-04-18T16:46:24.339" v="604"/>
          <ac:spMkLst>
            <pc:docMk/>
            <pc:sldMk cId="1980780948" sldId="441"/>
            <ac:spMk id="3" creationId="{7A3417E0-D9F2-9043-813E-FA02968AC73F}"/>
          </ac:spMkLst>
        </pc:spChg>
        <pc:spChg chg="add del mod ord">
          <ac:chgData name="Walid Ben Romdhane" userId="24d68804-1cdd-4180-98e1-a83c40455eb3" providerId="ADAL" clId="{FFF5491E-6F75-4CCC-B7EB-2283889F8EB8}" dt="2019-04-18T16:19:13.723" v="90"/>
          <ac:spMkLst>
            <pc:docMk/>
            <pc:sldMk cId="1980780948" sldId="441"/>
            <ac:spMk id="8" creationId="{17433A4A-716F-4BE5-AA91-480FC921576A}"/>
          </ac:spMkLst>
        </pc:spChg>
        <pc:spChg chg="add del mod">
          <ac:chgData name="Walid Ben Romdhane" userId="24d68804-1cdd-4180-98e1-a83c40455eb3" providerId="ADAL" clId="{FFF5491E-6F75-4CCC-B7EB-2283889F8EB8}" dt="2019-04-18T16:19:13.723" v="90"/>
          <ac:spMkLst>
            <pc:docMk/>
            <pc:sldMk cId="1980780948" sldId="441"/>
            <ac:spMk id="13" creationId="{CE930657-8B9C-4247-991B-CBE248030B66}"/>
          </ac:spMkLst>
        </pc:spChg>
        <pc:spChg chg="add del mod">
          <ac:chgData name="Walid Ben Romdhane" userId="24d68804-1cdd-4180-98e1-a83c40455eb3" providerId="ADAL" clId="{FFF5491E-6F75-4CCC-B7EB-2283889F8EB8}" dt="2019-04-18T16:19:13.723" v="90"/>
          <ac:spMkLst>
            <pc:docMk/>
            <pc:sldMk cId="1980780948" sldId="441"/>
            <ac:spMk id="14" creationId="{FE2812CD-9589-4AF6-A342-8F67CA927619}"/>
          </ac:spMkLst>
        </pc:spChg>
        <pc:spChg chg="add del mod">
          <ac:chgData name="Walid Ben Romdhane" userId="24d68804-1cdd-4180-98e1-a83c40455eb3" providerId="ADAL" clId="{FFF5491E-6F75-4CCC-B7EB-2283889F8EB8}" dt="2019-04-18T16:19:12.679" v="88"/>
          <ac:spMkLst>
            <pc:docMk/>
            <pc:sldMk cId="1980780948" sldId="441"/>
            <ac:spMk id="15" creationId="{160AA022-58C3-465D-94AC-8A0D47381D51}"/>
          </ac:spMkLst>
        </pc:spChg>
        <pc:spChg chg="add del mod">
          <ac:chgData name="Walid Ben Romdhane" userId="24d68804-1cdd-4180-98e1-a83c40455eb3" providerId="ADAL" clId="{FFF5491E-6F75-4CCC-B7EB-2283889F8EB8}" dt="2019-04-18T16:19:12.679" v="88"/>
          <ac:spMkLst>
            <pc:docMk/>
            <pc:sldMk cId="1980780948" sldId="441"/>
            <ac:spMk id="16" creationId="{1B90A75A-155D-4144-8190-9EB51C0906CC}"/>
          </ac:spMkLst>
        </pc:spChg>
        <pc:spChg chg="add del mod">
          <ac:chgData name="Walid Ben Romdhane" userId="24d68804-1cdd-4180-98e1-a83c40455eb3" providerId="ADAL" clId="{FFF5491E-6F75-4CCC-B7EB-2283889F8EB8}" dt="2019-04-18T16:19:12.679" v="88"/>
          <ac:spMkLst>
            <pc:docMk/>
            <pc:sldMk cId="1980780948" sldId="441"/>
            <ac:spMk id="17" creationId="{6147C807-6357-45FD-9CBF-0F55B93F570F}"/>
          </ac:spMkLst>
        </pc:spChg>
        <pc:picChg chg="add mod modCrop">
          <ac:chgData name="Walid Ben Romdhane" userId="24d68804-1cdd-4180-98e1-a83c40455eb3" providerId="ADAL" clId="{FFF5491E-6F75-4CCC-B7EB-2283889F8EB8}" dt="2019-04-18T16:19:13.288" v="89" actId="1076"/>
          <ac:picMkLst>
            <pc:docMk/>
            <pc:sldMk cId="1980780948" sldId="441"/>
            <ac:picMk id="5" creationId="{DEF27C71-68E8-4E66-8366-75ACF4CD989C}"/>
          </ac:picMkLst>
        </pc:picChg>
        <pc:picChg chg="add del mod">
          <ac:chgData name="Walid Ben Romdhane" userId="24d68804-1cdd-4180-98e1-a83c40455eb3" providerId="ADAL" clId="{FFF5491E-6F75-4CCC-B7EB-2283889F8EB8}" dt="2019-04-18T16:16:08.651" v="9" actId="478"/>
          <ac:picMkLst>
            <pc:docMk/>
            <pc:sldMk cId="1980780948" sldId="441"/>
            <ac:picMk id="7" creationId="{590240BF-45B5-4EE7-AC81-63D4E0F6398D}"/>
          </ac:picMkLst>
        </pc:picChg>
        <pc:picChg chg="add del mod">
          <ac:chgData name="Walid Ben Romdhane" userId="24d68804-1cdd-4180-98e1-a83c40455eb3" providerId="ADAL" clId="{FFF5491E-6F75-4CCC-B7EB-2283889F8EB8}" dt="2019-04-18T16:19:13.723" v="90"/>
          <ac:picMkLst>
            <pc:docMk/>
            <pc:sldMk cId="1980780948" sldId="441"/>
            <ac:picMk id="10" creationId="{259BFF06-D84D-489C-9E11-ED8172EF4125}"/>
          </ac:picMkLst>
        </pc:picChg>
        <pc:picChg chg="add del mod modCrop">
          <ac:chgData name="Walid Ben Romdhane" userId="24d68804-1cdd-4180-98e1-a83c40455eb3" providerId="ADAL" clId="{FFF5491E-6F75-4CCC-B7EB-2283889F8EB8}" dt="2019-04-18T16:19:13.723" v="90"/>
          <ac:picMkLst>
            <pc:docMk/>
            <pc:sldMk cId="1980780948" sldId="441"/>
            <ac:picMk id="12" creationId="{C4F2A1E1-9AC6-4C9F-BF82-79B5DB51F0D5}"/>
          </ac:picMkLst>
        </pc:picChg>
        <pc:picChg chg="add del mod">
          <ac:chgData name="Walid Ben Romdhane" userId="24d68804-1cdd-4180-98e1-a83c40455eb3" providerId="ADAL" clId="{FFF5491E-6F75-4CCC-B7EB-2283889F8EB8}" dt="2019-04-18T16:19:12.679" v="88"/>
          <ac:picMkLst>
            <pc:docMk/>
            <pc:sldMk cId="1980780948" sldId="441"/>
            <ac:picMk id="18" creationId="{915F7251-B85B-4F83-BB0B-A13F37B2DEF2}"/>
          </ac:picMkLst>
        </pc:picChg>
        <pc:picChg chg="add del mod">
          <ac:chgData name="Walid Ben Romdhane" userId="24d68804-1cdd-4180-98e1-a83c40455eb3" providerId="ADAL" clId="{FFF5491E-6F75-4CCC-B7EB-2283889F8EB8}" dt="2019-04-18T16:19:12.679" v="88"/>
          <ac:picMkLst>
            <pc:docMk/>
            <pc:sldMk cId="1980780948" sldId="441"/>
            <ac:picMk id="19" creationId="{62DCABF8-CD89-43AF-A491-5A651B30BA48}"/>
          </ac:picMkLst>
        </pc:picChg>
      </pc:sldChg>
      <pc:sldChg chg="del">
        <pc:chgData name="Walid Ben Romdhane" userId="24d68804-1cdd-4180-98e1-a83c40455eb3" providerId="ADAL" clId="{FFF5491E-6F75-4CCC-B7EB-2283889F8EB8}" dt="2019-04-18T16:24:23.395" v="134" actId="2696"/>
        <pc:sldMkLst>
          <pc:docMk/>
          <pc:sldMk cId="274551004" sldId="628"/>
        </pc:sldMkLst>
      </pc:sldChg>
      <pc:sldChg chg="del">
        <pc:chgData name="Walid Ben Romdhane" userId="24d68804-1cdd-4180-98e1-a83c40455eb3" providerId="ADAL" clId="{FFF5491E-6F75-4CCC-B7EB-2283889F8EB8}" dt="2019-04-18T16:24:23.876" v="136" actId="2696"/>
        <pc:sldMkLst>
          <pc:docMk/>
          <pc:sldMk cId="1715954396" sldId="629"/>
        </pc:sldMkLst>
      </pc:sldChg>
      <pc:sldChg chg="del">
        <pc:chgData name="Walid Ben Romdhane" userId="24d68804-1cdd-4180-98e1-a83c40455eb3" providerId="ADAL" clId="{FFF5491E-6F75-4CCC-B7EB-2283889F8EB8}" dt="2019-04-18T16:24:24.322" v="137" actId="2696"/>
        <pc:sldMkLst>
          <pc:docMk/>
          <pc:sldMk cId="1417813237" sldId="630"/>
        </pc:sldMkLst>
      </pc:sldChg>
      <pc:sldChg chg="del">
        <pc:chgData name="Walid Ben Romdhane" userId="24d68804-1cdd-4180-98e1-a83c40455eb3" providerId="ADAL" clId="{FFF5491E-6F75-4CCC-B7EB-2283889F8EB8}" dt="2019-04-18T16:24:28.961" v="145" actId="2696"/>
        <pc:sldMkLst>
          <pc:docMk/>
          <pc:sldMk cId="1689338033" sldId="632"/>
        </pc:sldMkLst>
      </pc:sldChg>
      <pc:sldChg chg="del">
        <pc:chgData name="Walid Ben Romdhane" userId="24d68804-1cdd-4180-98e1-a83c40455eb3" providerId="ADAL" clId="{FFF5491E-6F75-4CCC-B7EB-2283889F8EB8}" dt="2019-04-18T16:24:28.983" v="146" actId="2696"/>
        <pc:sldMkLst>
          <pc:docMk/>
          <pc:sldMk cId="4085646806" sldId="633"/>
        </pc:sldMkLst>
      </pc:sldChg>
      <pc:sldChg chg="del">
        <pc:chgData name="Walid Ben Romdhane" userId="24d68804-1cdd-4180-98e1-a83c40455eb3" providerId="ADAL" clId="{FFF5491E-6F75-4CCC-B7EB-2283889F8EB8}" dt="2019-04-18T16:24:23.174" v="133" actId="2696"/>
        <pc:sldMkLst>
          <pc:docMk/>
          <pc:sldMk cId="948781294" sldId="636"/>
        </pc:sldMkLst>
      </pc:sldChg>
      <pc:sldChg chg="del">
        <pc:chgData name="Walid Ben Romdhane" userId="24d68804-1cdd-4180-98e1-a83c40455eb3" providerId="ADAL" clId="{FFF5491E-6F75-4CCC-B7EB-2283889F8EB8}" dt="2019-04-18T16:24:24.517" v="138" actId="2696"/>
        <pc:sldMkLst>
          <pc:docMk/>
          <pc:sldMk cId="4119449125" sldId="637"/>
        </pc:sldMkLst>
      </pc:sldChg>
      <pc:sldChg chg="del">
        <pc:chgData name="Walid Ben Romdhane" userId="24d68804-1cdd-4180-98e1-a83c40455eb3" providerId="ADAL" clId="{FFF5491E-6F75-4CCC-B7EB-2283889F8EB8}" dt="2019-04-18T16:24:24.940" v="140" actId="2696"/>
        <pc:sldMkLst>
          <pc:docMk/>
          <pc:sldMk cId="3435737773" sldId="639"/>
        </pc:sldMkLst>
      </pc:sldChg>
      <pc:sldChg chg="del">
        <pc:chgData name="Walid Ben Romdhane" userId="24d68804-1cdd-4180-98e1-a83c40455eb3" providerId="ADAL" clId="{FFF5491E-6F75-4CCC-B7EB-2283889F8EB8}" dt="2019-04-18T16:24:28.115" v="142" actId="2696"/>
        <pc:sldMkLst>
          <pc:docMk/>
          <pc:sldMk cId="3204404318" sldId="640"/>
        </pc:sldMkLst>
      </pc:sldChg>
      <pc:sldChg chg="del">
        <pc:chgData name="Walid Ben Romdhane" userId="24d68804-1cdd-4180-98e1-a83c40455eb3" providerId="ADAL" clId="{FFF5491E-6F75-4CCC-B7EB-2283889F8EB8}" dt="2019-04-18T16:24:27.684" v="141" actId="2696"/>
        <pc:sldMkLst>
          <pc:docMk/>
          <pc:sldMk cId="1084237000" sldId="641"/>
        </pc:sldMkLst>
      </pc:sldChg>
      <pc:sldChg chg="del">
        <pc:chgData name="Walid Ben Romdhane" userId="24d68804-1cdd-4180-98e1-a83c40455eb3" providerId="ADAL" clId="{FFF5491E-6F75-4CCC-B7EB-2283889F8EB8}" dt="2019-04-18T16:24:24.729" v="139" actId="2696"/>
        <pc:sldMkLst>
          <pc:docMk/>
          <pc:sldMk cId="2089660087" sldId="642"/>
        </pc:sldMkLst>
      </pc:sldChg>
      <pc:sldChg chg="del">
        <pc:chgData name="Walid Ben Romdhane" userId="24d68804-1cdd-4180-98e1-a83c40455eb3" providerId="ADAL" clId="{FFF5491E-6F75-4CCC-B7EB-2283889F8EB8}" dt="2019-04-18T16:24:28.451" v="143" actId="2696"/>
        <pc:sldMkLst>
          <pc:docMk/>
          <pc:sldMk cId="37564582" sldId="643"/>
        </pc:sldMkLst>
      </pc:sldChg>
      <pc:sldChg chg="del">
        <pc:chgData name="Walid Ben Romdhane" userId="24d68804-1cdd-4180-98e1-a83c40455eb3" providerId="ADAL" clId="{FFF5491E-6F75-4CCC-B7EB-2283889F8EB8}" dt="2019-04-18T16:24:28.729" v="144" actId="2696"/>
        <pc:sldMkLst>
          <pc:docMk/>
          <pc:sldMk cId="3658821128" sldId="645"/>
        </pc:sldMkLst>
      </pc:sldChg>
      <pc:sldChg chg="add del">
        <pc:chgData name="Walid Ben Romdhane" userId="24d68804-1cdd-4180-98e1-a83c40455eb3" providerId="ADAL" clId="{FFF5491E-6F75-4CCC-B7EB-2283889F8EB8}" dt="2019-04-18T16:24:23.463" v="135" actId="2696"/>
        <pc:sldMkLst>
          <pc:docMk/>
          <pc:sldMk cId="1396213711" sldId="646"/>
        </pc:sldMkLst>
      </pc:sldChg>
      <pc:sldChg chg="add del">
        <pc:chgData name="Walid Ben Romdhane" userId="24d68804-1cdd-4180-98e1-a83c40455eb3" providerId="ADAL" clId="{FFF5491E-6F75-4CCC-B7EB-2283889F8EB8}" dt="2019-04-18T16:16:27.146" v="11"/>
        <pc:sldMkLst>
          <pc:docMk/>
          <pc:sldMk cId="2403349400" sldId="646"/>
        </pc:sldMkLst>
      </pc:sldChg>
      <pc:sldChg chg="add del">
        <pc:chgData name="Walid Ben Romdhane" userId="24d68804-1cdd-4180-98e1-a83c40455eb3" providerId="ADAL" clId="{FFF5491E-6F75-4CCC-B7EB-2283889F8EB8}" dt="2019-04-18T16:24:15.800" v="129"/>
        <pc:sldMkLst>
          <pc:docMk/>
          <pc:sldMk cId="4289639129" sldId="646"/>
        </pc:sldMkLst>
      </pc:sldChg>
      <pc:sldChg chg="modSp add ord">
        <pc:chgData name="Walid Ben Romdhane" userId="24d68804-1cdd-4180-98e1-a83c40455eb3" providerId="ADAL" clId="{FFF5491E-6F75-4CCC-B7EB-2283889F8EB8}" dt="2019-04-18T16:46:24.339" v="604"/>
        <pc:sldMkLst>
          <pc:docMk/>
          <pc:sldMk cId="267741247" sldId="647"/>
        </pc:sldMkLst>
        <pc:spChg chg="mod">
          <ac:chgData name="Walid Ben Romdhane" userId="24d68804-1cdd-4180-98e1-a83c40455eb3" providerId="ADAL" clId="{FFF5491E-6F75-4CCC-B7EB-2283889F8EB8}" dt="2019-04-18T16:46:24.339" v="604"/>
          <ac:spMkLst>
            <pc:docMk/>
            <pc:sldMk cId="267741247" sldId="647"/>
            <ac:spMk id="2" creationId="{2E55CA28-FFCF-4F49-8DD4-B18FFAA00D55}"/>
          </ac:spMkLst>
        </pc:spChg>
        <pc:spChg chg="mod">
          <ac:chgData name="Walid Ben Romdhane" userId="24d68804-1cdd-4180-98e1-a83c40455eb3" providerId="ADAL" clId="{FFF5491E-6F75-4CCC-B7EB-2283889F8EB8}" dt="2019-04-18T16:46:24.339" v="604"/>
          <ac:spMkLst>
            <pc:docMk/>
            <pc:sldMk cId="267741247" sldId="647"/>
            <ac:spMk id="3" creationId="{5FD4E5DC-7D69-495C-9E09-8DC624F91771}"/>
          </ac:spMkLst>
        </pc:spChg>
      </pc:sldChg>
      <pc:sldChg chg="addSp delSp modSp add modAnim">
        <pc:chgData name="Walid Ben Romdhane" userId="24d68804-1cdd-4180-98e1-a83c40455eb3" providerId="ADAL" clId="{FFF5491E-6F75-4CCC-B7EB-2283889F8EB8}" dt="2019-04-18T16:44:33.784" v="524" actId="207"/>
        <pc:sldMkLst>
          <pc:docMk/>
          <pc:sldMk cId="486163881" sldId="648"/>
        </pc:sldMkLst>
        <pc:spChg chg="mod">
          <ac:chgData name="Walid Ben Romdhane" userId="24d68804-1cdd-4180-98e1-a83c40455eb3" providerId="ADAL" clId="{FFF5491E-6F75-4CCC-B7EB-2283889F8EB8}" dt="2019-04-18T16:27:49.063" v="323"/>
          <ac:spMkLst>
            <pc:docMk/>
            <pc:sldMk cId="486163881" sldId="648"/>
            <ac:spMk id="2" creationId="{8B0B641A-080A-40DE-96A9-F23EE679C829}"/>
          </ac:spMkLst>
        </pc:spChg>
        <pc:spChg chg="del">
          <ac:chgData name="Walid Ben Romdhane" userId="24d68804-1cdd-4180-98e1-a83c40455eb3" providerId="ADAL" clId="{FFF5491E-6F75-4CCC-B7EB-2283889F8EB8}" dt="2019-04-18T16:30:36.389" v="324" actId="478"/>
          <ac:spMkLst>
            <pc:docMk/>
            <pc:sldMk cId="486163881" sldId="648"/>
            <ac:spMk id="3" creationId="{E9DDB4C7-44A0-4DFC-988E-2947880C1F14}"/>
          </ac:spMkLst>
        </pc:spChg>
        <pc:spChg chg="add mod">
          <ac:chgData name="Walid Ben Romdhane" userId="24d68804-1cdd-4180-98e1-a83c40455eb3" providerId="ADAL" clId="{FFF5491E-6F75-4CCC-B7EB-2283889F8EB8}" dt="2019-04-18T16:44:33.784" v="524" actId="207"/>
          <ac:spMkLst>
            <pc:docMk/>
            <pc:sldMk cId="486163881" sldId="648"/>
            <ac:spMk id="6" creationId="{C656E67F-3E0A-401A-822C-7C931736B4AD}"/>
          </ac:spMkLst>
        </pc:spChg>
        <pc:spChg chg="add mod">
          <ac:chgData name="Walid Ben Romdhane" userId="24d68804-1cdd-4180-98e1-a83c40455eb3" providerId="ADAL" clId="{FFF5491E-6F75-4CCC-B7EB-2283889F8EB8}" dt="2019-04-18T16:34:56.300" v="454" actId="1076"/>
          <ac:spMkLst>
            <pc:docMk/>
            <pc:sldMk cId="486163881" sldId="648"/>
            <ac:spMk id="7" creationId="{090A4A13-9C6B-42BF-95B2-881D4CB74CC2}"/>
          </ac:spMkLst>
        </pc:spChg>
        <pc:spChg chg="add mod">
          <ac:chgData name="Walid Ben Romdhane" userId="24d68804-1cdd-4180-98e1-a83c40455eb3" providerId="ADAL" clId="{FFF5491E-6F75-4CCC-B7EB-2283889F8EB8}" dt="2019-04-18T16:39:38.014" v="491"/>
          <ac:spMkLst>
            <pc:docMk/>
            <pc:sldMk cId="486163881" sldId="648"/>
            <ac:spMk id="10" creationId="{01FF83F1-1821-456E-8871-D53DE3937969}"/>
          </ac:spMkLst>
        </pc:spChg>
        <pc:spChg chg="add mod">
          <ac:chgData name="Walid Ben Romdhane" userId="24d68804-1cdd-4180-98e1-a83c40455eb3" providerId="ADAL" clId="{FFF5491E-6F75-4CCC-B7EB-2283889F8EB8}" dt="2019-04-18T16:39:30.801" v="488"/>
          <ac:spMkLst>
            <pc:docMk/>
            <pc:sldMk cId="486163881" sldId="648"/>
            <ac:spMk id="11" creationId="{C0B08387-CD44-4AAB-A3A1-3FBCB919F7AA}"/>
          </ac:spMkLst>
        </pc:spChg>
        <pc:spChg chg="add mod">
          <ac:chgData name="Walid Ben Romdhane" userId="24d68804-1cdd-4180-98e1-a83c40455eb3" providerId="ADAL" clId="{FFF5491E-6F75-4CCC-B7EB-2283889F8EB8}" dt="2019-04-18T16:35:12.075" v="458" actId="1076"/>
          <ac:spMkLst>
            <pc:docMk/>
            <pc:sldMk cId="486163881" sldId="648"/>
            <ac:spMk id="14" creationId="{4A997519-FC8C-483B-BAD3-26A88734D700}"/>
          </ac:spMkLst>
        </pc:spChg>
        <pc:spChg chg="add mod">
          <ac:chgData name="Walid Ben Romdhane" userId="24d68804-1cdd-4180-98e1-a83c40455eb3" providerId="ADAL" clId="{FFF5491E-6F75-4CCC-B7EB-2283889F8EB8}" dt="2019-04-18T16:40:43.783" v="499" actId="1076"/>
          <ac:spMkLst>
            <pc:docMk/>
            <pc:sldMk cId="486163881" sldId="648"/>
            <ac:spMk id="16" creationId="{827CB3DA-FBBF-4F1D-87D2-CBA22571B843}"/>
          </ac:spMkLst>
        </pc:spChg>
        <pc:spChg chg="add del mod">
          <ac:chgData name="Walid Ben Romdhane" userId="24d68804-1cdd-4180-98e1-a83c40455eb3" providerId="ADAL" clId="{FFF5491E-6F75-4CCC-B7EB-2283889F8EB8}" dt="2019-04-18T16:35:25.423" v="460" actId="478"/>
          <ac:spMkLst>
            <pc:docMk/>
            <pc:sldMk cId="486163881" sldId="648"/>
            <ac:spMk id="19" creationId="{9B1F4B37-2C7A-42A2-AC71-052A58388EBC}"/>
          </ac:spMkLst>
        </pc:spChg>
        <pc:spChg chg="add mod">
          <ac:chgData name="Walid Ben Romdhane" userId="24d68804-1cdd-4180-98e1-a83c40455eb3" providerId="ADAL" clId="{FFF5491E-6F75-4CCC-B7EB-2283889F8EB8}" dt="2019-04-18T16:36:33.128" v="466" actId="692"/>
          <ac:spMkLst>
            <pc:docMk/>
            <pc:sldMk cId="486163881" sldId="648"/>
            <ac:spMk id="20" creationId="{A1EA5E20-9EE8-43D1-84B6-47431EA3E678}"/>
          </ac:spMkLst>
        </pc:spChg>
        <pc:spChg chg="add mod">
          <ac:chgData name="Walid Ben Romdhane" userId="24d68804-1cdd-4180-98e1-a83c40455eb3" providerId="ADAL" clId="{FFF5491E-6F75-4CCC-B7EB-2283889F8EB8}" dt="2019-04-18T16:39:49.658" v="494" actId="1076"/>
          <ac:spMkLst>
            <pc:docMk/>
            <pc:sldMk cId="486163881" sldId="648"/>
            <ac:spMk id="21" creationId="{E87A88FC-31F5-4AA7-88F7-32A1333E762F}"/>
          </ac:spMkLst>
        </pc:spChg>
        <pc:spChg chg="add mod">
          <ac:chgData name="Walid Ben Romdhane" userId="24d68804-1cdd-4180-98e1-a83c40455eb3" providerId="ADAL" clId="{FFF5491E-6F75-4CCC-B7EB-2283889F8EB8}" dt="2019-04-18T16:39:43.245" v="493" actId="1076"/>
          <ac:spMkLst>
            <pc:docMk/>
            <pc:sldMk cId="486163881" sldId="648"/>
            <ac:spMk id="22" creationId="{84A74060-8E77-4091-ADE2-D89D5307D555}"/>
          </ac:spMkLst>
        </pc:spChg>
        <pc:cxnChg chg="add mod">
          <ac:chgData name="Walid Ben Romdhane" userId="24d68804-1cdd-4180-98e1-a83c40455eb3" providerId="ADAL" clId="{FFF5491E-6F75-4CCC-B7EB-2283889F8EB8}" dt="2019-04-18T16:36:54.874" v="469" actId="692"/>
          <ac:cxnSpMkLst>
            <pc:docMk/>
            <pc:sldMk cId="486163881" sldId="648"/>
            <ac:cxnSpMk id="5" creationId="{2DFF251F-CD7B-4EAC-8D75-70457EA8E7C3}"/>
          </ac:cxnSpMkLst>
        </pc:cxnChg>
        <pc:cxnChg chg="add mod">
          <ac:chgData name="Walid Ben Romdhane" userId="24d68804-1cdd-4180-98e1-a83c40455eb3" providerId="ADAL" clId="{FFF5491E-6F75-4CCC-B7EB-2283889F8EB8}" dt="2019-04-18T16:41:02.542" v="502" actId="1038"/>
          <ac:cxnSpMkLst>
            <pc:docMk/>
            <pc:sldMk cId="486163881" sldId="648"/>
            <ac:cxnSpMk id="9" creationId="{331D5AFA-58F4-4382-82EF-273C91227D8E}"/>
          </ac:cxnSpMkLst>
        </pc:cxnChg>
      </pc:sldChg>
      <pc:sldChg chg="addSp delSp modSp add addAnim delAnim modAnim">
        <pc:chgData name="Walid Ben Romdhane" userId="24d68804-1cdd-4180-98e1-a83c40455eb3" providerId="ADAL" clId="{FFF5491E-6F75-4CCC-B7EB-2283889F8EB8}" dt="2019-04-18T16:47:14.462" v="632" actId="20577"/>
        <pc:sldMkLst>
          <pc:docMk/>
          <pc:sldMk cId="3548785794" sldId="649"/>
        </pc:sldMkLst>
        <pc:spChg chg="add mod">
          <ac:chgData name="Walid Ben Romdhane" userId="24d68804-1cdd-4180-98e1-a83c40455eb3" providerId="ADAL" clId="{FFF5491E-6F75-4CCC-B7EB-2283889F8EB8}" dt="2019-04-18T16:46:25.662" v="605"/>
          <ac:spMkLst>
            <pc:docMk/>
            <pc:sldMk cId="3548785794" sldId="649"/>
            <ac:spMk id="3" creationId="{4D9B6B33-B9BF-4845-891F-3A09BED7326D}"/>
          </ac:spMkLst>
        </pc:spChg>
        <pc:spChg chg="mod">
          <ac:chgData name="Walid Ben Romdhane" userId="24d68804-1cdd-4180-98e1-a83c40455eb3" providerId="ADAL" clId="{FFF5491E-6F75-4CCC-B7EB-2283889F8EB8}" dt="2019-04-18T16:45:30.379" v="572" actId="408"/>
          <ac:spMkLst>
            <pc:docMk/>
            <pc:sldMk cId="3548785794" sldId="649"/>
            <ac:spMk id="6" creationId="{C656E67F-3E0A-401A-822C-7C931736B4AD}"/>
          </ac:spMkLst>
        </pc:spChg>
        <pc:spChg chg="mod">
          <ac:chgData name="Walid Ben Romdhane" userId="24d68804-1cdd-4180-98e1-a83c40455eb3" providerId="ADAL" clId="{FFF5491E-6F75-4CCC-B7EB-2283889F8EB8}" dt="2019-04-18T16:45:30.379" v="572" actId="408"/>
          <ac:spMkLst>
            <pc:docMk/>
            <pc:sldMk cId="3548785794" sldId="649"/>
            <ac:spMk id="7" creationId="{090A4A13-9C6B-42BF-95B2-881D4CB74CC2}"/>
          </ac:spMkLst>
        </pc:spChg>
        <pc:spChg chg="del">
          <ac:chgData name="Walid Ben Romdhane" userId="24d68804-1cdd-4180-98e1-a83c40455eb3" providerId="ADAL" clId="{FFF5491E-6F75-4CCC-B7EB-2283889F8EB8}" dt="2019-04-18T16:45:49.761" v="598" actId="478"/>
          <ac:spMkLst>
            <pc:docMk/>
            <pc:sldMk cId="3548785794" sldId="649"/>
            <ac:spMk id="10" creationId="{01FF83F1-1821-456E-8871-D53DE3937969}"/>
          </ac:spMkLst>
        </pc:spChg>
        <pc:spChg chg="del">
          <ac:chgData name="Walid Ben Romdhane" userId="24d68804-1cdd-4180-98e1-a83c40455eb3" providerId="ADAL" clId="{FFF5491E-6F75-4CCC-B7EB-2283889F8EB8}" dt="2019-04-18T16:43:18.081" v="507" actId="478"/>
          <ac:spMkLst>
            <pc:docMk/>
            <pc:sldMk cId="3548785794" sldId="649"/>
            <ac:spMk id="11" creationId="{C0B08387-CD44-4AAB-A3A1-3FBCB919F7AA}"/>
          </ac:spMkLst>
        </pc:spChg>
        <pc:spChg chg="del">
          <ac:chgData name="Walid Ben Romdhane" userId="24d68804-1cdd-4180-98e1-a83c40455eb3" providerId="ADAL" clId="{FFF5491E-6F75-4CCC-B7EB-2283889F8EB8}" dt="2019-04-18T16:43:15.901" v="506" actId="478"/>
          <ac:spMkLst>
            <pc:docMk/>
            <pc:sldMk cId="3548785794" sldId="649"/>
            <ac:spMk id="14" creationId="{4A997519-FC8C-483B-BAD3-26A88734D700}"/>
          </ac:spMkLst>
        </pc:spChg>
        <pc:spChg chg="add mod">
          <ac:chgData name="Walid Ben Romdhane" userId="24d68804-1cdd-4180-98e1-a83c40455eb3" providerId="ADAL" clId="{FFF5491E-6F75-4CCC-B7EB-2283889F8EB8}" dt="2019-04-18T16:45:30.379" v="572" actId="408"/>
          <ac:spMkLst>
            <pc:docMk/>
            <pc:sldMk cId="3548785794" sldId="649"/>
            <ac:spMk id="15" creationId="{53B59557-3EBD-4506-A062-D46C05ACE95E}"/>
          </ac:spMkLst>
        </pc:spChg>
        <pc:spChg chg="add mod">
          <ac:chgData name="Walid Ben Romdhane" userId="24d68804-1cdd-4180-98e1-a83c40455eb3" providerId="ADAL" clId="{FFF5491E-6F75-4CCC-B7EB-2283889F8EB8}" dt="2019-04-18T16:45:30.379" v="572" actId="408"/>
          <ac:spMkLst>
            <pc:docMk/>
            <pc:sldMk cId="3548785794" sldId="649"/>
            <ac:spMk id="17" creationId="{D0C30E5A-645A-4BE0-8EE6-06676336397E}"/>
          </ac:spMkLst>
        </pc:spChg>
        <pc:spChg chg="add mod">
          <ac:chgData name="Walid Ben Romdhane" userId="24d68804-1cdd-4180-98e1-a83c40455eb3" providerId="ADAL" clId="{FFF5491E-6F75-4CCC-B7EB-2283889F8EB8}" dt="2019-04-18T16:45:30.379" v="572" actId="408"/>
          <ac:spMkLst>
            <pc:docMk/>
            <pc:sldMk cId="3548785794" sldId="649"/>
            <ac:spMk id="18" creationId="{BF0499B4-7D05-4D7F-8953-DD3F24AF7E4F}"/>
          </ac:spMkLst>
        </pc:spChg>
        <pc:spChg chg="add mod">
          <ac:chgData name="Walid Ben Romdhane" userId="24d68804-1cdd-4180-98e1-a83c40455eb3" providerId="ADAL" clId="{FFF5491E-6F75-4CCC-B7EB-2283889F8EB8}" dt="2019-04-18T16:45:30.379" v="572" actId="408"/>
          <ac:spMkLst>
            <pc:docMk/>
            <pc:sldMk cId="3548785794" sldId="649"/>
            <ac:spMk id="19" creationId="{EBC4226E-5FA1-4787-BD1F-2419B8B317DA}"/>
          </ac:spMkLst>
        </pc:spChg>
        <pc:spChg chg="del">
          <ac:chgData name="Walid Ben Romdhane" userId="24d68804-1cdd-4180-98e1-a83c40455eb3" providerId="ADAL" clId="{FFF5491E-6F75-4CCC-B7EB-2283889F8EB8}" dt="2019-04-18T16:43:12.053" v="504" actId="478"/>
          <ac:spMkLst>
            <pc:docMk/>
            <pc:sldMk cId="3548785794" sldId="649"/>
            <ac:spMk id="20" creationId="{A1EA5E20-9EE8-43D1-84B6-47431EA3E678}"/>
          </ac:spMkLst>
        </pc:spChg>
        <pc:spChg chg="del">
          <ac:chgData name="Walid Ben Romdhane" userId="24d68804-1cdd-4180-98e1-a83c40455eb3" providerId="ADAL" clId="{FFF5491E-6F75-4CCC-B7EB-2283889F8EB8}" dt="2019-04-18T16:43:18.081" v="507" actId="478"/>
          <ac:spMkLst>
            <pc:docMk/>
            <pc:sldMk cId="3548785794" sldId="649"/>
            <ac:spMk id="21" creationId="{E87A88FC-31F5-4AA7-88F7-32A1333E762F}"/>
          </ac:spMkLst>
        </pc:spChg>
        <pc:spChg chg="mod">
          <ac:chgData name="Walid Ben Romdhane" userId="24d68804-1cdd-4180-98e1-a83c40455eb3" providerId="ADAL" clId="{FFF5491E-6F75-4CCC-B7EB-2283889F8EB8}" dt="2019-04-18T16:45:53.019" v="599" actId="1076"/>
          <ac:spMkLst>
            <pc:docMk/>
            <pc:sldMk cId="3548785794" sldId="649"/>
            <ac:spMk id="22" creationId="{84A74060-8E77-4091-ADE2-D89D5307D555}"/>
          </ac:spMkLst>
        </pc:spChg>
        <pc:spChg chg="add mod">
          <ac:chgData name="Walid Ben Romdhane" userId="24d68804-1cdd-4180-98e1-a83c40455eb3" providerId="ADAL" clId="{FFF5491E-6F75-4CCC-B7EB-2283889F8EB8}" dt="2019-04-18T16:45:30.379" v="572" actId="408"/>
          <ac:spMkLst>
            <pc:docMk/>
            <pc:sldMk cId="3548785794" sldId="649"/>
            <ac:spMk id="23" creationId="{E34A3119-F5C8-45FA-861D-F770733B1C48}"/>
          </ac:spMkLst>
        </pc:spChg>
        <pc:spChg chg="add mod">
          <ac:chgData name="Walid Ben Romdhane" userId="24d68804-1cdd-4180-98e1-a83c40455eb3" providerId="ADAL" clId="{FFF5491E-6F75-4CCC-B7EB-2283889F8EB8}" dt="2019-04-18T16:45:30.379" v="572" actId="408"/>
          <ac:spMkLst>
            <pc:docMk/>
            <pc:sldMk cId="3548785794" sldId="649"/>
            <ac:spMk id="24" creationId="{9FEAFEFA-A1BA-4B5D-BE35-B17202776D1B}"/>
          </ac:spMkLst>
        </pc:spChg>
        <pc:spChg chg="add mod">
          <ac:chgData name="Walid Ben Romdhane" userId="24d68804-1cdd-4180-98e1-a83c40455eb3" providerId="ADAL" clId="{FFF5491E-6F75-4CCC-B7EB-2283889F8EB8}" dt="2019-04-18T16:45:30.379" v="572" actId="408"/>
          <ac:spMkLst>
            <pc:docMk/>
            <pc:sldMk cId="3548785794" sldId="649"/>
            <ac:spMk id="25" creationId="{A22EB79C-6160-4A97-975B-CEEA13CF5D49}"/>
          </ac:spMkLst>
        </pc:spChg>
        <pc:spChg chg="add del mod">
          <ac:chgData name="Walid Ben Romdhane" userId="24d68804-1cdd-4180-98e1-a83c40455eb3" providerId="ADAL" clId="{FFF5491E-6F75-4CCC-B7EB-2283889F8EB8}" dt="2019-04-18T16:44:01.314" v="521" actId="478"/>
          <ac:spMkLst>
            <pc:docMk/>
            <pc:sldMk cId="3548785794" sldId="649"/>
            <ac:spMk id="26" creationId="{58BA22B3-ED69-4BA1-8C27-21462EE06200}"/>
          </ac:spMkLst>
        </pc:spChg>
        <pc:spChg chg="add del mod">
          <ac:chgData name="Walid Ben Romdhane" userId="24d68804-1cdd-4180-98e1-a83c40455eb3" providerId="ADAL" clId="{FFF5491E-6F75-4CCC-B7EB-2283889F8EB8}" dt="2019-04-18T16:44:01.314" v="521" actId="478"/>
          <ac:spMkLst>
            <pc:docMk/>
            <pc:sldMk cId="3548785794" sldId="649"/>
            <ac:spMk id="27" creationId="{D2F9D932-9745-4D2B-A3E4-DB3E86F4B7C1}"/>
          </ac:spMkLst>
        </pc:spChg>
        <pc:spChg chg="add del mod">
          <ac:chgData name="Walid Ben Romdhane" userId="24d68804-1cdd-4180-98e1-a83c40455eb3" providerId="ADAL" clId="{FFF5491E-6F75-4CCC-B7EB-2283889F8EB8}" dt="2019-04-18T16:44:01.314" v="521" actId="478"/>
          <ac:spMkLst>
            <pc:docMk/>
            <pc:sldMk cId="3548785794" sldId="649"/>
            <ac:spMk id="28" creationId="{DDDFDDAD-2B64-4F78-B5E1-EFDE6934E6A0}"/>
          </ac:spMkLst>
        </pc:spChg>
        <pc:spChg chg="add del mod">
          <ac:chgData name="Walid Ben Romdhane" userId="24d68804-1cdd-4180-98e1-a83c40455eb3" providerId="ADAL" clId="{FFF5491E-6F75-4CCC-B7EB-2283889F8EB8}" dt="2019-04-18T16:45:30.379" v="572" actId="408"/>
          <ac:spMkLst>
            <pc:docMk/>
            <pc:sldMk cId="3548785794" sldId="649"/>
            <ac:spMk id="29" creationId="{F39E2BF3-E451-4A07-B764-9EAFD6DF8A6A}"/>
          </ac:spMkLst>
        </pc:spChg>
        <pc:spChg chg="add del mod">
          <ac:chgData name="Walid Ben Romdhane" userId="24d68804-1cdd-4180-98e1-a83c40455eb3" providerId="ADAL" clId="{FFF5491E-6F75-4CCC-B7EB-2283889F8EB8}" dt="2019-04-18T16:45:18.770" v="571" actId="478"/>
          <ac:spMkLst>
            <pc:docMk/>
            <pc:sldMk cId="3548785794" sldId="649"/>
            <ac:spMk id="30" creationId="{DFC0033E-09F6-4B1D-93FE-41981C06BA69}"/>
          </ac:spMkLst>
        </pc:spChg>
        <pc:spChg chg="add del mod">
          <ac:chgData name="Walid Ben Romdhane" userId="24d68804-1cdd-4180-98e1-a83c40455eb3" providerId="ADAL" clId="{FFF5491E-6F75-4CCC-B7EB-2283889F8EB8}" dt="2019-04-18T16:45:18.770" v="571" actId="478"/>
          <ac:spMkLst>
            <pc:docMk/>
            <pc:sldMk cId="3548785794" sldId="649"/>
            <ac:spMk id="31" creationId="{B1909F09-3BB6-4091-821F-22460154DDDF}"/>
          </ac:spMkLst>
        </pc:spChg>
        <pc:spChg chg="add del mod">
          <ac:chgData name="Walid Ben Romdhane" userId="24d68804-1cdd-4180-98e1-a83c40455eb3" providerId="ADAL" clId="{FFF5491E-6F75-4CCC-B7EB-2283889F8EB8}" dt="2019-04-18T16:45:18.770" v="571" actId="478"/>
          <ac:spMkLst>
            <pc:docMk/>
            <pc:sldMk cId="3548785794" sldId="649"/>
            <ac:spMk id="32" creationId="{BEF8E897-05EF-408F-896A-2ADAEF795BC3}"/>
          </ac:spMkLst>
        </pc:spChg>
        <pc:spChg chg="add del mod">
          <ac:chgData name="Walid Ben Romdhane" userId="24d68804-1cdd-4180-98e1-a83c40455eb3" providerId="ADAL" clId="{FFF5491E-6F75-4CCC-B7EB-2283889F8EB8}" dt="2019-04-18T16:45:18.770" v="571" actId="478"/>
          <ac:spMkLst>
            <pc:docMk/>
            <pc:sldMk cId="3548785794" sldId="649"/>
            <ac:spMk id="33" creationId="{1B78ACA7-0690-42AD-ADC6-72827C2EBF42}"/>
          </ac:spMkLst>
        </pc:spChg>
        <pc:spChg chg="add mod">
          <ac:chgData name="Walid Ben Romdhane" userId="24d68804-1cdd-4180-98e1-a83c40455eb3" providerId="ADAL" clId="{FFF5491E-6F75-4CCC-B7EB-2283889F8EB8}" dt="2019-04-18T16:47:14.462" v="632" actId="20577"/>
          <ac:spMkLst>
            <pc:docMk/>
            <pc:sldMk cId="3548785794" sldId="649"/>
            <ac:spMk id="34" creationId="{26CFF717-290E-4654-8D97-B17CEB15132E}"/>
          </ac:spMkLst>
        </pc:spChg>
        <pc:cxnChg chg="del">
          <ac:chgData name="Walid Ben Romdhane" userId="24d68804-1cdd-4180-98e1-a83c40455eb3" providerId="ADAL" clId="{FFF5491E-6F75-4CCC-B7EB-2283889F8EB8}" dt="2019-04-18T16:43:14.146" v="505" actId="478"/>
          <ac:cxnSpMkLst>
            <pc:docMk/>
            <pc:sldMk cId="3548785794" sldId="649"/>
            <ac:cxnSpMk id="9" creationId="{331D5AFA-58F4-4382-82EF-273C91227D8E}"/>
          </ac:cxnSpMkLst>
        </pc:cxnChg>
      </pc:sldChg>
      <pc:sldMasterChg chg="modSp modSldLayout">
        <pc:chgData name="Walid Ben Romdhane" userId="24d68804-1cdd-4180-98e1-a83c40455eb3" providerId="ADAL" clId="{FFF5491E-6F75-4CCC-B7EB-2283889F8EB8}" dt="2019-04-18T16:46:24.339" v="604"/>
        <pc:sldMasterMkLst>
          <pc:docMk/>
          <pc:sldMasterMk cId="1772726887" sldId="2147484026"/>
        </pc:sldMasterMkLst>
        <pc:spChg chg="mod">
          <ac:chgData name="Walid Ben Romdhane" userId="24d68804-1cdd-4180-98e1-a83c40455eb3" providerId="ADAL" clId="{FFF5491E-6F75-4CCC-B7EB-2283889F8EB8}" dt="2019-04-18T16:46:24.339" v="604"/>
          <ac:spMkLst>
            <pc:docMk/>
            <pc:sldMasterMk cId="1772726887" sldId="2147484026"/>
            <ac:spMk id="1031" creationId="{00000000-0000-0000-0000-000000000000}"/>
          </ac:spMkLst>
        </pc:sp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0" sldId="2147484029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0" sldId="2147484029"/>
              <ac:spMk id="9" creationId="{451F8EE8-722D-1C45-A533-4428D380730D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2860920926" sldId="2147484063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2860920926" sldId="2147484063"/>
              <ac:spMk id="8" creationId="{1B4E980C-6E46-BC4D-B786-3A9B6A7F145D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3652359426" sldId="2147484082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3652359426" sldId="2147484082"/>
              <ac:spMk id="3" creationId="{2A1FE685-CC16-D240-8D5D-82FCB2E7E150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1681062690" sldId="2147484085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1681062690" sldId="2147484085"/>
              <ac:spMk id="5" creationId="{3C3D1F2C-B218-F045-9195-4C268AD53875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1530475149" sldId="2147484086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1530475149" sldId="2147484086"/>
              <ac:spMk id="12" creationId="{918EC858-89C7-F843-BE4F-BDCDBBB972BF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2111387088" sldId="2147484087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2111387088" sldId="2147484087"/>
              <ac:spMk id="12" creationId="{918EC858-89C7-F843-BE4F-BDCDBBB972BF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3523347449" sldId="2147484088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3523347449" sldId="2147484088"/>
              <ac:spMk id="12" creationId="{918EC858-89C7-F843-BE4F-BDCDBBB972BF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4152264618" sldId="2147484096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4152264618" sldId="2147484096"/>
              <ac:spMk id="9" creationId="{451F8EE8-722D-1C45-A533-4428D380730D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2102109774" sldId="2147484103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2102109774" sldId="2147484103"/>
              <ac:spMk id="12" creationId="{918EC858-89C7-F843-BE4F-BDCDBBB972BF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4076073685" sldId="2147484104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4076073685" sldId="2147484104"/>
              <ac:spMk id="12" creationId="{918EC858-89C7-F843-BE4F-BDCDBBB972BF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1064126223" sldId="2147484105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1064126223" sldId="2147484105"/>
              <ac:spMk id="12" creationId="{918EC858-89C7-F843-BE4F-BDCDBBB972BF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2511963011" sldId="2147484110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2511963011" sldId="2147484110"/>
              <ac:spMk id="8" creationId="{1B4E980C-6E46-BC4D-B786-3A9B6A7F145D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1176249732" sldId="2147484125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1176249732" sldId="2147484125"/>
              <ac:spMk id="13" creationId="{B2C0F11E-582A-D64D-A359-C682A492929A}"/>
            </ac:spMkLst>
          </pc:spChg>
        </pc:sldLayoutChg>
        <pc:sldLayoutChg chg="modSp">
          <pc:chgData name="Walid Ben Romdhane" userId="24d68804-1cdd-4180-98e1-a83c40455eb3" providerId="ADAL" clId="{FFF5491E-6F75-4CCC-B7EB-2283889F8EB8}" dt="2019-04-18T16:46:24.339" v="604"/>
          <pc:sldLayoutMkLst>
            <pc:docMk/>
            <pc:sldMasterMk cId="1772726887" sldId="2147484026"/>
            <pc:sldLayoutMk cId="2932475334" sldId="2147484126"/>
          </pc:sldLayoutMkLst>
          <pc:spChg chg="mod">
            <ac:chgData name="Walid Ben Romdhane" userId="24d68804-1cdd-4180-98e1-a83c40455eb3" providerId="ADAL" clId="{FFF5491E-6F75-4CCC-B7EB-2283889F8EB8}" dt="2019-04-18T16:46:24.339" v="604"/>
            <ac:spMkLst>
              <pc:docMk/>
              <pc:sldMasterMk cId="1772726887" sldId="2147484026"/>
              <pc:sldLayoutMk cId="2932475334" sldId="2147484126"/>
              <ac:spMk id="3" creationId="{2A1FE685-CC16-D240-8D5D-82FCB2E7E150}"/>
            </ac:spMkLst>
          </pc:spChg>
        </pc:sldLayoutChg>
      </pc:sldMasterChg>
    </pc:docChg>
  </pc:docChgLst>
  <pc:docChgLst>
    <pc:chgData name="Walid Ben Romdhane" userId="24d68804-1cdd-4180-98e1-a83c40455eb3" providerId="ADAL" clId="{74C46933-2D1F-49FB-91D0-2F0100947DE6}"/>
    <pc:docChg chg="custSel addSld modSld">
      <pc:chgData name="Walid Ben Romdhane" userId="24d68804-1cdd-4180-98e1-a83c40455eb3" providerId="ADAL" clId="{74C46933-2D1F-49FB-91D0-2F0100947DE6}" dt="2019-04-19T21:57:55.213" v="443" actId="2711"/>
      <pc:docMkLst>
        <pc:docMk/>
      </pc:docMkLst>
      <pc:sldChg chg="modSp">
        <pc:chgData name="Walid Ben Romdhane" userId="24d68804-1cdd-4180-98e1-a83c40455eb3" providerId="ADAL" clId="{74C46933-2D1F-49FB-91D0-2F0100947DE6}" dt="2019-04-19T21:25:48.774" v="18" actId="20577"/>
        <pc:sldMkLst>
          <pc:docMk/>
          <pc:sldMk cId="1980780948" sldId="441"/>
        </pc:sldMkLst>
        <pc:spChg chg="mod">
          <ac:chgData name="Walid Ben Romdhane" userId="24d68804-1cdd-4180-98e1-a83c40455eb3" providerId="ADAL" clId="{74C46933-2D1F-49FB-91D0-2F0100947DE6}" dt="2019-04-19T21:25:48.774" v="18" actId="20577"/>
          <ac:spMkLst>
            <pc:docMk/>
            <pc:sldMk cId="1980780948" sldId="441"/>
            <ac:spMk id="2" creationId="{ACD58E02-7043-1A42-829C-99C947BB8054}"/>
          </ac:spMkLst>
        </pc:spChg>
      </pc:sldChg>
      <pc:sldChg chg="modSp modAnim">
        <pc:chgData name="Walid Ben Romdhane" userId="24d68804-1cdd-4180-98e1-a83c40455eb3" providerId="ADAL" clId="{74C46933-2D1F-49FB-91D0-2F0100947DE6}" dt="2019-04-19T21:26:43.315" v="23"/>
        <pc:sldMkLst>
          <pc:docMk/>
          <pc:sldMk cId="267741247" sldId="647"/>
        </pc:sldMkLst>
        <pc:spChg chg="mod">
          <ac:chgData name="Walid Ben Romdhane" userId="24d68804-1cdd-4180-98e1-a83c40455eb3" providerId="ADAL" clId="{74C46933-2D1F-49FB-91D0-2F0100947DE6}" dt="2019-04-19T21:26:43.315" v="23"/>
          <ac:spMkLst>
            <pc:docMk/>
            <pc:sldMk cId="267741247" sldId="647"/>
            <ac:spMk id="3" creationId="{5FD4E5DC-7D69-495C-9E09-8DC624F91771}"/>
          </ac:spMkLst>
        </pc:spChg>
      </pc:sldChg>
      <pc:sldChg chg="modSp">
        <pc:chgData name="Walid Ben Romdhane" userId="24d68804-1cdd-4180-98e1-a83c40455eb3" providerId="ADAL" clId="{74C46933-2D1F-49FB-91D0-2F0100947DE6}" dt="2019-04-19T21:55:21.590" v="424" actId="404"/>
        <pc:sldMkLst>
          <pc:docMk/>
          <pc:sldMk cId="3850947708" sldId="651"/>
        </pc:sldMkLst>
        <pc:spChg chg="mod">
          <ac:chgData name="Walid Ben Romdhane" userId="24d68804-1cdd-4180-98e1-a83c40455eb3" providerId="ADAL" clId="{74C46933-2D1F-49FB-91D0-2F0100947DE6}" dt="2019-04-19T21:55:21.590" v="424" actId="404"/>
          <ac:spMkLst>
            <pc:docMk/>
            <pc:sldMk cId="3850947708" sldId="651"/>
            <ac:spMk id="12" creationId="{7CF55EF6-4BC4-4F0F-A456-EE6522A2E485}"/>
          </ac:spMkLst>
        </pc:spChg>
      </pc:sldChg>
      <pc:sldChg chg="modSp">
        <pc:chgData name="Walid Ben Romdhane" userId="24d68804-1cdd-4180-98e1-a83c40455eb3" providerId="ADAL" clId="{74C46933-2D1F-49FB-91D0-2F0100947DE6}" dt="2019-04-19T21:57:19.175" v="442" actId="27636"/>
        <pc:sldMkLst>
          <pc:docMk/>
          <pc:sldMk cId="2759542746" sldId="652"/>
        </pc:sldMkLst>
        <pc:spChg chg="mod">
          <ac:chgData name="Walid Ben Romdhane" userId="24d68804-1cdd-4180-98e1-a83c40455eb3" providerId="ADAL" clId="{74C46933-2D1F-49FB-91D0-2F0100947DE6}" dt="2019-04-19T21:57:19.175" v="442" actId="27636"/>
          <ac:spMkLst>
            <pc:docMk/>
            <pc:sldMk cId="2759542746" sldId="652"/>
            <ac:spMk id="3" creationId="{FD49563C-85CB-46E4-ADD4-857CCECD4C2F}"/>
          </ac:spMkLst>
        </pc:spChg>
      </pc:sldChg>
      <pc:sldChg chg="delSp delAnim modAnim">
        <pc:chgData name="Walid Ben Romdhane" userId="24d68804-1cdd-4180-98e1-a83c40455eb3" providerId="ADAL" clId="{74C46933-2D1F-49FB-91D0-2F0100947DE6}" dt="2019-04-19T21:55:57.821" v="426"/>
        <pc:sldMkLst>
          <pc:docMk/>
          <pc:sldMk cId="720407936" sldId="653"/>
        </pc:sldMkLst>
        <pc:spChg chg="del">
          <ac:chgData name="Walid Ben Romdhane" userId="24d68804-1cdd-4180-98e1-a83c40455eb3" providerId="ADAL" clId="{74C46933-2D1F-49FB-91D0-2F0100947DE6}" dt="2019-04-19T21:54:29.576" v="423" actId="478"/>
          <ac:spMkLst>
            <pc:docMk/>
            <pc:sldMk cId="720407936" sldId="653"/>
            <ac:spMk id="48" creationId="{35695D7D-18F9-4B84-99CD-B519DC4C951C}"/>
          </ac:spMkLst>
        </pc:spChg>
        <pc:spChg chg="del">
          <ac:chgData name="Walid Ben Romdhane" userId="24d68804-1cdd-4180-98e1-a83c40455eb3" providerId="ADAL" clId="{74C46933-2D1F-49FB-91D0-2F0100947DE6}" dt="2019-04-19T21:54:27.907" v="422" actId="478"/>
          <ac:spMkLst>
            <pc:docMk/>
            <pc:sldMk cId="720407936" sldId="653"/>
            <ac:spMk id="49" creationId="{31601B07-4E85-418C-8AF7-CCA4296BE5D7}"/>
          </ac:spMkLst>
        </pc:spChg>
      </pc:sldChg>
      <pc:sldChg chg="addSp delSp modSp">
        <pc:chgData name="Walid Ben Romdhane" userId="24d68804-1cdd-4180-98e1-a83c40455eb3" providerId="ADAL" clId="{74C46933-2D1F-49FB-91D0-2F0100947DE6}" dt="2019-04-19T21:40:54.902" v="47" actId="1076"/>
        <pc:sldMkLst>
          <pc:docMk/>
          <pc:sldMk cId="3040068314" sldId="656"/>
        </pc:sldMkLst>
        <pc:spChg chg="mod">
          <ac:chgData name="Walid Ben Romdhane" userId="24d68804-1cdd-4180-98e1-a83c40455eb3" providerId="ADAL" clId="{74C46933-2D1F-49FB-91D0-2F0100947DE6}" dt="2019-04-19T21:38:51.114" v="44" actId="948"/>
          <ac:spMkLst>
            <pc:docMk/>
            <pc:sldMk cId="3040068314" sldId="656"/>
            <ac:spMk id="3" creationId="{0894C05A-6980-4780-82BB-2E4159CB9D3D}"/>
          </ac:spMkLst>
        </pc:spChg>
        <pc:spChg chg="add del">
          <ac:chgData name="Walid Ben Romdhane" userId="24d68804-1cdd-4180-98e1-a83c40455eb3" providerId="ADAL" clId="{74C46933-2D1F-49FB-91D0-2F0100947DE6}" dt="2019-04-19T21:37:22.613" v="28"/>
          <ac:spMkLst>
            <pc:docMk/>
            <pc:sldMk cId="3040068314" sldId="656"/>
            <ac:spMk id="5" creationId="{C6106A8B-F7F8-44CB-B857-12737968CA4C}"/>
          </ac:spMkLst>
        </pc:spChg>
        <pc:picChg chg="add del mod">
          <ac:chgData name="Walid Ben Romdhane" userId="24d68804-1cdd-4180-98e1-a83c40455eb3" providerId="ADAL" clId="{74C46933-2D1F-49FB-91D0-2F0100947DE6}" dt="2019-04-19T21:40:50.758" v="45" actId="478"/>
          <ac:picMkLst>
            <pc:docMk/>
            <pc:sldMk cId="3040068314" sldId="656"/>
            <ac:picMk id="4" creationId="{53946955-0F17-40FB-93FF-B9AA749E7292}"/>
          </ac:picMkLst>
        </pc:picChg>
        <pc:picChg chg="del">
          <ac:chgData name="Walid Ben Romdhane" userId="24d68804-1cdd-4180-98e1-a83c40455eb3" providerId="ADAL" clId="{74C46933-2D1F-49FB-91D0-2F0100947DE6}" dt="2019-04-19T21:36:52.806" v="24" actId="478"/>
          <ac:picMkLst>
            <pc:docMk/>
            <pc:sldMk cId="3040068314" sldId="656"/>
            <ac:picMk id="6" creationId="{258EFFC9-9750-4D70-97A3-3A7CC8DF2438}"/>
          </ac:picMkLst>
        </pc:picChg>
        <pc:picChg chg="add mod">
          <ac:chgData name="Walid Ben Romdhane" userId="24d68804-1cdd-4180-98e1-a83c40455eb3" providerId="ADAL" clId="{74C46933-2D1F-49FB-91D0-2F0100947DE6}" dt="2019-04-19T21:40:54.902" v="47" actId="1076"/>
          <ac:picMkLst>
            <pc:docMk/>
            <pc:sldMk cId="3040068314" sldId="656"/>
            <ac:picMk id="7" creationId="{5F061620-AE15-4F86-91E0-AADFECCB7FBD}"/>
          </ac:picMkLst>
        </pc:picChg>
      </pc:sldChg>
      <pc:sldChg chg="modSp add">
        <pc:chgData name="Walid Ben Romdhane" userId="24d68804-1cdd-4180-98e1-a83c40455eb3" providerId="ADAL" clId="{74C46933-2D1F-49FB-91D0-2F0100947DE6}" dt="2019-04-19T21:57:55.213" v="443" actId="2711"/>
        <pc:sldMkLst>
          <pc:docMk/>
          <pc:sldMk cId="1624551476" sldId="659"/>
        </pc:sldMkLst>
        <pc:spChg chg="mod">
          <ac:chgData name="Walid Ben Romdhane" userId="24d68804-1cdd-4180-98e1-a83c40455eb3" providerId="ADAL" clId="{74C46933-2D1F-49FB-91D0-2F0100947DE6}" dt="2019-04-19T21:41:06.556" v="63" actId="20577"/>
          <ac:spMkLst>
            <pc:docMk/>
            <pc:sldMk cId="1624551476" sldId="659"/>
            <ac:spMk id="2" creationId="{EFE624F1-4DC6-4D3F-8F42-1806E0C096AF}"/>
          </ac:spMkLst>
        </pc:spChg>
        <pc:spChg chg="mod">
          <ac:chgData name="Walid Ben Romdhane" userId="24d68804-1cdd-4180-98e1-a83c40455eb3" providerId="ADAL" clId="{74C46933-2D1F-49FB-91D0-2F0100947DE6}" dt="2019-04-19T21:57:55.213" v="443" actId="2711"/>
          <ac:spMkLst>
            <pc:docMk/>
            <pc:sldMk cId="1624551476" sldId="659"/>
            <ac:spMk id="3" creationId="{7E36F840-7B89-4CCC-A30C-BF69DC101171}"/>
          </ac:spMkLst>
        </pc:spChg>
      </pc:sldChg>
    </pc:docChg>
  </pc:docChgLst>
  <pc:docChgLst>
    <pc:chgData name="Walid Ben Romdhane" userId="24d68804-1cdd-4180-98e1-a83c40455eb3" providerId="ADAL" clId="{D175304F-6DEE-4343-8294-4CA8A2D06EB5}"/>
    <pc:docChg chg="undo redo custSel addSld delSld modSld sldOrd">
      <pc:chgData name="Walid Ben Romdhane" userId="24d68804-1cdd-4180-98e1-a83c40455eb3" providerId="ADAL" clId="{D175304F-6DEE-4343-8294-4CA8A2D06EB5}" dt="2019-04-19T16:03:19.748" v="1202" actId="732"/>
      <pc:docMkLst>
        <pc:docMk/>
      </pc:docMkLst>
      <pc:sldChg chg="modSp modAnim">
        <pc:chgData name="Walid Ben Romdhane" userId="24d68804-1cdd-4180-98e1-a83c40455eb3" providerId="ADAL" clId="{D175304F-6DEE-4343-8294-4CA8A2D06EB5}" dt="2019-04-19T15:47:27.839" v="991"/>
        <pc:sldMkLst>
          <pc:docMk/>
          <pc:sldMk cId="267741247" sldId="647"/>
        </pc:sldMkLst>
        <pc:spChg chg="mod">
          <ac:chgData name="Walid Ben Romdhane" userId="24d68804-1cdd-4180-98e1-a83c40455eb3" providerId="ADAL" clId="{D175304F-6DEE-4343-8294-4CA8A2D06EB5}" dt="2019-04-19T15:47:15.833" v="987" actId="20577"/>
          <ac:spMkLst>
            <pc:docMk/>
            <pc:sldMk cId="267741247" sldId="647"/>
            <ac:spMk id="3" creationId="{5FD4E5DC-7D69-495C-9E09-8DC624F91771}"/>
          </ac:spMkLst>
        </pc:spChg>
      </pc:sldChg>
      <pc:sldChg chg="modSp">
        <pc:chgData name="Walid Ben Romdhane" userId="24d68804-1cdd-4180-98e1-a83c40455eb3" providerId="ADAL" clId="{D175304F-6DEE-4343-8294-4CA8A2D06EB5}" dt="2019-04-19T14:59:22.778" v="289" actId="20577"/>
        <pc:sldMkLst>
          <pc:docMk/>
          <pc:sldMk cId="486163881" sldId="648"/>
        </pc:sldMkLst>
        <pc:spChg chg="mod">
          <ac:chgData name="Walid Ben Romdhane" userId="24d68804-1cdd-4180-98e1-a83c40455eb3" providerId="ADAL" clId="{D175304F-6DEE-4343-8294-4CA8A2D06EB5}" dt="2019-04-19T10:30:54.878" v="60" actId="207"/>
          <ac:spMkLst>
            <pc:docMk/>
            <pc:sldMk cId="486163881" sldId="648"/>
            <ac:spMk id="14" creationId="{4A997519-FC8C-483B-BAD3-26A88734D700}"/>
          </ac:spMkLst>
        </pc:spChg>
        <pc:spChg chg="mod">
          <ac:chgData name="Walid Ben Romdhane" userId="24d68804-1cdd-4180-98e1-a83c40455eb3" providerId="ADAL" clId="{D175304F-6DEE-4343-8294-4CA8A2D06EB5}" dt="2019-04-19T14:59:22.778" v="289" actId="20577"/>
          <ac:spMkLst>
            <pc:docMk/>
            <pc:sldMk cId="486163881" sldId="648"/>
            <ac:spMk id="22" creationId="{84A74060-8E77-4091-ADE2-D89D5307D555}"/>
          </ac:spMkLst>
        </pc:spChg>
      </pc:sldChg>
      <pc:sldChg chg="addSp delSp modSp modAnim">
        <pc:chgData name="Walid Ben Romdhane" userId="24d68804-1cdd-4180-98e1-a83c40455eb3" providerId="ADAL" clId="{D175304F-6DEE-4343-8294-4CA8A2D06EB5}" dt="2019-04-19T10:42:32.819" v="137"/>
        <pc:sldMkLst>
          <pc:docMk/>
          <pc:sldMk cId="3548785794" sldId="649"/>
        </pc:sldMkLst>
        <pc:spChg chg="mod">
          <ac:chgData name="Walid Ben Romdhane" userId="24d68804-1cdd-4180-98e1-a83c40455eb3" providerId="ADAL" clId="{D175304F-6DEE-4343-8294-4CA8A2D06EB5}" dt="2019-04-19T10:40:23.069" v="112" actId="1076"/>
          <ac:spMkLst>
            <pc:docMk/>
            <pc:sldMk cId="3548785794" sldId="649"/>
            <ac:spMk id="2" creationId="{8B0B641A-080A-40DE-96A9-F23EE679C829}"/>
          </ac:spMkLst>
        </pc:spChg>
        <pc:spChg chg="del">
          <ac:chgData name="Walid Ben Romdhane" userId="24d68804-1cdd-4180-98e1-a83c40455eb3" providerId="ADAL" clId="{D175304F-6DEE-4343-8294-4CA8A2D06EB5}" dt="2019-04-19T10:27:26.785" v="34" actId="478"/>
          <ac:spMkLst>
            <pc:docMk/>
            <pc:sldMk cId="3548785794" sldId="649"/>
            <ac:spMk id="3" creationId="{4D9B6B33-B9BF-4845-891F-3A09BED7326D}"/>
          </ac:spMkLst>
        </pc:spChg>
        <pc:spChg chg="mod topLvl">
          <ac:chgData name="Walid Ben Romdhane" userId="24d68804-1cdd-4180-98e1-a83c40455eb3" providerId="ADAL" clId="{D175304F-6DEE-4343-8294-4CA8A2D06EB5}" dt="2019-04-19T10:41:53.781" v="132" actId="165"/>
          <ac:spMkLst>
            <pc:docMk/>
            <pc:sldMk cId="3548785794" sldId="649"/>
            <ac:spMk id="6" creationId="{C656E67F-3E0A-401A-822C-7C931736B4AD}"/>
          </ac:spMkLst>
        </pc:spChg>
        <pc:spChg chg="mod">
          <ac:chgData name="Walid Ben Romdhane" userId="24d68804-1cdd-4180-98e1-a83c40455eb3" providerId="ADAL" clId="{D175304F-6DEE-4343-8294-4CA8A2D06EB5}" dt="2019-04-19T10:40:01.218" v="98" actId="164"/>
          <ac:spMkLst>
            <pc:docMk/>
            <pc:sldMk cId="3548785794" sldId="649"/>
            <ac:spMk id="7" creationId="{090A4A13-9C6B-42BF-95B2-881D4CB74CC2}"/>
          </ac:spMkLst>
        </pc:spChg>
        <pc:spChg chg="mod">
          <ac:chgData name="Walid Ben Romdhane" userId="24d68804-1cdd-4180-98e1-a83c40455eb3" providerId="ADAL" clId="{D175304F-6DEE-4343-8294-4CA8A2D06EB5}" dt="2019-04-19T10:40:02.748" v="99" actId="164"/>
          <ac:spMkLst>
            <pc:docMk/>
            <pc:sldMk cId="3548785794" sldId="649"/>
            <ac:spMk id="15" creationId="{53B59557-3EBD-4506-A062-D46C05ACE95E}"/>
          </ac:spMkLst>
        </pc:spChg>
        <pc:spChg chg="del">
          <ac:chgData name="Walid Ben Romdhane" userId="24d68804-1cdd-4180-98e1-a83c40455eb3" providerId="ADAL" clId="{D175304F-6DEE-4343-8294-4CA8A2D06EB5}" dt="2019-04-19T10:03:40.258" v="2" actId="478"/>
          <ac:spMkLst>
            <pc:docMk/>
            <pc:sldMk cId="3548785794" sldId="649"/>
            <ac:spMk id="16" creationId="{827CB3DA-FBBF-4F1D-87D2-CBA22571B843}"/>
          </ac:spMkLst>
        </pc:spChg>
        <pc:spChg chg="mod">
          <ac:chgData name="Walid Ben Romdhane" userId="24d68804-1cdd-4180-98e1-a83c40455eb3" providerId="ADAL" clId="{D175304F-6DEE-4343-8294-4CA8A2D06EB5}" dt="2019-04-19T10:40:04.859" v="100" actId="164"/>
          <ac:spMkLst>
            <pc:docMk/>
            <pc:sldMk cId="3548785794" sldId="649"/>
            <ac:spMk id="17" creationId="{D0C30E5A-645A-4BE0-8EE6-06676336397E}"/>
          </ac:spMkLst>
        </pc:spChg>
        <pc:spChg chg="mod">
          <ac:chgData name="Walid Ben Romdhane" userId="24d68804-1cdd-4180-98e1-a83c40455eb3" providerId="ADAL" clId="{D175304F-6DEE-4343-8294-4CA8A2D06EB5}" dt="2019-04-19T10:40:06.217" v="101" actId="164"/>
          <ac:spMkLst>
            <pc:docMk/>
            <pc:sldMk cId="3548785794" sldId="649"/>
            <ac:spMk id="18" creationId="{BF0499B4-7D05-4D7F-8953-DD3F24AF7E4F}"/>
          </ac:spMkLst>
        </pc:spChg>
        <pc:spChg chg="mod">
          <ac:chgData name="Walid Ben Romdhane" userId="24d68804-1cdd-4180-98e1-a83c40455eb3" providerId="ADAL" clId="{D175304F-6DEE-4343-8294-4CA8A2D06EB5}" dt="2019-04-19T10:40:12.847" v="106" actId="164"/>
          <ac:spMkLst>
            <pc:docMk/>
            <pc:sldMk cId="3548785794" sldId="649"/>
            <ac:spMk id="19" creationId="{EBC4226E-5FA1-4787-BD1F-2419B8B317DA}"/>
          </ac:spMkLst>
        </pc:spChg>
        <pc:spChg chg="add mod">
          <ac:chgData name="Walid Ben Romdhane" userId="24d68804-1cdd-4180-98e1-a83c40455eb3" providerId="ADAL" clId="{D175304F-6DEE-4343-8294-4CA8A2D06EB5}" dt="2019-04-19T10:40:25.919" v="113" actId="164"/>
          <ac:spMkLst>
            <pc:docMk/>
            <pc:sldMk cId="3548785794" sldId="649"/>
            <ac:spMk id="20" creationId="{45A2C6ED-AEE9-4B60-9F58-380F634981B9}"/>
          </ac:spMkLst>
        </pc:spChg>
        <pc:spChg chg="add mod">
          <ac:chgData name="Walid Ben Romdhane" userId="24d68804-1cdd-4180-98e1-a83c40455eb3" providerId="ADAL" clId="{D175304F-6DEE-4343-8294-4CA8A2D06EB5}" dt="2019-04-19T10:40:19.188" v="109" actId="164"/>
          <ac:spMkLst>
            <pc:docMk/>
            <pc:sldMk cId="3548785794" sldId="649"/>
            <ac:spMk id="21" creationId="{862D51C4-51C4-48B2-9726-F1394DD51242}"/>
          </ac:spMkLst>
        </pc:spChg>
        <pc:spChg chg="mod">
          <ac:chgData name="Walid Ben Romdhane" userId="24d68804-1cdd-4180-98e1-a83c40455eb3" providerId="ADAL" clId="{D175304F-6DEE-4343-8294-4CA8A2D06EB5}" dt="2019-04-19T10:38:25.818" v="95" actId="20577"/>
          <ac:spMkLst>
            <pc:docMk/>
            <pc:sldMk cId="3548785794" sldId="649"/>
            <ac:spMk id="22" creationId="{84A74060-8E77-4091-ADE2-D89D5307D555}"/>
          </ac:spMkLst>
        </pc:spChg>
        <pc:spChg chg="mod">
          <ac:chgData name="Walid Ben Romdhane" userId="24d68804-1cdd-4180-98e1-a83c40455eb3" providerId="ADAL" clId="{D175304F-6DEE-4343-8294-4CA8A2D06EB5}" dt="2019-04-19T10:40:14.736" v="107" actId="164"/>
          <ac:spMkLst>
            <pc:docMk/>
            <pc:sldMk cId="3548785794" sldId="649"/>
            <ac:spMk id="23" creationId="{E34A3119-F5C8-45FA-861D-F770733B1C48}"/>
          </ac:spMkLst>
        </pc:spChg>
        <pc:spChg chg="mod">
          <ac:chgData name="Walid Ben Romdhane" userId="24d68804-1cdd-4180-98e1-a83c40455eb3" providerId="ADAL" clId="{D175304F-6DEE-4343-8294-4CA8A2D06EB5}" dt="2019-04-19T10:40:16.282" v="108" actId="164"/>
          <ac:spMkLst>
            <pc:docMk/>
            <pc:sldMk cId="3548785794" sldId="649"/>
            <ac:spMk id="24" creationId="{9FEAFEFA-A1BA-4B5D-BE35-B17202776D1B}"/>
          </ac:spMkLst>
        </pc:spChg>
        <pc:spChg chg="mod">
          <ac:chgData name="Walid Ben Romdhane" userId="24d68804-1cdd-4180-98e1-a83c40455eb3" providerId="ADAL" clId="{D175304F-6DEE-4343-8294-4CA8A2D06EB5}" dt="2019-04-19T10:40:19.188" v="109" actId="164"/>
          <ac:spMkLst>
            <pc:docMk/>
            <pc:sldMk cId="3548785794" sldId="649"/>
            <ac:spMk id="25" creationId="{A22EB79C-6160-4A97-975B-CEEA13CF5D49}"/>
          </ac:spMkLst>
        </pc:spChg>
        <pc:spChg chg="add del mod">
          <ac:chgData name="Walid Ben Romdhane" userId="24d68804-1cdd-4180-98e1-a83c40455eb3" providerId="ADAL" clId="{D175304F-6DEE-4343-8294-4CA8A2D06EB5}" dt="2019-04-19T10:26:18.063" v="25" actId="478"/>
          <ac:spMkLst>
            <pc:docMk/>
            <pc:sldMk cId="3548785794" sldId="649"/>
            <ac:spMk id="26" creationId="{7F8DC7BE-DD7B-489C-A514-97592FF17EB3}"/>
          </ac:spMkLst>
        </pc:spChg>
        <pc:spChg chg="add mod">
          <ac:chgData name="Walid Ben Romdhane" userId="24d68804-1cdd-4180-98e1-a83c40455eb3" providerId="ADAL" clId="{D175304F-6DEE-4343-8294-4CA8A2D06EB5}" dt="2019-04-19T10:40:16.282" v="108" actId="164"/>
          <ac:spMkLst>
            <pc:docMk/>
            <pc:sldMk cId="3548785794" sldId="649"/>
            <ac:spMk id="27" creationId="{88BE2635-6833-4DB9-8214-D045B1AD3DE8}"/>
          </ac:spMkLst>
        </pc:spChg>
        <pc:spChg chg="add mod">
          <ac:chgData name="Walid Ben Romdhane" userId="24d68804-1cdd-4180-98e1-a83c40455eb3" providerId="ADAL" clId="{D175304F-6DEE-4343-8294-4CA8A2D06EB5}" dt="2019-04-19T10:40:14.736" v="107" actId="164"/>
          <ac:spMkLst>
            <pc:docMk/>
            <pc:sldMk cId="3548785794" sldId="649"/>
            <ac:spMk id="28" creationId="{09B5BB0E-337A-471A-9CD3-AE95AC3C7F79}"/>
          </ac:spMkLst>
        </pc:spChg>
        <pc:spChg chg="mod">
          <ac:chgData name="Walid Ben Romdhane" userId="24d68804-1cdd-4180-98e1-a83c40455eb3" providerId="ADAL" clId="{D175304F-6DEE-4343-8294-4CA8A2D06EB5}" dt="2019-04-19T10:40:25.919" v="113" actId="164"/>
          <ac:spMkLst>
            <pc:docMk/>
            <pc:sldMk cId="3548785794" sldId="649"/>
            <ac:spMk id="29" creationId="{F39E2BF3-E451-4A07-B764-9EAFD6DF8A6A}"/>
          </ac:spMkLst>
        </pc:spChg>
        <pc:spChg chg="add mod">
          <ac:chgData name="Walid Ben Romdhane" userId="24d68804-1cdd-4180-98e1-a83c40455eb3" providerId="ADAL" clId="{D175304F-6DEE-4343-8294-4CA8A2D06EB5}" dt="2019-04-19T10:40:12.847" v="106" actId="164"/>
          <ac:spMkLst>
            <pc:docMk/>
            <pc:sldMk cId="3548785794" sldId="649"/>
            <ac:spMk id="30" creationId="{C316DDC5-DDCC-485B-BE28-59199F7A46D5}"/>
          </ac:spMkLst>
        </pc:spChg>
        <pc:spChg chg="add mod">
          <ac:chgData name="Walid Ben Romdhane" userId="24d68804-1cdd-4180-98e1-a83c40455eb3" providerId="ADAL" clId="{D175304F-6DEE-4343-8294-4CA8A2D06EB5}" dt="2019-04-19T10:40:06.217" v="101" actId="164"/>
          <ac:spMkLst>
            <pc:docMk/>
            <pc:sldMk cId="3548785794" sldId="649"/>
            <ac:spMk id="31" creationId="{3439C78E-C27D-4F6A-8E72-C3124A41DA0D}"/>
          </ac:spMkLst>
        </pc:spChg>
        <pc:spChg chg="add mod">
          <ac:chgData name="Walid Ben Romdhane" userId="24d68804-1cdd-4180-98e1-a83c40455eb3" providerId="ADAL" clId="{D175304F-6DEE-4343-8294-4CA8A2D06EB5}" dt="2019-04-19T10:40:04.859" v="100" actId="164"/>
          <ac:spMkLst>
            <pc:docMk/>
            <pc:sldMk cId="3548785794" sldId="649"/>
            <ac:spMk id="32" creationId="{825A3792-C82F-4732-982A-B7994ABCE14A}"/>
          </ac:spMkLst>
        </pc:spChg>
        <pc:spChg chg="add mod">
          <ac:chgData name="Walid Ben Romdhane" userId="24d68804-1cdd-4180-98e1-a83c40455eb3" providerId="ADAL" clId="{D175304F-6DEE-4343-8294-4CA8A2D06EB5}" dt="2019-04-19T10:40:02.748" v="99" actId="164"/>
          <ac:spMkLst>
            <pc:docMk/>
            <pc:sldMk cId="3548785794" sldId="649"/>
            <ac:spMk id="33" creationId="{560ABBED-28E4-4AF4-B12E-D42D615C3DB1}"/>
          </ac:spMkLst>
        </pc:spChg>
        <pc:spChg chg="mod topLvl">
          <ac:chgData name="Walid Ben Romdhane" userId="24d68804-1cdd-4180-98e1-a83c40455eb3" providerId="ADAL" clId="{D175304F-6DEE-4343-8294-4CA8A2D06EB5}" dt="2019-04-19T10:42:03.004" v="133" actId="164"/>
          <ac:spMkLst>
            <pc:docMk/>
            <pc:sldMk cId="3548785794" sldId="649"/>
            <ac:spMk id="34" creationId="{26CFF717-290E-4654-8D97-B17CEB15132E}"/>
          </ac:spMkLst>
        </pc:spChg>
        <pc:spChg chg="add mod">
          <ac:chgData name="Walid Ben Romdhane" userId="24d68804-1cdd-4180-98e1-a83c40455eb3" providerId="ADAL" clId="{D175304F-6DEE-4343-8294-4CA8A2D06EB5}" dt="2019-04-19T10:40:01.218" v="98" actId="164"/>
          <ac:spMkLst>
            <pc:docMk/>
            <pc:sldMk cId="3548785794" sldId="649"/>
            <ac:spMk id="35" creationId="{FE2A3A0B-9753-4EF7-992A-BDAE3E385700}"/>
          </ac:spMkLst>
        </pc:spChg>
        <pc:spChg chg="add del mod">
          <ac:chgData name="Walid Ben Romdhane" userId="24d68804-1cdd-4180-98e1-a83c40455eb3" providerId="ADAL" clId="{D175304F-6DEE-4343-8294-4CA8A2D06EB5}" dt="2019-04-19T10:26:36.580" v="32" actId="478"/>
          <ac:spMkLst>
            <pc:docMk/>
            <pc:sldMk cId="3548785794" sldId="649"/>
            <ac:spMk id="36" creationId="{483D90D8-5F63-42BE-B1FC-8BB83E272E84}"/>
          </ac:spMkLst>
        </pc:spChg>
        <pc:spChg chg="add del mod">
          <ac:chgData name="Walid Ben Romdhane" userId="24d68804-1cdd-4180-98e1-a83c40455eb3" providerId="ADAL" clId="{D175304F-6DEE-4343-8294-4CA8A2D06EB5}" dt="2019-04-19T10:26:36.580" v="32" actId="478"/>
          <ac:spMkLst>
            <pc:docMk/>
            <pc:sldMk cId="3548785794" sldId="649"/>
            <ac:spMk id="37" creationId="{F994BB60-8C4C-4242-844A-6FD04E6D42C6}"/>
          </ac:spMkLst>
        </pc:spChg>
        <pc:spChg chg="add del">
          <ac:chgData name="Walid Ben Romdhane" userId="24d68804-1cdd-4180-98e1-a83c40455eb3" providerId="ADAL" clId="{D175304F-6DEE-4343-8294-4CA8A2D06EB5}" dt="2019-04-19T10:28:25.782" v="46"/>
          <ac:spMkLst>
            <pc:docMk/>
            <pc:sldMk cId="3548785794" sldId="649"/>
            <ac:spMk id="38" creationId="{5E48735C-3DA7-468A-91DC-38B19EF061BE}"/>
          </ac:spMkLst>
        </pc:spChg>
        <pc:spChg chg="add del">
          <ac:chgData name="Walid Ben Romdhane" userId="24d68804-1cdd-4180-98e1-a83c40455eb3" providerId="ADAL" clId="{D175304F-6DEE-4343-8294-4CA8A2D06EB5}" dt="2019-04-19T10:28:25.782" v="46"/>
          <ac:spMkLst>
            <pc:docMk/>
            <pc:sldMk cId="3548785794" sldId="649"/>
            <ac:spMk id="39" creationId="{A10B37BA-15F4-44D7-AFCD-2B602EBCB5B6}"/>
          </ac:spMkLst>
        </pc:spChg>
        <pc:spChg chg="add del">
          <ac:chgData name="Walid Ben Romdhane" userId="24d68804-1cdd-4180-98e1-a83c40455eb3" providerId="ADAL" clId="{D175304F-6DEE-4343-8294-4CA8A2D06EB5}" dt="2019-04-19T10:28:25.782" v="46"/>
          <ac:spMkLst>
            <pc:docMk/>
            <pc:sldMk cId="3548785794" sldId="649"/>
            <ac:spMk id="40" creationId="{1E04734F-C996-48A3-BD98-2593DDDD93E5}"/>
          </ac:spMkLst>
        </pc:spChg>
        <pc:spChg chg="add del">
          <ac:chgData name="Walid Ben Romdhane" userId="24d68804-1cdd-4180-98e1-a83c40455eb3" providerId="ADAL" clId="{D175304F-6DEE-4343-8294-4CA8A2D06EB5}" dt="2019-04-19T10:28:25.782" v="46"/>
          <ac:spMkLst>
            <pc:docMk/>
            <pc:sldMk cId="3548785794" sldId="649"/>
            <ac:spMk id="41" creationId="{CC36ACED-AF4F-48F0-BCCC-F4DB12F12567}"/>
          </ac:spMkLst>
        </pc:spChg>
        <pc:spChg chg="add del">
          <ac:chgData name="Walid Ben Romdhane" userId="24d68804-1cdd-4180-98e1-a83c40455eb3" providerId="ADAL" clId="{D175304F-6DEE-4343-8294-4CA8A2D06EB5}" dt="2019-04-19T10:28:25.782" v="46"/>
          <ac:spMkLst>
            <pc:docMk/>
            <pc:sldMk cId="3548785794" sldId="649"/>
            <ac:spMk id="42" creationId="{572B00E4-19E1-42E3-B647-A0B37D24BC5F}"/>
          </ac:spMkLst>
        </pc:spChg>
        <pc:spChg chg="add del">
          <ac:chgData name="Walid Ben Romdhane" userId="24d68804-1cdd-4180-98e1-a83c40455eb3" providerId="ADAL" clId="{D175304F-6DEE-4343-8294-4CA8A2D06EB5}" dt="2019-04-19T10:28:25.782" v="46"/>
          <ac:spMkLst>
            <pc:docMk/>
            <pc:sldMk cId="3548785794" sldId="649"/>
            <ac:spMk id="43" creationId="{B0EC26BA-BF83-44D8-A033-916B27CD1841}"/>
          </ac:spMkLst>
        </pc:spChg>
        <pc:spChg chg="add del">
          <ac:chgData name="Walid Ben Romdhane" userId="24d68804-1cdd-4180-98e1-a83c40455eb3" providerId="ADAL" clId="{D175304F-6DEE-4343-8294-4CA8A2D06EB5}" dt="2019-04-19T10:28:25.782" v="46"/>
          <ac:spMkLst>
            <pc:docMk/>
            <pc:sldMk cId="3548785794" sldId="649"/>
            <ac:spMk id="44" creationId="{957DE56E-2894-49EB-921E-1A2D994DB4DC}"/>
          </ac:spMkLst>
        </pc:spChg>
        <pc:spChg chg="add del">
          <ac:chgData name="Walid Ben Romdhane" userId="24d68804-1cdd-4180-98e1-a83c40455eb3" providerId="ADAL" clId="{D175304F-6DEE-4343-8294-4CA8A2D06EB5}" dt="2019-04-19T10:28:25.782" v="46"/>
          <ac:spMkLst>
            <pc:docMk/>
            <pc:sldMk cId="3548785794" sldId="649"/>
            <ac:spMk id="45" creationId="{9969AF2E-CB26-47AB-8B36-F56B5407D371}"/>
          </ac:spMkLst>
        </pc:spChg>
        <pc:spChg chg="add del">
          <ac:chgData name="Walid Ben Romdhane" userId="24d68804-1cdd-4180-98e1-a83c40455eb3" providerId="ADAL" clId="{D175304F-6DEE-4343-8294-4CA8A2D06EB5}" dt="2019-04-19T10:28:25.782" v="46"/>
          <ac:spMkLst>
            <pc:docMk/>
            <pc:sldMk cId="3548785794" sldId="649"/>
            <ac:spMk id="46" creationId="{61D69908-FD2F-481A-903D-F7531BB0F493}"/>
          </ac:spMkLst>
        </pc:spChg>
        <pc:spChg chg="add del">
          <ac:chgData name="Walid Ben Romdhane" userId="24d68804-1cdd-4180-98e1-a83c40455eb3" providerId="ADAL" clId="{D175304F-6DEE-4343-8294-4CA8A2D06EB5}" dt="2019-04-19T10:28:25.782" v="46"/>
          <ac:spMkLst>
            <pc:docMk/>
            <pc:sldMk cId="3548785794" sldId="649"/>
            <ac:spMk id="47" creationId="{567A9EAB-0EC1-4F6F-BD87-04781F12656D}"/>
          </ac:spMkLst>
        </pc:spChg>
        <pc:spChg chg="add mod">
          <ac:chgData name="Walid Ben Romdhane" userId="24d68804-1cdd-4180-98e1-a83c40455eb3" providerId="ADAL" clId="{D175304F-6DEE-4343-8294-4CA8A2D06EB5}" dt="2019-04-19T10:28:23.299" v="45" actId="571"/>
          <ac:spMkLst>
            <pc:docMk/>
            <pc:sldMk cId="3548785794" sldId="649"/>
            <ac:spMk id="49" creationId="{623F85FE-CC6C-4D78-B657-E53FBAFBF605}"/>
          </ac:spMkLst>
        </pc:spChg>
        <pc:spChg chg="add mod">
          <ac:chgData name="Walid Ben Romdhane" userId="24d68804-1cdd-4180-98e1-a83c40455eb3" providerId="ADAL" clId="{D175304F-6DEE-4343-8294-4CA8A2D06EB5}" dt="2019-04-19T10:28:23.299" v="45" actId="571"/>
          <ac:spMkLst>
            <pc:docMk/>
            <pc:sldMk cId="3548785794" sldId="649"/>
            <ac:spMk id="50" creationId="{280B0211-45AA-475C-8865-E09ED9F9424E}"/>
          </ac:spMkLst>
        </pc:spChg>
        <pc:spChg chg="add mod">
          <ac:chgData name="Walid Ben Romdhane" userId="24d68804-1cdd-4180-98e1-a83c40455eb3" providerId="ADAL" clId="{D175304F-6DEE-4343-8294-4CA8A2D06EB5}" dt="2019-04-19T10:28:23.299" v="45" actId="571"/>
          <ac:spMkLst>
            <pc:docMk/>
            <pc:sldMk cId="3548785794" sldId="649"/>
            <ac:spMk id="51" creationId="{913FA489-BC8D-4631-99AD-7BD671C69286}"/>
          </ac:spMkLst>
        </pc:spChg>
        <pc:spChg chg="add mod">
          <ac:chgData name="Walid Ben Romdhane" userId="24d68804-1cdd-4180-98e1-a83c40455eb3" providerId="ADAL" clId="{D175304F-6DEE-4343-8294-4CA8A2D06EB5}" dt="2019-04-19T10:28:23.299" v="45" actId="571"/>
          <ac:spMkLst>
            <pc:docMk/>
            <pc:sldMk cId="3548785794" sldId="649"/>
            <ac:spMk id="52" creationId="{322066F9-EB05-4559-AD4F-5F8D9B23C702}"/>
          </ac:spMkLst>
        </pc:spChg>
        <pc:spChg chg="add mod">
          <ac:chgData name="Walid Ben Romdhane" userId="24d68804-1cdd-4180-98e1-a83c40455eb3" providerId="ADAL" clId="{D175304F-6DEE-4343-8294-4CA8A2D06EB5}" dt="2019-04-19T10:28:23.299" v="45" actId="571"/>
          <ac:spMkLst>
            <pc:docMk/>
            <pc:sldMk cId="3548785794" sldId="649"/>
            <ac:spMk id="53" creationId="{50CFC422-F061-40A1-BC5E-5E910088D8F5}"/>
          </ac:spMkLst>
        </pc:spChg>
        <pc:spChg chg="add mod">
          <ac:chgData name="Walid Ben Romdhane" userId="24d68804-1cdd-4180-98e1-a83c40455eb3" providerId="ADAL" clId="{D175304F-6DEE-4343-8294-4CA8A2D06EB5}" dt="2019-04-19T10:28:23.299" v="45" actId="571"/>
          <ac:spMkLst>
            <pc:docMk/>
            <pc:sldMk cId="3548785794" sldId="649"/>
            <ac:spMk id="54" creationId="{85089F10-0E1E-4731-80E0-EFF00F174B19}"/>
          </ac:spMkLst>
        </pc:spChg>
        <pc:spChg chg="add mod">
          <ac:chgData name="Walid Ben Romdhane" userId="24d68804-1cdd-4180-98e1-a83c40455eb3" providerId="ADAL" clId="{D175304F-6DEE-4343-8294-4CA8A2D06EB5}" dt="2019-04-19T10:28:23.299" v="45" actId="571"/>
          <ac:spMkLst>
            <pc:docMk/>
            <pc:sldMk cId="3548785794" sldId="649"/>
            <ac:spMk id="55" creationId="{0B336A9E-3FA0-432C-8FDF-65BB1B229C2F}"/>
          </ac:spMkLst>
        </pc:spChg>
        <pc:spChg chg="add mod">
          <ac:chgData name="Walid Ben Romdhane" userId="24d68804-1cdd-4180-98e1-a83c40455eb3" providerId="ADAL" clId="{D175304F-6DEE-4343-8294-4CA8A2D06EB5}" dt="2019-04-19T10:28:23.299" v="45" actId="571"/>
          <ac:spMkLst>
            <pc:docMk/>
            <pc:sldMk cId="3548785794" sldId="649"/>
            <ac:spMk id="56" creationId="{BA5BF8D1-65C7-4935-8505-141E0DBE816F}"/>
          </ac:spMkLst>
        </pc:spChg>
        <pc:spChg chg="add mod">
          <ac:chgData name="Walid Ben Romdhane" userId="24d68804-1cdd-4180-98e1-a83c40455eb3" providerId="ADAL" clId="{D175304F-6DEE-4343-8294-4CA8A2D06EB5}" dt="2019-04-19T10:28:23.299" v="45" actId="571"/>
          <ac:spMkLst>
            <pc:docMk/>
            <pc:sldMk cId="3548785794" sldId="649"/>
            <ac:spMk id="57" creationId="{433BFF7B-55DB-40DF-A446-1D144FF38164}"/>
          </ac:spMkLst>
        </pc:spChg>
        <pc:spChg chg="add mod">
          <ac:chgData name="Walid Ben Romdhane" userId="24d68804-1cdd-4180-98e1-a83c40455eb3" providerId="ADAL" clId="{D175304F-6DEE-4343-8294-4CA8A2D06EB5}" dt="2019-04-19T10:28:23.299" v="45" actId="571"/>
          <ac:spMkLst>
            <pc:docMk/>
            <pc:sldMk cId="3548785794" sldId="649"/>
            <ac:spMk id="58" creationId="{9CAF18E1-E582-4321-9C9D-0EE26ED16385}"/>
          </ac:spMkLst>
        </pc:spChg>
        <pc:spChg chg="add mod topLvl">
          <ac:chgData name="Walid Ben Romdhane" userId="24d68804-1cdd-4180-98e1-a83c40455eb3" providerId="ADAL" clId="{D175304F-6DEE-4343-8294-4CA8A2D06EB5}" dt="2019-04-19T10:42:03.004" v="133" actId="164"/>
          <ac:spMkLst>
            <pc:docMk/>
            <pc:sldMk cId="3548785794" sldId="649"/>
            <ac:spMk id="59" creationId="{859471FD-4276-4415-BA7B-49BF6457F403}"/>
          </ac:spMkLst>
        </pc:spChg>
        <pc:spChg chg="add mod">
          <ac:chgData name="Walid Ben Romdhane" userId="24d68804-1cdd-4180-98e1-a83c40455eb3" providerId="ADAL" clId="{D175304F-6DEE-4343-8294-4CA8A2D06EB5}" dt="2019-04-19T10:40:25.919" v="113" actId="164"/>
          <ac:spMkLst>
            <pc:docMk/>
            <pc:sldMk cId="3548785794" sldId="649"/>
            <ac:spMk id="60" creationId="{953561EF-C7B3-4015-A957-A3C629426BA3}"/>
          </ac:spMkLst>
        </pc:spChg>
        <pc:spChg chg="add mod">
          <ac:chgData name="Walid Ben Romdhane" userId="24d68804-1cdd-4180-98e1-a83c40455eb3" providerId="ADAL" clId="{D175304F-6DEE-4343-8294-4CA8A2D06EB5}" dt="2019-04-19T10:40:19.188" v="109" actId="164"/>
          <ac:spMkLst>
            <pc:docMk/>
            <pc:sldMk cId="3548785794" sldId="649"/>
            <ac:spMk id="61" creationId="{70332505-7475-4D12-9DFC-E8AE096F1419}"/>
          </ac:spMkLst>
        </pc:spChg>
        <pc:spChg chg="add mod">
          <ac:chgData name="Walid Ben Romdhane" userId="24d68804-1cdd-4180-98e1-a83c40455eb3" providerId="ADAL" clId="{D175304F-6DEE-4343-8294-4CA8A2D06EB5}" dt="2019-04-19T10:40:16.282" v="108" actId="164"/>
          <ac:spMkLst>
            <pc:docMk/>
            <pc:sldMk cId="3548785794" sldId="649"/>
            <ac:spMk id="62" creationId="{CAB2AB20-D7BB-492D-AC3C-C2ED6117740E}"/>
          </ac:spMkLst>
        </pc:spChg>
        <pc:spChg chg="add mod">
          <ac:chgData name="Walid Ben Romdhane" userId="24d68804-1cdd-4180-98e1-a83c40455eb3" providerId="ADAL" clId="{D175304F-6DEE-4343-8294-4CA8A2D06EB5}" dt="2019-04-19T10:40:14.736" v="107" actId="164"/>
          <ac:spMkLst>
            <pc:docMk/>
            <pc:sldMk cId="3548785794" sldId="649"/>
            <ac:spMk id="63" creationId="{9DF60B42-2ABA-46F2-B836-3FB23578B104}"/>
          </ac:spMkLst>
        </pc:spChg>
        <pc:spChg chg="add mod">
          <ac:chgData name="Walid Ben Romdhane" userId="24d68804-1cdd-4180-98e1-a83c40455eb3" providerId="ADAL" clId="{D175304F-6DEE-4343-8294-4CA8A2D06EB5}" dt="2019-04-19T10:40:12.847" v="106" actId="164"/>
          <ac:spMkLst>
            <pc:docMk/>
            <pc:sldMk cId="3548785794" sldId="649"/>
            <ac:spMk id="64" creationId="{0F7A1771-A04F-457A-8318-74E3F3672BD4}"/>
          </ac:spMkLst>
        </pc:spChg>
        <pc:spChg chg="add mod">
          <ac:chgData name="Walid Ben Romdhane" userId="24d68804-1cdd-4180-98e1-a83c40455eb3" providerId="ADAL" clId="{D175304F-6DEE-4343-8294-4CA8A2D06EB5}" dt="2019-04-19T10:40:06.217" v="101" actId="164"/>
          <ac:spMkLst>
            <pc:docMk/>
            <pc:sldMk cId="3548785794" sldId="649"/>
            <ac:spMk id="65" creationId="{1824F87C-72F8-4B53-8DDB-8A602438E1FE}"/>
          </ac:spMkLst>
        </pc:spChg>
        <pc:spChg chg="add mod">
          <ac:chgData name="Walid Ben Romdhane" userId="24d68804-1cdd-4180-98e1-a83c40455eb3" providerId="ADAL" clId="{D175304F-6DEE-4343-8294-4CA8A2D06EB5}" dt="2019-04-19T10:40:04.859" v="100" actId="164"/>
          <ac:spMkLst>
            <pc:docMk/>
            <pc:sldMk cId="3548785794" sldId="649"/>
            <ac:spMk id="66" creationId="{02B17DFB-C2BD-49E3-A9D8-AAD40BAD8A7C}"/>
          </ac:spMkLst>
        </pc:spChg>
        <pc:spChg chg="add mod">
          <ac:chgData name="Walid Ben Romdhane" userId="24d68804-1cdd-4180-98e1-a83c40455eb3" providerId="ADAL" clId="{D175304F-6DEE-4343-8294-4CA8A2D06EB5}" dt="2019-04-19T10:40:02.748" v="99" actId="164"/>
          <ac:spMkLst>
            <pc:docMk/>
            <pc:sldMk cId="3548785794" sldId="649"/>
            <ac:spMk id="67" creationId="{1665AACF-E138-44AE-ADBD-55D943BE2542}"/>
          </ac:spMkLst>
        </pc:spChg>
        <pc:spChg chg="add mod">
          <ac:chgData name="Walid Ben Romdhane" userId="24d68804-1cdd-4180-98e1-a83c40455eb3" providerId="ADAL" clId="{D175304F-6DEE-4343-8294-4CA8A2D06EB5}" dt="2019-04-19T10:40:01.218" v="98" actId="164"/>
          <ac:spMkLst>
            <pc:docMk/>
            <pc:sldMk cId="3548785794" sldId="649"/>
            <ac:spMk id="68" creationId="{76468BDF-0E0D-4C8D-8A4B-85599CA4F33E}"/>
          </ac:spMkLst>
        </pc:spChg>
        <pc:grpChg chg="add mod">
          <ac:chgData name="Walid Ben Romdhane" userId="24d68804-1cdd-4180-98e1-a83c40455eb3" providerId="ADAL" clId="{D175304F-6DEE-4343-8294-4CA8A2D06EB5}" dt="2019-04-19T10:40:01.218" v="98" actId="164"/>
          <ac:grpSpMkLst>
            <pc:docMk/>
            <pc:sldMk cId="3548785794" sldId="649"/>
            <ac:grpSpMk id="10" creationId="{FA564687-39E1-4C05-B37B-B6F91B2862BE}"/>
          </ac:grpSpMkLst>
        </pc:grpChg>
        <pc:grpChg chg="add mod">
          <ac:chgData name="Walid Ben Romdhane" userId="24d68804-1cdd-4180-98e1-a83c40455eb3" providerId="ADAL" clId="{D175304F-6DEE-4343-8294-4CA8A2D06EB5}" dt="2019-04-19T10:40:02.748" v="99" actId="164"/>
          <ac:grpSpMkLst>
            <pc:docMk/>
            <pc:sldMk cId="3548785794" sldId="649"/>
            <ac:grpSpMk id="11" creationId="{61A4C367-635F-4CA8-B99B-E511E09F2251}"/>
          </ac:grpSpMkLst>
        </pc:grpChg>
        <pc:grpChg chg="add mod">
          <ac:chgData name="Walid Ben Romdhane" userId="24d68804-1cdd-4180-98e1-a83c40455eb3" providerId="ADAL" clId="{D175304F-6DEE-4343-8294-4CA8A2D06EB5}" dt="2019-04-19T10:40:04.859" v="100" actId="164"/>
          <ac:grpSpMkLst>
            <pc:docMk/>
            <pc:sldMk cId="3548785794" sldId="649"/>
            <ac:grpSpMk id="12" creationId="{E5FEE2CD-1D33-46E8-8356-3B262C524256}"/>
          </ac:grpSpMkLst>
        </pc:grpChg>
        <pc:grpChg chg="add mod">
          <ac:chgData name="Walid Ben Romdhane" userId="24d68804-1cdd-4180-98e1-a83c40455eb3" providerId="ADAL" clId="{D175304F-6DEE-4343-8294-4CA8A2D06EB5}" dt="2019-04-19T10:40:09.742" v="105" actId="688"/>
          <ac:grpSpMkLst>
            <pc:docMk/>
            <pc:sldMk cId="3548785794" sldId="649"/>
            <ac:grpSpMk id="13" creationId="{24F0C3CD-60FF-4C06-9B6C-A9DF6DAD4E28}"/>
          </ac:grpSpMkLst>
        </pc:grpChg>
        <pc:grpChg chg="add mod">
          <ac:chgData name="Walid Ben Romdhane" userId="24d68804-1cdd-4180-98e1-a83c40455eb3" providerId="ADAL" clId="{D175304F-6DEE-4343-8294-4CA8A2D06EB5}" dt="2019-04-19T10:40:12.847" v="106" actId="164"/>
          <ac:grpSpMkLst>
            <pc:docMk/>
            <pc:sldMk cId="3548785794" sldId="649"/>
            <ac:grpSpMk id="14" creationId="{5F9371D7-65D8-4C98-838F-24BDF613ABB5}"/>
          </ac:grpSpMkLst>
        </pc:grpChg>
        <pc:grpChg chg="add mod">
          <ac:chgData name="Walid Ben Romdhane" userId="24d68804-1cdd-4180-98e1-a83c40455eb3" providerId="ADAL" clId="{D175304F-6DEE-4343-8294-4CA8A2D06EB5}" dt="2019-04-19T10:40:14.736" v="107" actId="164"/>
          <ac:grpSpMkLst>
            <pc:docMk/>
            <pc:sldMk cId="3548785794" sldId="649"/>
            <ac:grpSpMk id="69" creationId="{15F32A37-073F-466D-939B-FD1C980CAB82}"/>
          </ac:grpSpMkLst>
        </pc:grpChg>
        <pc:grpChg chg="add mod">
          <ac:chgData name="Walid Ben Romdhane" userId="24d68804-1cdd-4180-98e1-a83c40455eb3" providerId="ADAL" clId="{D175304F-6DEE-4343-8294-4CA8A2D06EB5}" dt="2019-04-19T10:40:16.282" v="108" actId="164"/>
          <ac:grpSpMkLst>
            <pc:docMk/>
            <pc:sldMk cId="3548785794" sldId="649"/>
            <ac:grpSpMk id="70" creationId="{63B27B50-324A-4978-BB0D-99D07B9C6BA1}"/>
          </ac:grpSpMkLst>
        </pc:grpChg>
        <pc:grpChg chg="add mod">
          <ac:chgData name="Walid Ben Romdhane" userId="24d68804-1cdd-4180-98e1-a83c40455eb3" providerId="ADAL" clId="{D175304F-6DEE-4343-8294-4CA8A2D06EB5}" dt="2019-04-19T10:40:19.188" v="109" actId="164"/>
          <ac:grpSpMkLst>
            <pc:docMk/>
            <pc:sldMk cId="3548785794" sldId="649"/>
            <ac:grpSpMk id="71" creationId="{B99F6DAC-1E39-45F5-8526-ED8B7D43DBEC}"/>
          </ac:grpSpMkLst>
        </pc:grpChg>
        <pc:grpChg chg="add mod">
          <ac:chgData name="Walid Ben Romdhane" userId="24d68804-1cdd-4180-98e1-a83c40455eb3" providerId="ADAL" clId="{D175304F-6DEE-4343-8294-4CA8A2D06EB5}" dt="2019-04-19T10:40:25.919" v="113" actId="164"/>
          <ac:grpSpMkLst>
            <pc:docMk/>
            <pc:sldMk cId="3548785794" sldId="649"/>
            <ac:grpSpMk id="72" creationId="{0C99F1CE-810E-4872-8712-225B5855ED24}"/>
          </ac:grpSpMkLst>
        </pc:grpChg>
        <pc:grpChg chg="add del mod">
          <ac:chgData name="Walid Ben Romdhane" userId="24d68804-1cdd-4180-98e1-a83c40455eb3" providerId="ADAL" clId="{D175304F-6DEE-4343-8294-4CA8A2D06EB5}" dt="2019-04-19T10:41:53.781" v="132" actId="165"/>
          <ac:grpSpMkLst>
            <pc:docMk/>
            <pc:sldMk cId="3548785794" sldId="649"/>
            <ac:grpSpMk id="73" creationId="{2B355B94-243C-48EA-BCF1-DF0C48E1328F}"/>
          </ac:grpSpMkLst>
        </pc:grpChg>
        <pc:grpChg chg="add mod">
          <ac:chgData name="Walid Ben Romdhane" userId="24d68804-1cdd-4180-98e1-a83c40455eb3" providerId="ADAL" clId="{D175304F-6DEE-4343-8294-4CA8A2D06EB5}" dt="2019-04-19T10:42:03.004" v="133" actId="164"/>
          <ac:grpSpMkLst>
            <pc:docMk/>
            <pc:sldMk cId="3548785794" sldId="649"/>
            <ac:grpSpMk id="74" creationId="{B33B9FB7-A80C-4677-8A74-EA01B365B237}"/>
          </ac:grpSpMkLst>
        </pc:grpChg>
        <pc:cxnChg chg="mod">
          <ac:chgData name="Walid Ben Romdhane" userId="24d68804-1cdd-4180-98e1-a83c40455eb3" providerId="ADAL" clId="{D175304F-6DEE-4343-8294-4CA8A2D06EB5}" dt="2019-04-19T10:30:22.114" v="59" actId="1076"/>
          <ac:cxnSpMkLst>
            <pc:docMk/>
            <pc:sldMk cId="3548785794" sldId="649"/>
            <ac:cxnSpMk id="5" creationId="{2DFF251F-CD7B-4EAC-8D75-70457EA8E7C3}"/>
          </ac:cxnSpMkLst>
        </pc:cxnChg>
        <pc:cxnChg chg="add mod">
          <ac:chgData name="Walid Ben Romdhane" userId="24d68804-1cdd-4180-98e1-a83c40455eb3" providerId="ADAL" clId="{D175304F-6DEE-4343-8294-4CA8A2D06EB5}" dt="2019-04-19T10:38:08.314" v="92" actId="14100"/>
          <ac:cxnSpMkLst>
            <pc:docMk/>
            <pc:sldMk cId="3548785794" sldId="649"/>
            <ac:cxnSpMk id="8" creationId="{5E28E0FD-CB02-4320-8B7A-6A86B9F1F858}"/>
          </ac:cxnSpMkLst>
        </pc:cxnChg>
        <pc:cxnChg chg="add mod">
          <ac:chgData name="Walid Ben Romdhane" userId="24d68804-1cdd-4180-98e1-a83c40455eb3" providerId="ADAL" clId="{D175304F-6DEE-4343-8294-4CA8A2D06EB5}" dt="2019-04-19T10:28:23.299" v="45" actId="571"/>
          <ac:cxnSpMkLst>
            <pc:docMk/>
            <pc:sldMk cId="3548785794" sldId="649"/>
            <ac:cxnSpMk id="48" creationId="{04E8FA9A-E4B6-4640-A0AB-65EB307BDA49}"/>
          </ac:cxnSpMkLst>
        </pc:cxnChg>
      </pc:sldChg>
      <pc:sldChg chg="addSp delSp modSp">
        <pc:chgData name="Walid Ben Romdhane" userId="24d68804-1cdd-4180-98e1-a83c40455eb3" providerId="ADAL" clId="{D175304F-6DEE-4343-8294-4CA8A2D06EB5}" dt="2019-04-19T15:38:50.864" v="960" actId="1076"/>
        <pc:sldMkLst>
          <pc:docMk/>
          <pc:sldMk cId="3850947708" sldId="651"/>
        </pc:sldMkLst>
        <pc:spChg chg="mod">
          <ac:chgData name="Walid Ben Romdhane" userId="24d68804-1cdd-4180-98e1-a83c40455eb3" providerId="ADAL" clId="{D175304F-6DEE-4343-8294-4CA8A2D06EB5}" dt="2019-04-19T10:58:25.794" v="230" actId="20577"/>
          <ac:spMkLst>
            <pc:docMk/>
            <pc:sldMk cId="3850947708" sldId="651"/>
            <ac:spMk id="4" creationId="{9C2ED581-9626-4B90-8910-800470A1768E}"/>
          </ac:spMkLst>
        </pc:spChg>
        <pc:spChg chg="mod">
          <ac:chgData name="Walid Ben Romdhane" userId="24d68804-1cdd-4180-98e1-a83c40455eb3" providerId="ADAL" clId="{D175304F-6DEE-4343-8294-4CA8A2D06EB5}" dt="2019-04-19T15:37:07.630" v="956" actId="15"/>
          <ac:spMkLst>
            <pc:docMk/>
            <pc:sldMk cId="3850947708" sldId="651"/>
            <ac:spMk id="12" creationId="{7CF55EF6-4BC4-4F0F-A456-EE6522A2E485}"/>
          </ac:spMkLst>
        </pc:spChg>
        <pc:picChg chg="add del mod">
          <ac:chgData name="Walid Ben Romdhane" userId="24d68804-1cdd-4180-98e1-a83c40455eb3" providerId="ADAL" clId="{D175304F-6DEE-4343-8294-4CA8A2D06EB5}" dt="2019-04-19T11:06:22.719" v="275" actId="478"/>
          <ac:picMkLst>
            <pc:docMk/>
            <pc:sldMk cId="3850947708" sldId="651"/>
            <ac:picMk id="3" creationId="{E915B919-37DA-4F93-AA7F-F295DFF72ECA}"/>
          </ac:picMkLst>
        </pc:picChg>
        <pc:picChg chg="add mod modCrop">
          <ac:chgData name="Walid Ben Romdhane" userId="24d68804-1cdd-4180-98e1-a83c40455eb3" providerId="ADAL" clId="{D175304F-6DEE-4343-8294-4CA8A2D06EB5}" dt="2019-04-19T15:38:50.864" v="960" actId="1076"/>
          <ac:picMkLst>
            <pc:docMk/>
            <pc:sldMk cId="3850947708" sldId="651"/>
            <ac:picMk id="6" creationId="{6528B45F-5107-4F68-A333-4A002AF76C4C}"/>
          </ac:picMkLst>
        </pc:picChg>
      </pc:sldChg>
      <pc:sldChg chg="modSp">
        <pc:chgData name="Walid Ben Romdhane" userId="24d68804-1cdd-4180-98e1-a83c40455eb3" providerId="ADAL" clId="{D175304F-6DEE-4343-8294-4CA8A2D06EB5}" dt="2019-04-19T15:07:11.568" v="703" actId="6549"/>
        <pc:sldMkLst>
          <pc:docMk/>
          <pc:sldMk cId="2759542746" sldId="652"/>
        </pc:sldMkLst>
        <pc:spChg chg="mod">
          <ac:chgData name="Walid Ben Romdhane" userId="24d68804-1cdd-4180-98e1-a83c40455eb3" providerId="ADAL" clId="{D175304F-6DEE-4343-8294-4CA8A2D06EB5}" dt="2019-04-19T15:07:11.568" v="703" actId="6549"/>
          <ac:spMkLst>
            <pc:docMk/>
            <pc:sldMk cId="2759542746" sldId="652"/>
            <ac:spMk id="3" creationId="{FD49563C-85CB-46E4-ADD4-857CCECD4C2F}"/>
          </ac:spMkLst>
        </pc:spChg>
      </pc:sldChg>
      <pc:sldChg chg="addSp modSp add modAnim">
        <pc:chgData name="Walid Ben Romdhane" userId="24d68804-1cdd-4180-98e1-a83c40455eb3" providerId="ADAL" clId="{D175304F-6DEE-4343-8294-4CA8A2D06EB5}" dt="2019-04-19T10:51:16.312" v="215"/>
        <pc:sldMkLst>
          <pc:docMk/>
          <pc:sldMk cId="720407936" sldId="653"/>
        </pc:sldMkLst>
        <pc:spChg chg="add mod">
          <ac:chgData name="Walid Ben Romdhane" userId="24d68804-1cdd-4180-98e1-a83c40455eb3" providerId="ADAL" clId="{D175304F-6DEE-4343-8294-4CA8A2D06EB5}" dt="2019-04-19T10:45:55.834" v="149" actId="1076"/>
          <ac:spMkLst>
            <pc:docMk/>
            <pc:sldMk cId="720407936" sldId="653"/>
            <ac:spMk id="3" creationId="{DFE8E481-A26A-4F76-86ED-17F68F4B6AE7}"/>
          </ac:spMkLst>
        </pc:spChg>
        <pc:spChg chg="add mod">
          <ac:chgData name="Walid Ben Romdhane" userId="24d68804-1cdd-4180-98e1-a83c40455eb3" providerId="ADAL" clId="{D175304F-6DEE-4343-8294-4CA8A2D06EB5}" dt="2019-04-19T10:46:57.969" v="184" actId="1076"/>
          <ac:spMkLst>
            <pc:docMk/>
            <pc:sldMk cId="720407936" sldId="653"/>
            <ac:spMk id="4" creationId="{BE6304F3-919B-4A39-931E-7DD181B4FE1F}"/>
          </ac:spMkLst>
        </pc:spChg>
        <pc:spChg chg="add mod">
          <ac:chgData name="Walid Ben Romdhane" userId="24d68804-1cdd-4180-98e1-a83c40455eb3" providerId="ADAL" clId="{D175304F-6DEE-4343-8294-4CA8A2D06EB5}" dt="2019-04-19T10:47:56.052" v="189" actId="14100"/>
          <ac:spMkLst>
            <pc:docMk/>
            <pc:sldMk cId="720407936" sldId="653"/>
            <ac:spMk id="48" creationId="{35695D7D-18F9-4B84-99CD-B519DC4C951C}"/>
          </ac:spMkLst>
        </pc:spChg>
        <pc:spChg chg="add mod">
          <ac:chgData name="Walid Ben Romdhane" userId="24d68804-1cdd-4180-98e1-a83c40455eb3" providerId="ADAL" clId="{D175304F-6DEE-4343-8294-4CA8A2D06EB5}" dt="2019-04-19T10:48:03.105" v="191" actId="20577"/>
          <ac:spMkLst>
            <pc:docMk/>
            <pc:sldMk cId="720407936" sldId="653"/>
            <ac:spMk id="49" creationId="{31601B07-4E85-418C-8AF7-CCA4296BE5D7}"/>
          </ac:spMkLst>
        </pc:spChg>
      </pc:sldChg>
      <pc:sldChg chg="modSp add modAnim">
        <pc:chgData name="Walid Ben Romdhane" userId="24d68804-1cdd-4180-98e1-a83c40455eb3" providerId="ADAL" clId="{D175304F-6DEE-4343-8294-4CA8A2D06EB5}" dt="2019-04-19T10:50:58.827" v="214"/>
        <pc:sldMkLst>
          <pc:docMk/>
          <pc:sldMk cId="3921329434" sldId="654"/>
        </pc:sldMkLst>
        <pc:spChg chg="mod">
          <ac:chgData name="Walid Ben Romdhane" userId="24d68804-1cdd-4180-98e1-a83c40455eb3" providerId="ADAL" clId="{D175304F-6DEE-4343-8294-4CA8A2D06EB5}" dt="2019-04-19T10:50:32.906" v="209" actId="14100"/>
          <ac:spMkLst>
            <pc:docMk/>
            <pc:sldMk cId="3921329434" sldId="654"/>
            <ac:spMk id="3" creationId="{DFE8E481-A26A-4F76-86ED-17F68F4B6AE7}"/>
          </ac:spMkLst>
        </pc:spChg>
        <pc:spChg chg="mod">
          <ac:chgData name="Walid Ben Romdhane" userId="24d68804-1cdd-4180-98e1-a83c40455eb3" providerId="ADAL" clId="{D175304F-6DEE-4343-8294-4CA8A2D06EB5}" dt="2019-04-19T10:50:41.954" v="212" actId="20577"/>
          <ac:spMkLst>
            <pc:docMk/>
            <pc:sldMk cId="3921329434" sldId="654"/>
            <ac:spMk id="4" creationId="{BE6304F3-919B-4A39-931E-7DD181B4FE1F}"/>
          </ac:spMkLst>
        </pc:spChg>
        <pc:spChg chg="mod">
          <ac:chgData name="Walid Ben Romdhane" userId="24d68804-1cdd-4180-98e1-a83c40455eb3" providerId="ADAL" clId="{D175304F-6DEE-4343-8294-4CA8A2D06EB5}" dt="2019-04-19T10:50:19.288" v="207" actId="1076"/>
          <ac:spMkLst>
            <pc:docMk/>
            <pc:sldMk cId="3921329434" sldId="654"/>
            <ac:spMk id="48" creationId="{35695D7D-18F9-4B84-99CD-B519DC4C951C}"/>
          </ac:spMkLst>
        </pc:spChg>
        <pc:spChg chg="mod">
          <ac:chgData name="Walid Ben Romdhane" userId="24d68804-1cdd-4180-98e1-a83c40455eb3" providerId="ADAL" clId="{D175304F-6DEE-4343-8294-4CA8A2D06EB5}" dt="2019-04-19T10:50:50.762" v="213" actId="20577"/>
          <ac:spMkLst>
            <pc:docMk/>
            <pc:sldMk cId="3921329434" sldId="654"/>
            <ac:spMk id="49" creationId="{31601B07-4E85-418C-8AF7-CCA4296BE5D7}"/>
          </ac:spMkLst>
        </pc:spChg>
      </pc:sldChg>
      <pc:sldChg chg="addSp delSp modSp add del">
        <pc:chgData name="Walid Ben Romdhane" userId="24d68804-1cdd-4180-98e1-a83c40455eb3" providerId="ADAL" clId="{D175304F-6DEE-4343-8294-4CA8A2D06EB5}" dt="2019-04-19T15:28:14.038" v="765" actId="2696"/>
        <pc:sldMkLst>
          <pc:docMk/>
          <pc:sldMk cId="1991531704" sldId="655"/>
        </pc:sldMkLst>
        <pc:spChg chg="mod">
          <ac:chgData name="Walid Ben Romdhane" userId="24d68804-1cdd-4180-98e1-a83c40455eb3" providerId="ADAL" clId="{D175304F-6DEE-4343-8294-4CA8A2D06EB5}" dt="2019-04-19T15:13:35.752" v="730" actId="20577"/>
          <ac:spMkLst>
            <pc:docMk/>
            <pc:sldMk cId="1991531704" sldId="655"/>
            <ac:spMk id="2" creationId="{E668605A-7AEB-4A75-9F95-910E5D70E62F}"/>
          </ac:spMkLst>
        </pc:spChg>
        <pc:spChg chg="del">
          <ac:chgData name="Walid Ben Romdhane" userId="24d68804-1cdd-4180-98e1-a83c40455eb3" providerId="ADAL" clId="{D175304F-6DEE-4343-8294-4CA8A2D06EB5}" dt="2019-04-19T15:13:39.142" v="731" actId="478"/>
          <ac:spMkLst>
            <pc:docMk/>
            <pc:sldMk cId="1991531704" sldId="655"/>
            <ac:spMk id="3" creationId="{7D961A0C-EEA9-4FB6-ABE0-0EBA48EBC448}"/>
          </ac:spMkLst>
        </pc:spChg>
        <pc:picChg chg="add del mod modCrop">
          <ac:chgData name="Walid Ben Romdhane" userId="24d68804-1cdd-4180-98e1-a83c40455eb3" providerId="ADAL" clId="{D175304F-6DEE-4343-8294-4CA8A2D06EB5}" dt="2019-04-19T15:21:56.911" v="732" actId="478"/>
          <ac:picMkLst>
            <pc:docMk/>
            <pc:sldMk cId="1991531704" sldId="655"/>
            <ac:picMk id="4" creationId="{2A0E0C13-1791-402F-87C6-9F9702DD5DB4}"/>
          </ac:picMkLst>
        </pc:picChg>
      </pc:sldChg>
      <pc:sldChg chg="addSp delSp modSp add">
        <pc:chgData name="Walid Ben Romdhane" userId="24d68804-1cdd-4180-98e1-a83c40455eb3" providerId="ADAL" clId="{D175304F-6DEE-4343-8294-4CA8A2D06EB5}" dt="2019-04-19T16:03:19.748" v="1202" actId="732"/>
        <pc:sldMkLst>
          <pc:docMk/>
          <pc:sldMk cId="3040068314" sldId="656"/>
        </pc:sldMkLst>
        <pc:spChg chg="mod">
          <ac:chgData name="Walid Ben Romdhane" userId="24d68804-1cdd-4180-98e1-a83c40455eb3" providerId="ADAL" clId="{D175304F-6DEE-4343-8294-4CA8A2D06EB5}" dt="2019-04-19T15:42:13.119" v="983" actId="20577"/>
          <ac:spMkLst>
            <pc:docMk/>
            <pc:sldMk cId="3040068314" sldId="656"/>
            <ac:spMk id="2" creationId="{8799B17A-6F15-4494-907C-720A364CD1D0}"/>
          </ac:spMkLst>
        </pc:spChg>
        <pc:spChg chg="add del mod">
          <ac:chgData name="Walid Ben Romdhane" userId="24d68804-1cdd-4180-98e1-a83c40455eb3" providerId="ADAL" clId="{D175304F-6DEE-4343-8294-4CA8A2D06EB5}" dt="2019-04-19T16:03:02.967" v="1200" actId="14100"/>
          <ac:spMkLst>
            <pc:docMk/>
            <pc:sldMk cId="3040068314" sldId="656"/>
            <ac:spMk id="3" creationId="{0894C05A-6980-4780-82BB-2E4159CB9D3D}"/>
          </ac:spMkLst>
        </pc:spChg>
        <pc:spChg chg="add del">
          <ac:chgData name="Walid Ben Romdhane" userId="24d68804-1cdd-4180-98e1-a83c40455eb3" providerId="ADAL" clId="{D175304F-6DEE-4343-8294-4CA8A2D06EB5}" dt="2019-04-19T15:26:31.661" v="735"/>
          <ac:spMkLst>
            <pc:docMk/>
            <pc:sldMk cId="3040068314" sldId="656"/>
            <ac:spMk id="4" creationId="{002BF3DE-277B-4567-9160-CDEBD8605A00}"/>
          </ac:spMkLst>
        </pc:spChg>
        <pc:picChg chg="add mod modCrop">
          <ac:chgData name="Walid Ben Romdhane" userId="24d68804-1cdd-4180-98e1-a83c40455eb3" providerId="ADAL" clId="{D175304F-6DEE-4343-8294-4CA8A2D06EB5}" dt="2019-04-19T16:03:19.748" v="1202" actId="732"/>
          <ac:picMkLst>
            <pc:docMk/>
            <pc:sldMk cId="3040068314" sldId="656"/>
            <ac:picMk id="6" creationId="{258EFFC9-9750-4D70-97A3-3A7CC8DF2438}"/>
          </ac:picMkLst>
        </pc:picChg>
      </pc:sldChg>
      <pc:sldChg chg="addSp modSp add modAnim">
        <pc:chgData name="Walid Ben Romdhane" userId="24d68804-1cdd-4180-98e1-a83c40455eb3" providerId="ADAL" clId="{D175304F-6DEE-4343-8294-4CA8A2D06EB5}" dt="2019-04-19T15:32:06.804" v="881" actId="1037"/>
        <pc:sldMkLst>
          <pc:docMk/>
          <pc:sldMk cId="163534758" sldId="657"/>
        </pc:sldMkLst>
        <pc:spChg chg="mod">
          <ac:chgData name="Walid Ben Romdhane" userId="24d68804-1cdd-4180-98e1-a83c40455eb3" providerId="ADAL" clId="{D175304F-6DEE-4343-8294-4CA8A2D06EB5}" dt="2019-04-19T15:30:41.254" v="829" actId="20577"/>
          <ac:spMkLst>
            <pc:docMk/>
            <pc:sldMk cId="163534758" sldId="657"/>
            <ac:spMk id="2" creationId="{49E7297E-25FB-495F-852B-A582E728ACEA}"/>
          </ac:spMkLst>
        </pc:spChg>
        <pc:spChg chg="add mod">
          <ac:chgData name="Walid Ben Romdhane" userId="24d68804-1cdd-4180-98e1-a83c40455eb3" providerId="ADAL" clId="{D175304F-6DEE-4343-8294-4CA8A2D06EB5}" dt="2019-04-19T15:32:06.804" v="881" actId="1037"/>
          <ac:spMkLst>
            <pc:docMk/>
            <pc:sldMk cId="163534758" sldId="657"/>
            <ac:spMk id="5" creationId="{C309AB8D-C2B7-4664-9FF6-46D23ACD18CB}"/>
          </ac:spMkLst>
        </pc:spChg>
        <pc:spChg chg="add mod">
          <ac:chgData name="Walid Ben Romdhane" userId="24d68804-1cdd-4180-98e1-a83c40455eb3" providerId="ADAL" clId="{D175304F-6DEE-4343-8294-4CA8A2D06EB5}" dt="2019-04-19T15:32:02.407" v="868" actId="1035"/>
          <ac:spMkLst>
            <pc:docMk/>
            <pc:sldMk cId="163534758" sldId="657"/>
            <ac:spMk id="6" creationId="{B43F7BCF-D9CD-484E-82E2-9FA687C2095D}"/>
          </ac:spMkLst>
        </pc:spChg>
        <pc:picChg chg="add mod modCrop">
          <ac:chgData name="Walid Ben Romdhane" userId="24d68804-1cdd-4180-98e1-a83c40455eb3" providerId="ADAL" clId="{D175304F-6DEE-4343-8294-4CA8A2D06EB5}" dt="2019-04-19T15:30:33.404" v="799" actId="1076"/>
          <ac:picMkLst>
            <pc:docMk/>
            <pc:sldMk cId="163534758" sldId="657"/>
            <ac:picMk id="4" creationId="{C52493A2-3BEF-4056-BC75-92235AF6CAB4}"/>
          </ac:picMkLst>
        </pc:picChg>
      </pc:sldChg>
      <pc:sldChg chg="addSp modSp add ord">
        <pc:chgData name="Walid Ben Romdhane" userId="24d68804-1cdd-4180-98e1-a83c40455eb3" providerId="ADAL" clId="{D175304F-6DEE-4343-8294-4CA8A2D06EB5}" dt="2019-04-19T16:01:03.454" v="1195" actId="20577"/>
        <pc:sldMkLst>
          <pc:docMk/>
          <pc:sldMk cId="3755305864" sldId="658"/>
        </pc:sldMkLst>
        <pc:spChg chg="mod">
          <ac:chgData name="Walid Ben Romdhane" userId="24d68804-1cdd-4180-98e1-a83c40455eb3" providerId="ADAL" clId="{D175304F-6DEE-4343-8294-4CA8A2D06EB5}" dt="2019-04-19T15:59:18.166" v="1139"/>
          <ac:spMkLst>
            <pc:docMk/>
            <pc:sldMk cId="3755305864" sldId="658"/>
            <ac:spMk id="2" creationId="{9C4F6117-C5D7-4050-A5DB-77A02AA81D48}"/>
          </ac:spMkLst>
        </pc:spChg>
        <pc:spChg chg="mod">
          <ac:chgData name="Walid Ben Romdhane" userId="24d68804-1cdd-4180-98e1-a83c40455eb3" providerId="ADAL" clId="{D175304F-6DEE-4343-8294-4CA8A2D06EB5}" dt="2019-04-19T15:58:18.051" v="1133" actId="14100"/>
          <ac:spMkLst>
            <pc:docMk/>
            <pc:sldMk cId="3755305864" sldId="658"/>
            <ac:spMk id="3" creationId="{A9884109-7D2E-4020-98F9-43392019800D}"/>
          </ac:spMkLst>
        </pc:spChg>
        <pc:spChg chg="add mod">
          <ac:chgData name="Walid Ben Romdhane" userId="24d68804-1cdd-4180-98e1-a83c40455eb3" providerId="ADAL" clId="{D175304F-6DEE-4343-8294-4CA8A2D06EB5}" dt="2019-04-19T16:01:03.454" v="1195" actId="20577"/>
          <ac:spMkLst>
            <pc:docMk/>
            <pc:sldMk cId="3755305864" sldId="658"/>
            <ac:spMk id="4" creationId="{1CCB08BC-6386-439F-B952-10CABC4354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17513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429000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01665B7-04B9-E849-9917-E761C85E2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000125" y="220663"/>
            <a:ext cx="2732088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idx="1"/>
          </p:nvPr>
        </p:nvSpPr>
        <p:spPr>
          <a:xfrm>
            <a:off x="3884613" y="220663"/>
            <a:ext cx="2579687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CD29C76-C7DE-5644-9BEC-D330BFA0E4E9}" type="datetimeFigureOut">
              <a:rPr lang="en-US"/>
              <a:pPr>
                <a:defRPr/>
              </a:pPr>
              <a:t>4/19/2019</a:t>
            </a:fld>
            <a:endParaRPr lang="en-US" dirty="0"/>
          </a:p>
        </p:txBody>
      </p:sp>
      <p:pic>
        <p:nvPicPr>
          <p:cNvPr id="24582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700" y="220663"/>
            <a:ext cx="3603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15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00125" y="220663"/>
            <a:ext cx="2732088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20663"/>
            <a:ext cx="2579687" cy="328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A69025D-A08F-B945-BFEA-812433FA2343}" type="datetimeFigureOut">
              <a:rPr lang="en-US"/>
              <a:pPr>
                <a:defRPr/>
              </a:pPr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777875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3558" name="Picture 2" descr="\\psf\Home\Desktop\Infor_TMLogo_RGB_080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20663"/>
            <a:ext cx="36036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417513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429000" y="859472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451519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439246D-7DC7-9641-BCA9-C9CF698DE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73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725488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1450975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2176463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2901950" algn="l" defTabSz="1450975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3628796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54556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80315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06074" algn="l" defTabSz="145151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39246D-7DC7-9641-BCA9-C9CF698DEC5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4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8.wdp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9.wdp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0.wdp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1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2.wdp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3.wdp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FE685-CC16-D240-8D5D-82FCB2E7E150}"/>
              </a:ext>
            </a:extLst>
          </p:cNvPr>
          <p:cNvSpPr txBox="1"/>
          <p:nvPr userDrawn="1"/>
        </p:nvSpPr>
        <p:spPr>
          <a:xfrm>
            <a:off x="5916827" y="1745248"/>
            <a:ext cx="8929155" cy="58446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2400"/>
              </a:spcAft>
            </a:pPr>
            <a:r>
              <a:rPr lang="en-US" sz="3200" b="0" i="0" spc="300" dirty="0">
                <a:solidFill>
                  <a:srgbClr val="FD5851"/>
                </a:solidFill>
                <a:latin typeface="Arial" panose="020B0604020202020204" pitchFamily="34" charset="0"/>
              </a:rPr>
              <a:t>DO NOT USE THIS LAYOUT</a:t>
            </a:r>
          </a:p>
          <a:p>
            <a:pPr>
              <a:lnSpc>
                <a:spcPct val="80000"/>
              </a:lnSpc>
              <a:spcBef>
                <a:spcPts val="1800"/>
              </a:spcBef>
              <a:spcAft>
                <a:spcPts val="2400"/>
              </a:spcAft>
            </a:pPr>
            <a:r>
              <a:rPr lang="en-US" sz="8000" b="1" i="0" spc="-300" dirty="0">
                <a:solidFill>
                  <a:srgbClr val="56525A"/>
                </a:solidFill>
                <a:latin typeface="Arial" panose="020B0604020202020204" pitchFamily="34" charset="0"/>
              </a:rPr>
              <a:t>2018 Light </a:t>
            </a:r>
            <a:br>
              <a:rPr lang="en-US" sz="8000" b="1" i="0" spc="-300" dirty="0">
                <a:solidFill>
                  <a:srgbClr val="56525A"/>
                </a:solidFill>
                <a:latin typeface="Arial" panose="020B0604020202020204" pitchFamily="34" charset="0"/>
              </a:rPr>
            </a:br>
            <a:r>
              <a:rPr lang="en-US" sz="8000" b="1" i="0" spc="-300" dirty="0">
                <a:solidFill>
                  <a:srgbClr val="56525A"/>
                </a:solidFill>
                <a:latin typeface="Arial" panose="020B0604020202020204" pitchFamily="34" charset="0"/>
              </a:rPr>
              <a:t>Color Scheme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The light color scheme slide layouts are recommended for general use. </a:t>
            </a:r>
            <a:b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</a:b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The light color scheme will </a:t>
            </a:r>
            <a:r>
              <a:rPr lang="en-US" sz="2000" b="0" i="0" spc="0">
                <a:solidFill>
                  <a:srgbClr val="56525A"/>
                </a:solidFill>
                <a:latin typeface="Arial" panose="020B0604020202020204" pitchFamily="34" charset="0"/>
              </a:rPr>
              <a:t>be optimal </a:t>
            </a: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If </a:t>
            </a:r>
            <a:r>
              <a:rPr lang="en-US" sz="2000" b="0" i="0" spc="0">
                <a:solidFill>
                  <a:srgbClr val="56525A"/>
                </a:solidFill>
                <a:latin typeface="Arial" panose="020B0604020202020204" pitchFamily="34" charset="0"/>
              </a:rPr>
              <a:t>your presenting </a:t>
            </a: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environment cannot </a:t>
            </a:r>
            <a:b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</a:b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be confirmed and: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D5851"/>
              </a:buClr>
              <a:buFont typeface="Wingdings" pitchFamily="2" charset="2"/>
              <a:buChar char="§"/>
            </a:pP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you </a:t>
            </a:r>
            <a:r>
              <a:rPr lang="en-US" sz="2000" b="0" i="0" spc="0">
                <a:solidFill>
                  <a:srgbClr val="56525A"/>
                </a:solidFill>
                <a:latin typeface="Arial" panose="020B0604020202020204" pitchFamily="34" charset="0"/>
              </a:rPr>
              <a:t>are presenting </a:t>
            </a: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to intimate audience sizes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D5851"/>
              </a:buClr>
              <a:buFont typeface="Wingdings" pitchFamily="2" charset="2"/>
              <a:buChar char="§"/>
            </a:pP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you need to </a:t>
            </a:r>
            <a:r>
              <a:rPr lang="en-US" sz="2000" b="0" i="0" spc="0">
                <a:solidFill>
                  <a:srgbClr val="56525A"/>
                </a:solidFill>
                <a:latin typeface="Arial" panose="020B0604020202020204" pitchFamily="34" charset="0"/>
              </a:rPr>
              <a:t>leverage pre-existing </a:t>
            </a: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content from the </a:t>
            </a:r>
            <a:r>
              <a:rPr lang="en-US" sz="2000" b="0" i="0" spc="0">
                <a:solidFill>
                  <a:srgbClr val="56525A"/>
                </a:solidFill>
                <a:latin typeface="Arial" panose="020B0604020202020204" pitchFamily="34" charset="0"/>
              </a:rPr>
              <a:t>old corporate template</a:t>
            </a:r>
            <a:endParaRPr lang="en-US" sz="2000" b="0" i="0" spc="0" dirty="0">
              <a:solidFill>
                <a:srgbClr val="56525A"/>
              </a:solidFill>
              <a:latin typeface="Arial" panose="020B0604020202020204" pitchFamily="34" charset="0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D5851"/>
              </a:buClr>
              <a:buFont typeface="Wingdings" pitchFamily="2" charset="2"/>
              <a:buChar char="§"/>
            </a:pPr>
            <a:r>
              <a:rPr lang="en-US" sz="2000" b="0" i="0" spc="0">
                <a:solidFill>
                  <a:srgbClr val="56525A"/>
                </a:solidFill>
                <a:latin typeface="Arial" panose="020B0604020202020204" pitchFamily="34" charset="0"/>
              </a:rPr>
              <a:t>the presenting </a:t>
            </a:r>
            <a:r>
              <a:rPr lang="en-US" sz="2000" b="0" i="0" spc="0" dirty="0">
                <a:solidFill>
                  <a:srgbClr val="56525A"/>
                </a:solidFill>
                <a:latin typeface="Arial" panose="020B0604020202020204" pitchFamily="34" charset="0"/>
              </a:rPr>
              <a:t>environment is bright and has fluorescent 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30DE5-0E6E-E04C-A978-EC88B0C04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8020" y="2178951"/>
            <a:ext cx="3129382" cy="2853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F2DC9-7424-7A4F-856C-61BE84DA76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95AC89-3A88-7348-B8D8-C8E27DF7037C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iPad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6CF2B4-B2FA-8345-98BF-67F31A6AB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9385" y="762000"/>
            <a:ext cx="5368009" cy="768684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C7BC2B-82F2-A24B-8D20-8E8AEA489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538" y="2784348"/>
            <a:ext cx="5087937" cy="2810000"/>
          </a:xfrm>
        </p:spPr>
        <p:txBody>
          <a:bodyPr tIns="0" bIns="0"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2400"/>
              </a:spcAft>
              <a:buNone/>
              <a:defRPr lang="en-US" sz="26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11113" indent="0">
              <a:lnSpc>
                <a:spcPct val="95000"/>
              </a:lnSpc>
              <a:spcBef>
                <a:spcPts val="1200"/>
              </a:spcBef>
              <a:spcAft>
                <a:spcPts val="1800"/>
              </a:spcAft>
              <a:buNone/>
              <a:tabLst/>
              <a:defRPr lang="en-US" sz="2600" b="0" i="0" kern="120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11113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tabLst/>
              <a:defRPr lang="en-US" sz="1800" b="0" i="0" kern="1200" spc="-5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 marL="236538" indent="-225425">
              <a:spcBef>
                <a:spcPts val="900"/>
              </a:spcBef>
              <a:spcAft>
                <a:spcPts val="0"/>
              </a:spcAft>
              <a:buClr>
                <a:srgbClr val="D3091C"/>
              </a:buClr>
              <a:buFont typeface="Wingdings" pitchFamily="2" charset="2"/>
              <a:buChar char="§"/>
              <a:defRPr sz="1800">
                <a:solidFill>
                  <a:srgbClr val="4B5254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&lt; INSERT HEADLINE OR PRODUCT STATEMENT 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9" y="1115878"/>
            <a:ext cx="7402781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40" y="659644"/>
            <a:ext cx="703562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8EC858-89C7-F843-BE4F-BDCDBBB972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35457" y="1443789"/>
            <a:ext cx="4672584" cy="6227064"/>
          </a:xfrm>
          <a:prstGeom prst="roundRect">
            <a:avLst>
              <a:gd name="adj" fmla="val 374"/>
            </a:avLst>
          </a:prstGeom>
          <a:solidFill>
            <a:srgbClr val="EBEBEB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</a:t>
            </a:r>
            <a:r>
              <a:rPr lang="en-US"/>
              <a:t>insert product </a:t>
            </a:r>
            <a:r>
              <a:rPr lang="en-US" dirty="0"/>
              <a:t>screen &gt;</a:t>
            </a:r>
          </a:p>
        </p:txBody>
      </p:sp>
    </p:spTree>
    <p:extLst>
      <p:ext uri="{BB962C8B-B14F-4D97-AF65-F5344CB8AC3E}">
        <p14:creationId xmlns:p14="http://schemas.microsoft.com/office/powerpoint/2010/main" val="21113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Laptop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D473D9-0045-DE42-8FA4-69486AB11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4139" y="2319431"/>
            <a:ext cx="9014073" cy="527323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C7BC2B-82F2-A24B-8D20-8E8AEA489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538" y="2788920"/>
            <a:ext cx="5087937" cy="2810000"/>
          </a:xfrm>
        </p:spPr>
        <p:txBody>
          <a:bodyPr tIns="0" bIns="0"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2400"/>
              </a:spcAft>
              <a:buNone/>
              <a:defRPr lang="en-US" sz="26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11113" indent="0">
              <a:lnSpc>
                <a:spcPct val="95000"/>
              </a:lnSpc>
              <a:spcBef>
                <a:spcPts val="1200"/>
              </a:spcBef>
              <a:spcAft>
                <a:spcPts val="1800"/>
              </a:spcAft>
              <a:buNone/>
              <a:tabLst/>
              <a:defRPr lang="en-US" sz="2600" b="0" i="0" kern="120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11113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tabLst/>
              <a:defRPr lang="en-US" sz="1800" b="0" i="0" kern="1200" spc="-5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 marL="236538" indent="-225425">
              <a:spcBef>
                <a:spcPts val="900"/>
              </a:spcBef>
              <a:spcAft>
                <a:spcPts val="0"/>
              </a:spcAft>
              <a:buClr>
                <a:srgbClr val="D3091C"/>
              </a:buClr>
              <a:buFont typeface="Wingdings" pitchFamily="2" charset="2"/>
              <a:buChar char="§"/>
              <a:defRPr sz="1800">
                <a:solidFill>
                  <a:srgbClr val="4B5254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&lt; INSERT HEADLINE OR PRODUCT STATEMENT 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9" y="1115878"/>
            <a:ext cx="7402781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40" y="659644"/>
            <a:ext cx="703562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8EC858-89C7-F843-BE4F-BDCDBBB972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96432" y="2644346"/>
            <a:ext cx="6854898" cy="4300150"/>
          </a:xfrm>
          <a:prstGeom prst="rect">
            <a:avLst/>
          </a:prstGeom>
          <a:solidFill>
            <a:srgbClr val="EBEBEB"/>
          </a:solidFill>
          <a:effectLst>
            <a:innerShdw blurRad="381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</a:t>
            </a:r>
            <a:r>
              <a:rPr lang="en-US"/>
              <a:t>insert product </a:t>
            </a:r>
            <a:r>
              <a:rPr lang="en-US" dirty="0"/>
              <a:t>screen &gt;</a:t>
            </a:r>
          </a:p>
        </p:txBody>
      </p:sp>
    </p:spTree>
    <p:extLst>
      <p:ext uri="{BB962C8B-B14F-4D97-AF65-F5344CB8AC3E}">
        <p14:creationId xmlns:p14="http://schemas.microsoft.com/office/powerpoint/2010/main" val="352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A4C95D-1977-ED49-96C3-2AE16181A2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170220" y="0"/>
            <a:ext cx="4087368" cy="9144000"/>
          </a:xfr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&lt; Insert relevant</a:t>
            </a:r>
            <a:br>
              <a:rPr lang="en-US" dirty="0"/>
            </a:br>
            <a:r>
              <a:rPr lang="en-US" dirty="0"/>
              <a:t>image here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0566259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6828" y="659644"/>
            <a:ext cx="10279109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E4FFEA-0C4A-1A47-BB1C-B8A9D733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7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7DFE8E9-20A1-DC42-B139-64EB7B4C57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7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42BFD19-9991-0949-81D6-B4EA751F6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7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FFC93D8C-CE87-1840-9DE9-98929F451A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700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8D35DFD-3C53-A447-912B-03B7BCEC31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00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B09EAAA0-7939-5049-B500-03EDF48632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700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D4B1FE03-7D8A-3947-B107-0DB7C0612B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433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2FC08B-F4BE-EA4D-ACD7-5AA1878A10C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433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C15B91-C0D7-4A4E-8E50-A1C6C4B6A9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7433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91DBB67-0001-094D-918E-C89A302CD8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9166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576AD88C-1C67-B842-9048-0E95372CB3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166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F82CD825-64F8-3941-98A0-89E7580E09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166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55C5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</p:spTree>
    <p:extLst>
      <p:ext uri="{BB962C8B-B14F-4D97-AF65-F5344CB8AC3E}">
        <p14:creationId xmlns:p14="http://schemas.microsoft.com/office/powerpoint/2010/main" val="32278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CustomStatem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BE49737-8810-3843-B4F5-79CCC292AE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8572" y="0"/>
            <a:ext cx="8129016" cy="9144000"/>
          </a:xfrm>
        </p:spPr>
        <p:txBody>
          <a:bodyPr tIns="274320" rIns="0" bIns="0"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Insert background image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4547-1525-F045-9C9E-204925EC5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7133" y="2657475"/>
            <a:ext cx="5452997" cy="2714589"/>
          </a:xfrm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  <a:defRPr lang="en-US" sz="7200" b="1" i="0" kern="1200" spc="-150" dirty="0" smtClean="0">
                <a:solidFill>
                  <a:srgbClr val="555C5F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None/>
              <a:defRPr lang="en-US" sz="2200" b="0" i="0" kern="1200" spc="300" baseline="0" dirty="0" smtClean="0">
                <a:solidFill>
                  <a:srgbClr val="555C5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1B10B-0F39-0E49-991D-B9AD1FB82E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2047" y="1183314"/>
            <a:ext cx="6328441" cy="6777373"/>
          </a:xfrm>
        </p:spPr>
        <p:txBody>
          <a:bodyPr anchor="ctr">
            <a:normAutofit/>
          </a:bodyPr>
          <a:lstStyle>
            <a:lvl1pPr marL="365760" indent="-365760">
              <a:spcBef>
                <a:spcPts val="2800"/>
              </a:spcBef>
              <a:spcAft>
                <a:spcPts val="0"/>
              </a:spcAft>
              <a:buSzPct val="90000"/>
              <a:buFontTx/>
              <a:buBlip>
                <a:blip r:embed="rId2"/>
              </a:buBlip>
              <a:defRPr lang="en-US" sz="3200" b="1" i="0" kern="1200" smtClean="0">
                <a:solidFill>
                  <a:schemeClr val="bg1"/>
                </a:solidFill>
                <a:effectLst>
                  <a:outerShdw blurRad="266700" algn="ctr" rotWithShape="0">
                    <a:prstClr val="black">
                      <a:alpha val="72000"/>
                    </a:prst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 Supporting bullet list item – top level only &gt;</a:t>
            </a:r>
          </a:p>
        </p:txBody>
      </p:sp>
    </p:spTree>
    <p:extLst>
      <p:ext uri="{BB962C8B-B14F-4D97-AF65-F5344CB8AC3E}">
        <p14:creationId xmlns:p14="http://schemas.microsoft.com/office/powerpoint/2010/main" val="7850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961">
          <p15:clr>
            <a:srgbClr val="FBAE40"/>
          </p15:clr>
        </p15:guide>
        <p15:guide id="2" pos="884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CustomStatem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CFF3F6-03A9-294E-AAF7-4D6825862C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458200" cy="914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B554F6-1563-6E4E-BD89-76424404BC6D}"/>
              </a:ext>
            </a:extLst>
          </p:cNvPr>
          <p:cNvSpPr/>
          <p:nvPr userDrawn="1"/>
        </p:nvSpPr>
        <p:spPr>
          <a:xfrm rot="2700000">
            <a:off x="7065634" y="762000"/>
            <a:ext cx="3017341" cy="3017341"/>
          </a:xfrm>
          <a:prstGeom prst="rect">
            <a:avLst/>
          </a:prstGeom>
          <a:noFill/>
          <a:ln w="38100">
            <a:solidFill>
              <a:srgbClr val="D50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0EC22-CDEF-3F4D-BA6E-8A2C7A805FF5}"/>
              </a:ext>
            </a:extLst>
          </p:cNvPr>
          <p:cNvSpPr/>
          <p:nvPr userDrawn="1"/>
        </p:nvSpPr>
        <p:spPr>
          <a:xfrm rot="2700000">
            <a:off x="9356825" y="3063329"/>
            <a:ext cx="3017341" cy="3017341"/>
          </a:xfrm>
          <a:prstGeom prst="rect">
            <a:avLst/>
          </a:prstGeom>
          <a:noFill/>
          <a:ln w="38100">
            <a:solidFill>
              <a:srgbClr val="D50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29786A-6FC6-B245-A72B-72324EAC631A}"/>
              </a:ext>
            </a:extLst>
          </p:cNvPr>
          <p:cNvSpPr/>
          <p:nvPr userDrawn="1"/>
        </p:nvSpPr>
        <p:spPr>
          <a:xfrm rot="2700000">
            <a:off x="7060565" y="5364659"/>
            <a:ext cx="3017341" cy="3017341"/>
          </a:xfrm>
          <a:prstGeom prst="rect">
            <a:avLst/>
          </a:prstGeom>
          <a:noFill/>
          <a:ln w="38100">
            <a:solidFill>
              <a:srgbClr val="D50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4547-1525-F045-9C9E-204925EC5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0704" y="2915889"/>
            <a:ext cx="5452997" cy="2714589"/>
          </a:xfrm>
        </p:spPr>
        <p:txBody>
          <a:bodyPr tIns="0" bIns="0">
            <a:spAutoFit/>
          </a:bodyPr>
          <a:lstStyle>
            <a:lvl1pPr marL="0" indent="0">
              <a:lnSpc>
                <a:spcPct val="82000"/>
              </a:lnSpc>
              <a:spcBef>
                <a:spcPts val="1200"/>
              </a:spcBef>
              <a:spcAft>
                <a:spcPts val="0"/>
              </a:spcAft>
              <a:buNone/>
              <a:defRPr lang="en-US" sz="7200" b="1" i="0" kern="1200" spc="-150" dirty="0" smtClean="0">
                <a:solidFill>
                  <a:srgbClr val="555C5F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None/>
              <a:defRPr lang="en-US" sz="2200" b="0" i="0" kern="1200" spc="300" baseline="0" dirty="0" smtClean="0">
                <a:solidFill>
                  <a:srgbClr val="555C5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4330C-A962-C64D-A866-96B0517E05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47154" y="1925634"/>
            <a:ext cx="3291840" cy="1031054"/>
          </a:xfrm>
        </p:spPr>
        <p:txBody>
          <a:bodyPr tIns="0" bIns="0">
            <a:noAutofit/>
          </a:bodyPr>
          <a:lstStyle>
            <a:lvl1pPr marL="0" indent="0" algn="ctr">
              <a:buNone/>
              <a:defRPr lang="en-US" sz="2200" b="1" i="0" kern="1200" spc="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0" indent="0" algn="ctr">
              <a:buNone/>
              <a:defRPr lang="en-US" sz="1800" b="0" i="0" kern="1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</a:lstStyle>
          <a:p>
            <a:pPr lvl="0"/>
            <a:r>
              <a:rPr lang="en-US" dirty="0"/>
              <a:t>&lt; INSERT HEADLINE&gt;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5FD2368-F467-6B4A-ADC9-276A61AE3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47154" y="6544645"/>
            <a:ext cx="3291840" cy="1031054"/>
          </a:xfrm>
        </p:spPr>
        <p:txBody>
          <a:bodyPr tIns="0" bIns="0">
            <a:noAutofit/>
          </a:bodyPr>
          <a:lstStyle>
            <a:lvl1pPr marL="0" indent="0" algn="ctr">
              <a:buNone/>
              <a:defRPr lang="en-US" sz="2200" b="1" i="0" kern="1200" spc="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0" indent="0" algn="ctr">
              <a:buNone/>
              <a:defRPr lang="en-US" sz="1800" b="0" i="0" kern="1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</a:lstStyle>
          <a:p>
            <a:pPr lvl="0"/>
            <a:r>
              <a:rPr lang="en-US" dirty="0"/>
              <a:t>&lt; INSERT HEADLINE&gt;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B5CE95E-030E-CB48-8238-BEE02F049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19574" y="4303012"/>
            <a:ext cx="3291840" cy="1031054"/>
          </a:xfrm>
        </p:spPr>
        <p:txBody>
          <a:bodyPr tIns="0" bIns="0">
            <a:noAutofit/>
          </a:bodyPr>
          <a:lstStyle>
            <a:lvl1pPr marL="0" indent="0" algn="ctr">
              <a:buNone/>
              <a:defRPr lang="en-US" sz="2200" b="1" i="0" kern="1200" spc="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0" indent="0" algn="ctr">
              <a:buNone/>
              <a:defRPr lang="en-US" sz="1800" b="0" i="0" kern="1200" dirty="0" smtClean="0">
                <a:solidFill>
                  <a:srgbClr val="555C5F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</a:lstStyle>
          <a:p>
            <a:pPr lvl="0"/>
            <a:r>
              <a:rPr lang="en-US" dirty="0"/>
              <a:t>&lt; INSERT HEADLINE&gt;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B94CCF4-5359-D444-9853-23381A9EC5C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346422" y="1127615"/>
            <a:ext cx="493305" cy="493305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icon &gt;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46A63E98-7C2E-D745-8082-28C19273C125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8346422" y="5736191"/>
            <a:ext cx="493305" cy="493305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icon &gt;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A558A931-0EFF-5342-BC49-4F905865BA35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0618842" y="3477623"/>
            <a:ext cx="493305" cy="493305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icon &gt;</a:t>
            </a:r>
          </a:p>
        </p:txBody>
      </p:sp>
    </p:spTree>
    <p:extLst>
      <p:ext uri="{BB962C8B-B14F-4D97-AF65-F5344CB8AC3E}">
        <p14:creationId xmlns:p14="http://schemas.microsoft.com/office/powerpoint/2010/main" val="21951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961">
          <p15:clr>
            <a:srgbClr val="FBAE40"/>
          </p15:clr>
        </p15:guide>
        <p15:guide id="2" pos="764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Schema_Eyebrow-Divider_Bk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7D705A2-3A05-E045-BED9-811FED9601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" y="0"/>
            <a:ext cx="16166148" cy="9144000"/>
          </a:xfr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INSERT RELEVANT BACKGROUND IMAGE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17999-7056-6C46-835F-BB239B5A98CD}"/>
              </a:ext>
            </a:extLst>
          </p:cNvPr>
          <p:cNvSpPr/>
          <p:nvPr userDrawn="1"/>
        </p:nvSpPr>
        <p:spPr>
          <a:xfrm>
            <a:off x="0" y="0"/>
            <a:ext cx="91440" cy="9144000"/>
          </a:xfrm>
          <a:prstGeom prst="rect">
            <a:avLst/>
          </a:prstGeom>
          <a:solidFill>
            <a:srgbClr val="D5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4E19E45-A296-DB40-94AC-99CF9B820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8879" y="1807699"/>
            <a:ext cx="12448161" cy="733044"/>
          </a:xfrm>
        </p:spPr>
        <p:txBody>
          <a:bodyPr anchor="t" anchorCtr="0"/>
          <a:lstStyle>
            <a:lvl1pPr algn="l">
              <a:defRPr sz="6000" b="1" i="0">
                <a:solidFill>
                  <a:schemeClr val="bg1"/>
                </a:solidFill>
                <a:effectLst>
                  <a:outerShdw blurRad="101600" algn="ctr" rotWithShape="0">
                    <a:prstClr val="black">
                      <a:alpha val="60000"/>
                    </a:prstClr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lang="en-US" dirty="0"/>
              <a:t>&lt; Insert section title &gt;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0185A29-C95E-FD4F-82A9-318005BF2B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8879" y="1368469"/>
            <a:ext cx="12448161" cy="326136"/>
          </a:xfrm>
        </p:spPr>
        <p:txBody>
          <a:bodyPr tIns="0" bIns="0" anchor="b"/>
          <a:lstStyle>
            <a:lvl1pPr marL="0" indent="0" algn="l">
              <a:buNone/>
              <a:defRPr sz="2500" b="0" i="0" spc="300" baseline="0">
                <a:solidFill>
                  <a:schemeClr val="bg1"/>
                </a:solidFill>
                <a:effectLst>
                  <a:outerShdw blurRad="203200" algn="ctr" rotWithShape="0">
                    <a:prstClr val="black">
                      <a:alpha val="60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 INSERT SECTION NUMBER OR EYEBROW &gt;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0F71984-94C4-5541-8BEB-43FAC2A6B233}"/>
              </a:ext>
            </a:extLst>
          </p:cNvPr>
          <p:cNvSpPr txBox="1">
            <a:spLocks/>
          </p:cNvSpPr>
          <p:nvPr userDrawn="1"/>
        </p:nvSpPr>
        <p:spPr>
          <a:xfrm>
            <a:off x="301958" y="8765460"/>
            <a:ext cx="275217" cy="10556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E3A1F4B9-3F68-5945-8055-DA7CEBE4797C}" type="slidenum">
              <a:rPr lang="en-US" sz="800" b="0" i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pPr algn="l">
                <a:defRPr/>
              </a:pPr>
              <a:t>‹#›</a:t>
            </a:fld>
            <a:endParaRPr lang="en-US" sz="800" b="0" i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B4E980C-6E46-BC4D-B786-3A9B6A7F14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7175" y="8756687"/>
            <a:ext cx="295592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800" b="0" i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</a:t>
            </a:r>
            <a:r>
              <a:rPr lang="en-US" sz="800" b="0" i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© 2018. </a:t>
            </a:r>
            <a:r>
              <a:rPr lang="en-US" sz="800" b="0" i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</a:t>
            </a:r>
            <a:r>
              <a:rPr lang="en-US" sz="800" b="0" i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E62DFA-EF3A-C949-B780-E56A559D8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F6C50A-FD35-B941-A528-92518E848BDD}"/>
              </a:ext>
            </a:extLst>
          </p:cNvPr>
          <p:cNvCxnSpPr>
            <a:cxnSpLocks/>
          </p:cNvCxnSpPr>
          <p:nvPr userDrawn="1"/>
        </p:nvCxnSpPr>
        <p:spPr>
          <a:xfrm>
            <a:off x="15178311" y="8704736"/>
            <a:ext cx="0" cy="22701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7995E-19E5-7543-B71D-CBA7C7BBA44E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2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Divider_Bkg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3BE8805-D74D-5644-B02D-EE3CFB184E7F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>
          <a:xfrm>
            <a:off x="1166676" y="3775959"/>
            <a:ext cx="7765964" cy="1592081"/>
          </a:xfrm>
        </p:spPr>
        <p:txBody>
          <a:bodyPr anchor="t" anchorCtr="0"/>
          <a:lstStyle>
            <a:lvl1pPr algn="l">
              <a:defRPr sz="6000" b="1" i="0">
                <a:solidFill>
                  <a:srgbClr val="595959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433773-2FB6-A447-BB71-4A60B824E886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208879" y="3294392"/>
            <a:ext cx="7765965" cy="481567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b="0" i="0" spc="300" baseline="0">
                <a:solidFill>
                  <a:srgbClr val="555C5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NUMBER OR EYEBROW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BB2479-673A-B044-828E-F7B21EAB8AA8}"/>
              </a:ext>
            </a:extLst>
          </p:cNvPr>
          <p:cNvSpPr/>
          <p:nvPr userDrawn="1"/>
        </p:nvSpPr>
        <p:spPr>
          <a:xfrm>
            <a:off x="0" y="0"/>
            <a:ext cx="91440" cy="9144000"/>
          </a:xfrm>
          <a:prstGeom prst="rect">
            <a:avLst/>
          </a:prstGeom>
          <a:solidFill>
            <a:srgbClr val="D5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B848016-FE72-8240-9884-D5FDA244F6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11882" y="-45718"/>
            <a:ext cx="6858000" cy="9235436"/>
          </a:xfrm>
          <a:custGeom>
            <a:avLst/>
            <a:gdLst>
              <a:gd name="connsiteX0" fmla="*/ 0 w 6858000"/>
              <a:gd name="connsiteY0" fmla="*/ 4617720 h 9235440"/>
              <a:gd name="connsiteX1" fmla="*/ 1714500 w 6858000"/>
              <a:gd name="connsiteY1" fmla="*/ 2 h 9235440"/>
              <a:gd name="connsiteX2" fmla="*/ 5143500 w 6858000"/>
              <a:gd name="connsiteY2" fmla="*/ 2 h 9235440"/>
              <a:gd name="connsiteX3" fmla="*/ 6858000 w 6858000"/>
              <a:gd name="connsiteY3" fmla="*/ 4617720 h 9235440"/>
              <a:gd name="connsiteX4" fmla="*/ 5143500 w 6858000"/>
              <a:gd name="connsiteY4" fmla="*/ 9235438 h 9235440"/>
              <a:gd name="connsiteX5" fmla="*/ 1714500 w 6858000"/>
              <a:gd name="connsiteY5" fmla="*/ 9235438 h 9235440"/>
              <a:gd name="connsiteX6" fmla="*/ 0 w 6858000"/>
              <a:gd name="connsiteY6" fmla="*/ 4617720 h 9235440"/>
              <a:gd name="connsiteX0" fmla="*/ 0 w 5143500"/>
              <a:gd name="connsiteY0" fmla="*/ 4617718 h 9235436"/>
              <a:gd name="connsiteX1" fmla="*/ 1714500 w 5143500"/>
              <a:gd name="connsiteY1" fmla="*/ 0 h 9235436"/>
              <a:gd name="connsiteX2" fmla="*/ 5143500 w 5143500"/>
              <a:gd name="connsiteY2" fmla="*/ 0 h 9235436"/>
              <a:gd name="connsiteX3" fmla="*/ 5143500 w 5143500"/>
              <a:gd name="connsiteY3" fmla="*/ 9235436 h 9235436"/>
              <a:gd name="connsiteX4" fmla="*/ 1714500 w 5143500"/>
              <a:gd name="connsiteY4" fmla="*/ 9235436 h 9235436"/>
              <a:gd name="connsiteX5" fmla="*/ 0 w 5143500"/>
              <a:gd name="connsiteY5" fmla="*/ 4617718 h 9235436"/>
              <a:gd name="connsiteX0" fmla="*/ 0 w 5143500"/>
              <a:gd name="connsiteY0" fmla="*/ 4617718 h 9235436"/>
              <a:gd name="connsiteX1" fmla="*/ 3400425 w 5143500"/>
              <a:gd name="connsiteY1" fmla="*/ 0 h 9235436"/>
              <a:gd name="connsiteX2" fmla="*/ 5143500 w 5143500"/>
              <a:gd name="connsiteY2" fmla="*/ 0 h 9235436"/>
              <a:gd name="connsiteX3" fmla="*/ 5143500 w 5143500"/>
              <a:gd name="connsiteY3" fmla="*/ 9235436 h 9235436"/>
              <a:gd name="connsiteX4" fmla="*/ 1714500 w 5143500"/>
              <a:gd name="connsiteY4" fmla="*/ 9235436 h 9235436"/>
              <a:gd name="connsiteX5" fmla="*/ 0 w 5143500"/>
              <a:gd name="connsiteY5" fmla="*/ 4617718 h 9235436"/>
              <a:gd name="connsiteX0" fmla="*/ 0 w 5143500"/>
              <a:gd name="connsiteY0" fmla="*/ 4617718 h 9248136"/>
              <a:gd name="connsiteX1" fmla="*/ 3400425 w 5143500"/>
              <a:gd name="connsiteY1" fmla="*/ 0 h 9248136"/>
              <a:gd name="connsiteX2" fmla="*/ 5143500 w 5143500"/>
              <a:gd name="connsiteY2" fmla="*/ 0 h 9248136"/>
              <a:gd name="connsiteX3" fmla="*/ 5143500 w 5143500"/>
              <a:gd name="connsiteY3" fmla="*/ 9235436 h 9248136"/>
              <a:gd name="connsiteX4" fmla="*/ 3409950 w 5143500"/>
              <a:gd name="connsiteY4" fmla="*/ 9248136 h 9248136"/>
              <a:gd name="connsiteX5" fmla="*/ 0 w 5143500"/>
              <a:gd name="connsiteY5" fmla="*/ 4617718 h 9248136"/>
              <a:gd name="connsiteX0" fmla="*/ 0 w 5143500"/>
              <a:gd name="connsiteY0" fmla="*/ 4617718 h 9248136"/>
              <a:gd name="connsiteX1" fmla="*/ 3400425 w 5143500"/>
              <a:gd name="connsiteY1" fmla="*/ 0 h 9248136"/>
              <a:gd name="connsiteX2" fmla="*/ 5143500 w 5143500"/>
              <a:gd name="connsiteY2" fmla="*/ 0 h 9248136"/>
              <a:gd name="connsiteX3" fmla="*/ 5143500 w 5143500"/>
              <a:gd name="connsiteY3" fmla="*/ 9235436 h 9248136"/>
              <a:gd name="connsiteX4" fmla="*/ 3409950 w 5143500"/>
              <a:gd name="connsiteY4" fmla="*/ 9248136 h 9248136"/>
              <a:gd name="connsiteX5" fmla="*/ 0 w 5143500"/>
              <a:gd name="connsiteY5" fmla="*/ 4617718 h 9248136"/>
              <a:gd name="connsiteX0" fmla="*/ 0 w 5143500"/>
              <a:gd name="connsiteY0" fmla="*/ 4617718 h 9260836"/>
              <a:gd name="connsiteX1" fmla="*/ 3400425 w 5143500"/>
              <a:gd name="connsiteY1" fmla="*/ 0 h 9260836"/>
              <a:gd name="connsiteX2" fmla="*/ 5143500 w 5143500"/>
              <a:gd name="connsiteY2" fmla="*/ 0 h 9260836"/>
              <a:gd name="connsiteX3" fmla="*/ 5143500 w 5143500"/>
              <a:gd name="connsiteY3" fmla="*/ 9235436 h 9260836"/>
              <a:gd name="connsiteX4" fmla="*/ 3400425 w 5143500"/>
              <a:gd name="connsiteY4" fmla="*/ 9260836 h 9260836"/>
              <a:gd name="connsiteX5" fmla="*/ 0 w 5143500"/>
              <a:gd name="connsiteY5" fmla="*/ 4617718 h 9260836"/>
              <a:gd name="connsiteX0" fmla="*/ 0 w 5143500"/>
              <a:gd name="connsiteY0" fmla="*/ 4617718 h 9235436"/>
              <a:gd name="connsiteX1" fmla="*/ 3400425 w 5143500"/>
              <a:gd name="connsiteY1" fmla="*/ 0 h 9235436"/>
              <a:gd name="connsiteX2" fmla="*/ 5143500 w 5143500"/>
              <a:gd name="connsiteY2" fmla="*/ 0 h 9235436"/>
              <a:gd name="connsiteX3" fmla="*/ 5143500 w 5143500"/>
              <a:gd name="connsiteY3" fmla="*/ 9235436 h 9235436"/>
              <a:gd name="connsiteX4" fmla="*/ 3371850 w 5143500"/>
              <a:gd name="connsiteY4" fmla="*/ 9235436 h 9235436"/>
              <a:gd name="connsiteX5" fmla="*/ 0 w 5143500"/>
              <a:gd name="connsiteY5" fmla="*/ 4617718 h 92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3500" h="9235436">
                <a:moveTo>
                  <a:pt x="0" y="4617718"/>
                </a:moveTo>
                <a:lnTo>
                  <a:pt x="3400425" y="0"/>
                </a:lnTo>
                <a:lnTo>
                  <a:pt x="5143500" y="0"/>
                </a:lnTo>
                <a:lnTo>
                  <a:pt x="5143500" y="9235436"/>
                </a:lnTo>
                <a:lnTo>
                  <a:pt x="3371850" y="9235436"/>
                </a:lnTo>
                <a:lnTo>
                  <a:pt x="0" y="4617718"/>
                </a:lnTo>
                <a:close/>
              </a:path>
            </a:pathLst>
          </a:custGeom>
          <a:noFill/>
        </p:spPr>
        <p:txBody>
          <a:bodyPr anchor="ctr"/>
          <a:lstStyle>
            <a:lvl1pPr marL="15875" indent="0" algn="ctr">
              <a:buNone/>
              <a:tabLst/>
              <a:defRPr sz="2000" spc="300"/>
            </a:lvl1pPr>
          </a:lstStyle>
          <a:p>
            <a:r>
              <a:rPr lang="en-US" dirty="0"/>
              <a:t>&lt; INSERT IMAGE&gt;</a:t>
            </a:r>
          </a:p>
        </p:txBody>
      </p:sp>
    </p:spTree>
    <p:extLst>
      <p:ext uri="{BB962C8B-B14F-4D97-AF65-F5344CB8AC3E}">
        <p14:creationId xmlns:p14="http://schemas.microsoft.com/office/powerpoint/2010/main" val="18365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961" userDrawn="1">
          <p15:clr>
            <a:srgbClr val="FBAE40"/>
          </p15:clr>
        </p15:guide>
        <p15:guide id="2" pos="884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KEYv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190C1-AB90-F843-9A54-8CFEEAAA7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6256794" cy="9144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3D1F2C-B218-F045-9195-4C268AD538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81863" y="1701383"/>
            <a:ext cx="6655632" cy="420003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52 w 10000"/>
              <a:gd name="connsiteY2" fmla="*/ 9966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6 w 10006"/>
              <a:gd name="connsiteY0" fmla="*/ 0 h 9966"/>
              <a:gd name="connsiteX1" fmla="*/ 10006 w 10006"/>
              <a:gd name="connsiteY1" fmla="*/ 0 h 9966"/>
              <a:gd name="connsiteX2" fmla="*/ 9958 w 10006"/>
              <a:gd name="connsiteY2" fmla="*/ 9966 h 9966"/>
              <a:gd name="connsiteX3" fmla="*/ 0 w 10006"/>
              <a:gd name="connsiteY3" fmla="*/ 9915 h 9966"/>
              <a:gd name="connsiteX4" fmla="*/ 6 w 10006"/>
              <a:gd name="connsiteY4" fmla="*/ 0 h 9966"/>
              <a:gd name="connsiteX0" fmla="*/ 0 w 9994"/>
              <a:gd name="connsiteY0" fmla="*/ 0 h 10000"/>
              <a:gd name="connsiteX1" fmla="*/ 9994 w 9994"/>
              <a:gd name="connsiteY1" fmla="*/ 0 h 10000"/>
              <a:gd name="connsiteX2" fmla="*/ 9946 w 9994"/>
              <a:gd name="connsiteY2" fmla="*/ 10000 h 10000"/>
              <a:gd name="connsiteX3" fmla="*/ 36 w 9994"/>
              <a:gd name="connsiteY3" fmla="*/ 9936 h 10000"/>
              <a:gd name="connsiteX4" fmla="*/ 0 w 999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952 w 10000"/>
              <a:gd name="connsiteY2" fmla="*/ 10000 h 10000"/>
              <a:gd name="connsiteX3" fmla="*/ 3 w 10000"/>
              <a:gd name="connsiteY3" fmla="*/ 9976 h 10000"/>
              <a:gd name="connsiteX4" fmla="*/ 0 w 10000"/>
              <a:gd name="connsiteY4" fmla="*/ 0 h 10000"/>
              <a:gd name="connsiteX0" fmla="*/ 0 w 9952"/>
              <a:gd name="connsiteY0" fmla="*/ 0 h 10000"/>
              <a:gd name="connsiteX1" fmla="*/ 9575 w 9952"/>
              <a:gd name="connsiteY1" fmla="*/ 674 h 10000"/>
              <a:gd name="connsiteX2" fmla="*/ 9952 w 9952"/>
              <a:gd name="connsiteY2" fmla="*/ 10000 h 10000"/>
              <a:gd name="connsiteX3" fmla="*/ 3 w 9952"/>
              <a:gd name="connsiteY3" fmla="*/ 9976 h 10000"/>
              <a:gd name="connsiteX4" fmla="*/ 0 w 9952"/>
              <a:gd name="connsiteY4" fmla="*/ 0 h 10000"/>
              <a:gd name="connsiteX0" fmla="*/ 0 w 10048"/>
              <a:gd name="connsiteY0" fmla="*/ 26 h 10026"/>
              <a:gd name="connsiteX1" fmla="*/ 10048 w 10048"/>
              <a:gd name="connsiteY1" fmla="*/ 0 h 10026"/>
              <a:gd name="connsiteX2" fmla="*/ 10000 w 10048"/>
              <a:gd name="connsiteY2" fmla="*/ 10026 h 10026"/>
              <a:gd name="connsiteX3" fmla="*/ 3 w 10048"/>
              <a:gd name="connsiteY3" fmla="*/ 10002 h 10026"/>
              <a:gd name="connsiteX4" fmla="*/ 0 w 10048"/>
              <a:gd name="connsiteY4" fmla="*/ 26 h 10026"/>
              <a:gd name="connsiteX0" fmla="*/ 0 w 10048"/>
              <a:gd name="connsiteY0" fmla="*/ 26 h 10002"/>
              <a:gd name="connsiteX1" fmla="*/ 10048 w 10048"/>
              <a:gd name="connsiteY1" fmla="*/ 0 h 10002"/>
              <a:gd name="connsiteX2" fmla="*/ 9606 w 10048"/>
              <a:gd name="connsiteY2" fmla="*/ 9352 h 10002"/>
              <a:gd name="connsiteX3" fmla="*/ 3 w 10048"/>
              <a:gd name="connsiteY3" fmla="*/ 10002 h 10002"/>
              <a:gd name="connsiteX4" fmla="*/ 0 w 10048"/>
              <a:gd name="connsiteY4" fmla="*/ 26 h 10002"/>
              <a:gd name="connsiteX0" fmla="*/ 0 w 10048"/>
              <a:gd name="connsiteY0" fmla="*/ 26 h 10002"/>
              <a:gd name="connsiteX1" fmla="*/ 10048 w 10048"/>
              <a:gd name="connsiteY1" fmla="*/ 0 h 10002"/>
              <a:gd name="connsiteX2" fmla="*/ 10017 w 10048"/>
              <a:gd name="connsiteY2" fmla="*/ 9999 h 10002"/>
              <a:gd name="connsiteX3" fmla="*/ 3 w 10048"/>
              <a:gd name="connsiteY3" fmla="*/ 10002 h 10002"/>
              <a:gd name="connsiteX4" fmla="*/ 0 w 10048"/>
              <a:gd name="connsiteY4" fmla="*/ 26 h 10002"/>
              <a:gd name="connsiteX0" fmla="*/ 0 w 10048"/>
              <a:gd name="connsiteY0" fmla="*/ 26 h 10002"/>
              <a:gd name="connsiteX1" fmla="*/ 10048 w 10048"/>
              <a:gd name="connsiteY1" fmla="*/ 0 h 10002"/>
              <a:gd name="connsiteX2" fmla="*/ 10017 w 10048"/>
              <a:gd name="connsiteY2" fmla="*/ 9999 h 10002"/>
              <a:gd name="connsiteX3" fmla="*/ 3 w 10048"/>
              <a:gd name="connsiteY3" fmla="*/ 10002 h 10002"/>
              <a:gd name="connsiteX4" fmla="*/ 0 w 10048"/>
              <a:gd name="connsiteY4" fmla="*/ 26 h 10002"/>
              <a:gd name="connsiteX0" fmla="*/ 0 w 10048"/>
              <a:gd name="connsiteY0" fmla="*/ 26 h 10002"/>
              <a:gd name="connsiteX1" fmla="*/ 10048 w 10048"/>
              <a:gd name="connsiteY1" fmla="*/ 0 h 10002"/>
              <a:gd name="connsiteX2" fmla="*/ 10017 w 10048"/>
              <a:gd name="connsiteY2" fmla="*/ 9999 h 10002"/>
              <a:gd name="connsiteX3" fmla="*/ 3 w 10048"/>
              <a:gd name="connsiteY3" fmla="*/ 10002 h 10002"/>
              <a:gd name="connsiteX4" fmla="*/ 0 w 10048"/>
              <a:gd name="connsiteY4" fmla="*/ 26 h 10002"/>
              <a:gd name="connsiteX0" fmla="*/ 0 w 10048"/>
              <a:gd name="connsiteY0" fmla="*/ 26 h 10002"/>
              <a:gd name="connsiteX1" fmla="*/ 10048 w 10048"/>
              <a:gd name="connsiteY1" fmla="*/ 0 h 10002"/>
              <a:gd name="connsiteX2" fmla="*/ 10017 w 10048"/>
              <a:gd name="connsiteY2" fmla="*/ 9999 h 10002"/>
              <a:gd name="connsiteX3" fmla="*/ 3 w 10048"/>
              <a:gd name="connsiteY3" fmla="*/ 10002 h 10002"/>
              <a:gd name="connsiteX4" fmla="*/ 0 w 10048"/>
              <a:gd name="connsiteY4" fmla="*/ 26 h 1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10002">
                <a:moveTo>
                  <a:pt x="0" y="26"/>
                </a:moveTo>
                <a:lnTo>
                  <a:pt x="10048" y="0"/>
                </a:lnTo>
                <a:cubicBezTo>
                  <a:pt x="10032" y="4999"/>
                  <a:pt x="10032" y="4999"/>
                  <a:pt x="10017" y="9999"/>
                </a:cubicBezTo>
                <a:lnTo>
                  <a:pt x="3" y="10002"/>
                </a:lnTo>
                <a:cubicBezTo>
                  <a:pt x="2" y="6677"/>
                  <a:pt x="1" y="3351"/>
                  <a:pt x="0" y="26"/>
                </a:cubicBezTo>
                <a:close/>
              </a:path>
            </a:pathLst>
          </a:custGeom>
          <a:effectLst>
            <a:innerShdw blurRad="12700" dist="254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</a:t>
            </a:r>
            <a:r>
              <a:rPr lang="en-US"/>
              <a:t>Insert product </a:t>
            </a:r>
            <a:r>
              <a:rPr lang="en-US" dirty="0"/>
              <a:t>key art&gt;</a:t>
            </a:r>
          </a:p>
        </p:txBody>
      </p:sp>
    </p:spTree>
    <p:extLst>
      <p:ext uri="{BB962C8B-B14F-4D97-AF65-F5344CB8AC3E}">
        <p14:creationId xmlns:p14="http://schemas.microsoft.com/office/powerpoint/2010/main" val="16810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Schema_Eyebrow-En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2EA48-37DF-B940-B5B0-A8E41E4FC0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22" y="0"/>
            <a:ext cx="16258032" cy="9144000"/>
          </a:xfrm>
        </p:spPr>
        <p:txBody>
          <a:bodyPr tIns="6400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&lt; Insert closing image here &gt;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3811818-9631-A442-9F71-B24B3F48AB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73146" y="2971800"/>
            <a:ext cx="3511296" cy="3200400"/>
          </a:xfrm>
        </p:spPr>
        <p:txBody>
          <a:bodyPr tIns="6400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&lt;Infor Logo here &gt;</a:t>
            </a:r>
          </a:p>
        </p:txBody>
      </p:sp>
    </p:spTree>
    <p:extLst>
      <p:ext uri="{BB962C8B-B14F-4D97-AF65-F5344CB8AC3E}">
        <p14:creationId xmlns:p14="http://schemas.microsoft.com/office/powerpoint/2010/main" val="1445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En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3D1F2C-B218-F045-9195-4C268AD538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6258032" cy="9144000"/>
          </a:xfrm>
        </p:spPr>
        <p:txBody>
          <a:bodyPr tIns="19202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&lt; insert background image 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51A-46CC-8D4E-9150-B82AE7F1F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2488" y="5610981"/>
            <a:ext cx="8366073" cy="923330"/>
          </a:xfrm>
        </p:spPr>
        <p:txBody>
          <a:bodyPr wrap="none" tIns="0" bIns="0">
            <a:spAutoFit/>
          </a:bodyPr>
          <a:lstStyle>
            <a:lvl1pPr marL="0" indent="0">
              <a:buNone/>
              <a:defRPr lang="en-US" sz="6000" b="1" i="0" kern="1200" dirty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Insert end message &gt;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6830E85-A567-B143-828E-7E23D0078C7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2488" y="7160166"/>
            <a:ext cx="3081528" cy="969264"/>
          </a:xfrm>
        </p:spPr>
        <p:txBody>
          <a:bodyPr tIns="0" bIns="0"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logo &gt;</a:t>
            </a:r>
          </a:p>
        </p:txBody>
      </p:sp>
    </p:spTree>
    <p:extLst>
      <p:ext uri="{BB962C8B-B14F-4D97-AF65-F5344CB8AC3E}">
        <p14:creationId xmlns:p14="http://schemas.microsoft.com/office/powerpoint/2010/main" val="2224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tSchema_Cover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3993" y="5844152"/>
            <a:ext cx="9794795" cy="1345932"/>
          </a:xfrm>
        </p:spPr>
        <p:txBody>
          <a:bodyPr/>
          <a:lstStyle>
            <a:lvl1pPr algn="l">
              <a:defRPr b="1" i="0">
                <a:solidFill>
                  <a:srgbClr val="59595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&lt; Insert Presentation Title&gt;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33992" y="7440960"/>
            <a:ext cx="9794796" cy="861774"/>
          </a:xfrm>
        </p:spPr>
        <p:txBody>
          <a:bodyPr tIns="0" bIns="0" anchor="t">
            <a:spAutoFit/>
          </a:bodyPr>
          <a:lstStyle>
            <a:lvl1pPr marL="0" indent="0" algn="l">
              <a:buNone/>
              <a:defRPr sz="2800" b="0" i="0" spc="300" baseline="0">
                <a:solidFill>
                  <a:srgbClr val="737373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 INSERT SUB-TITLE, DATE OR PRESENTER NAME &gt;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1F8EE8-722D-1C45-A533-4428D38073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87" y="0"/>
            <a:ext cx="16256001" cy="4572000"/>
          </a:xfr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</a:t>
            </a:r>
            <a:r>
              <a:rPr lang="en-US"/>
              <a:t>INSERT PRESENTATION </a:t>
            </a:r>
            <a:r>
              <a:rPr lang="en-US" dirty="0"/>
              <a:t>RELEVANT IMAGE HERE 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2039F4-295B-AF4A-BA60-320191345D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5844152"/>
            <a:ext cx="2223350" cy="2027695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Blank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0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BlankBkg-15%_Eyebrow-Title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BlankBkg-15%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24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 NOT USE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FE685-CC16-D240-8D5D-82FCB2E7E150}"/>
              </a:ext>
            </a:extLst>
          </p:cNvPr>
          <p:cNvSpPr txBox="1"/>
          <p:nvPr userDrawn="1"/>
        </p:nvSpPr>
        <p:spPr>
          <a:xfrm>
            <a:off x="5916827" y="1745248"/>
            <a:ext cx="8929155" cy="55676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2400"/>
              </a:spcAft>
            </a:pPr>
            <a:r>
              <a:rPr lang="en-US" sz="3200" b="0" i="0" spc="300" dirty="0">
                <a:solidFill>
                  <a:srgbClr val="FD5851"/>
                </a:solidFill>
                <a:latin typeface="Arial" panose="020B0604020202020204" pitchFamily="34" charset="0"/>
              </a:rPr>
              <a:t>DO NOT USE THIS LAYOUT</a:t>
            </a:r>
          </a:p>
          <a:p>
            <a:pPr>
              <a:lnSpc>
                <a:spcPct val="80000"/>
              </a:lnSpc>
              <a:spcBef>
                <a:spcPts val="1800"/>
              </a:spcBef>
              <a:spcAft>
                <a:spcPts val="2400"/>
              </a:spcAft>
            </a:pPr>
            <a:r>
              <a:rPr lang="en-US" sz="8000" b="1" i="0" spc="-300" dirty="0">
                <a:solidFill>
                  <a:schemeClr val="bg1"/>
                </a:solidFill>
                <a:latin typeface="Arial" panose="020B0604020202020204" pitchFamily="34" charset="0"/>
              </a:rPr>
              <a:t>2018 Dark </a:t>
            </a:r>
            <a:br>
              <a:rPr lang="en-US" sz="8000" b="1" i="0" spc="-3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8000" b="1" i="0" spc="-300" dirty="0">
                <a:solidFill>
                  <a:schemeClr val="bg1"/>
                </a:solidFill>
                <a:latin typeface="Arial" panose="020B0604020202020204" pitchFamily="34" charset="0"/>
              </a:rPr>
              <a:t>Color Scheme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000" b="0" i="0" spc="0" dirty="0">
                <a:solidFill>
                  <a:schemeClr val="bg1"/>
                </a:solidFill>
                <a:latin typeface="Arial" panose="020B0604020202020204" pitchFamily="34" charset="0"/>
              </a:rPr>
              <a:t>The following dark slide layouts are recommended when: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D5851"/>
              </a:buClr>
              <a:buFont typeface="Wingdings" pitchFamily="2" charset="2"/>
              <a:buChar char="§"/>
            </a:pPr>
            <a:r>
              <a:rPr lang="en-US" sz="2000" b="0" i="0" spc="0" dirty="0">
                <a:solidFill>
                  <a:schemeClr val="bg1"/>
                </a:solidFill>
                <a:latin typeface="Arial" panose="020B0604020202020204" pitchFamily="34" charset="0"/>
              </a:rPr>
              <a:t>an audience size is at least </a:t>
            </a:r>
            <a:r>
              <a:rPr lang="en-US" sz="2000" b="0" i="0" spc="0">
                <a:solidFill>
                  <a:schemeClr val="bg1"/>
                </a:solidFill>
                <a:latin typeface="Arial" panose="020B0604020202020204" pitchFamily="34" charset="0"/>
              </a:rPr>
              <a:t>20 participants </a:t>
            </a:r>
            <a:r>
              <a:rPr lang="en-US" sz="2000" b="0" i="0" spc="0" dirty="0">
                <a:solidFill>
                  <a:schemeClr val="bg1"/>
                </a:solidFill>
                <a:latin typeface="Arial" panose="020B0604020202020204" pitchFamily="34" charset="0"/>
              </a:rPr>
              <a:t>or more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D5851"/>
              </a:buClr>
              <a:buFont typeface="Wingdings" pitchFamily="2" charset="2"/>
              <a:buChar char="§"/>
            </a:pPr>
            <a:r>
              <a:rPr lang="en-US" sz="2000" b="0" i="0" spc="0" dirty="0">
                <a:solidFill>
                  <a:schemeClr val="bg1"/>
                </a:solidFill>
                <a:latin typeface="Arial" panose="020B0604020202020204" pitchFamily="34" charset="0"/>
              </a:rPr>
              <a:t>you </a:t>
            </a:r>
            <a:r>
              <a:rPr lang="en-US" sz="2000" b="0" i="0" spc="0">
                <a:solidFill>
                  <a:schemeClr val="bg1"/>
                </a:solidFill>
                <a:latin typeface="Arial" panose="020B0604020202020204" pitchFamily="34" charset="0"/>
              </a:rPr>
              <a:t>are presenting </a:t>
            </a:r>
            <a:r>
              <a:rPr lang="en-US" sz="2000" b="0" i="0" spc="0" dirty="0">
                <a:solidFill>
                  <a:schemeClr val="bg1"/>
                </a:solidFill>
                <a:latin typeface="Arial" panose="020B0604020202020204" pitchFamily="34" charset="0"/>
              </a:rPr>
              <a:t>in a large venues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D5851"/>
              </a:buClr>
              <a:buFont typeface="Wingdings" pitchFamily="2" charset="2"/>
              <a:buChar char="§"/>
            </a:pPr>
            <a:r>
              <a:rPr lang="en-US" sz="2000" b="0" i="0" spc="0" dirty="0">
                <a:solidFill>
                  <a:schemeClr val="bg1"/>
                </a:solidFill>
                <a:latin typeface="Arial" panose="020B0604020202020204" pitchFamily="34" charset="0"/>
              </a:rPr>
              <a:t>lighting can be controlled and room is ambiently</a:t>
            </a:r>
            <a:br>
              <a:rPr lang="en-US" sz="2000" b="0" i="0" spc="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2000" b="0" i="0" spc="0" dirty="0">
                <a:solidFill>
                  <a:schemeClr val="bg1"/>
                </a:solidFill>
                <a:latin typeface="Arial" panose="020B0604020202020204" pitchFamily="34" charset="0"/>
              </a:rPr>
              <a:t>lit and no direct sunlight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30DE5-0E6E-E04C-A978-EC88B0C04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8020" y="2174206"/>
            <a:ext cx="3129382" cy="2863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F2DC9-7424-7A4F-856C-61BE84DA76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95AC89-3A88-7348-B8D8-C8E27DF7037C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Schema_Cover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33993" y="5844152"/>
            <a:ext cx="9794795" cy="1345932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&lt; Insert Presentation Title&gt;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33992" y="7440960"/>
            <a:ext cx="9794796" cy="861774"/>
          </a:xfrm>
        </p:spPr>
        <p:txBody>
          <a:bodyPr tIns="0" bIns="0" anchor="t">
            <a:spAutoFit/>
          </a:bodyPr>
          <a:lstStyle>
            <a:lvl1pPr marL="0" indent="0" algn="l">
              <a:buNone/>
              <a:defRPr sz="28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 INSERT SUB-TITLE, DATE OR PRESENTER NAME &gt;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1F8EE8-722D-1C45-A533-4428D38073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87" y="0"/>
            <a:ext cx="16256001" cy="4572000"/>
          </a:xfr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</a:t>
            </a:r>
            <a:r>
              <a:rPr lang="en-US"/>
              <a:t>INSERT PRESENTATION </a:t>
            </a:r>
            <a:r>
              <a:rPr lang="en-US" dirty="0"/>
              <a:t>RELEVANT IMAGE HERE 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2039F4-295B-AF4A-BA60-320191345D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5844152"/>
            <a:ext cx="2223350" cy="20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Lt-Agenda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9A770AD6-7EBC-2E4D-B362-AA688F7AEE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3072" y="4389120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  <a:alpha val="3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F6208628-B391-614C-BAE4-BB50805E5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60708" y="4550104"/>
            <a:ext cx="4131909" cy="1161287"/>
          </a:xfrm>
          <a:solidFill>
            <a:srgbClr val="3E3842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833944AC-5ED7-1140-ABE8-8C244D74D1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83072" y="6512781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  <a:alpha val="3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F8E6CCBD-1312-154E-9030-7454A4A0DE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60708" y="6653453"/>
            <a:ext cx="4131909" cy="1161287"/>
          </a:xfrm>
          <a:solidFill>
            <a:srgbClr val="3E3842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1FE8262B-D015-0B42-844E-F450877E34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83072" y="2273999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  <a:alpha val="3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99851501-F95A-B54C-9005-BA9CEB95B4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60708" y="2430713"/>
            <a:ext cx="4131909" cy="1161287"/>
          </a:xfrm>
          <a:solidFill>
            <a:srgbClr val="3E3842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EC3AE1FF-7E86-0B46-873D-98F9D316F9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488" y="4393390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  <a:alpha val="3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0971EF9A-0461-D54E-817D-E7085F62D7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0124" y="4550104"/>
            <a:ext cx="4131909" cy="1161287"/>
          </a:xfrm>
          <a:solidFill>
            <a:srgbClr val="3E3842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F535502-70BC-044B-B4C0-05208980B9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2488" y="6512781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  <a:alpha val="3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E89F481E-69F3-914A-AFA9-D773FCC1CD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0124" y="6653453"/>
            <a:ext cx="4131909" cy="1161287"/>
          </a:xfrm>
          <a:solidFill>
            <a:srgbClr val="3E3842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1995018-B2C1-B14D-A811-7B924D9F0D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2488" y="2273999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  <a:alpha val="3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14444286" cy="1382580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agenda title &gt;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5C6813B-6FAD-F14D-809F-70996BCCD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24" y="2430713"/>
            <a:ext cx="4131909" cy="1161287"/>
          </a:xfrm>
          <a:solidFill>
            <a:srgbClr val="3E3842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60A921-536C-9943-B7FB-2324B86A8C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5B1440-F1C7-C54A-B0FF-A76D71EF2BEE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Content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852488" y="2295150"/>
            <a:ext cx="14478000" cy="5768020"/>
          </a:xfrm>
        </p:spPr>
        <p:txBody>
          <a:bodyPr>
            <a:normAutofit/>
          </a:bodyPr>
          <a:lstStyle>
            <a:lvl1pPr marL="287338" indent="-287338">
              <a:lnSpc>
                <a:spcPct val="100000"/>
              </a:lnSpc>
              <a:spcBef>
                <a:spcPts val="600"/>
              </a:spcBef>
              <a:buClr>
                <a:srgbClr val="FD5851"/>
              </a:buClr>
              <a:buSzPct val="110000"/>
              <a:buFont typeface="Wingdings" pitchFamily="2" charset="2"/>
              <a:buChar char="§"/>
              <a:defRPr sz="3000" b="0" i="0" spc="-6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sz="2600" b="0" i="0" spc="-6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sz="2200" b="0" i="0" spc="-6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sz="1800" b="0" i="0" spc="-6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sz="1600" b="0" i="0" spc="-6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7FBE2-CC42-2749-BBD8-2C0490536F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C17DB8-B523-C148-9E09-DB365FD12A9C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TitleOnly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76EDD-A57F-1746-AAEE-C08D15A62A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A2EB53-D2AE-4146-9C55-56FCE1CE3501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Content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14444286" cy="1382580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850392" y="2295150"/>
            <a:ext cx="14418668" cy="5768020"/>
          </a:xfrm>
        </p:spPr>
        <p:txBody>
          <a:bodyPr>
            <a:normAutofit/>
          </a:bodyPr>
          <a:lstStyle>
            <a:lvl1pPr marL="287338" indent="-287338">
              <a:lnSpc>
                <a:spcPct val="100000"/>
              </a:lnSpc>
              <a:spcBef>
                <a:spcPts val="600"/>
              </a:spcBef>
              <a:buClr>
                <a:srgbClr val="FD5851"/>
              </a:buClr>
              <a:buSzPct val="110000"/>
              <a:buFont typeface="Wingdings" pitchFamily="2" charset="2"/>
              <a:buChar char="§"/>
              <a:defRPr sz="30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sz="2600" b="0" i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sz="1800" b="0" i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sz="1600" b="0" i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9C54C-5836-E94D-930A-5E61D225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CCE70A-9741-3A4D-83A1-27A429AFFCCB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TitleOnly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14444286" cy="1382580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0CF8505-0364-6B40-AA92-CF8D3F781C3D}"/>
              </a:ext>
            </a:extLst>
          </p:cNvPr>
          <p:cNvSpPr txBox="1">
            <a:spLocks/>
          </p:cNvSpPr>
          <p:nvPr userDrawn="1"/>
        </p:nvSpPr>
        <p:spPr>
          <a:xfrm>
            <a:off x="301958" y="8765460"/>
            <a:ext cx="275217" cy="10556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E3A1F4B9-3F68-5945-8055-DA7CEBE4797C}" type="slidenum">
              <a:rPr lang="en-US" sz="800" b="0" i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pPr algn="l">
                <a:defRPr/>
              </a:pPr>
              <a:t>‹#›</a:t>
            </a:fld>
            <a:endParaRPr lang="en-US" sz="800" b="0" i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68B70-BE88-F44C-9CA7-99A500CE06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F2D480-1906-6A42-88D3-69C30C0BB955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L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9A770AD6-7EBC-2E4D-B362-AA688F7AEE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3072" y="4389120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F6208628-B391-614C-BAE4-BB50805E5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60708" y="4550104"/>
            <a:ext cx="4131909" cy="1161287"/>
          </a:xfrm>
          <a:solidFill>
            <a:srgbClr val="EBEBEB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833944AC-5ED7-1140-ABE8-8C244D74D1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83072" y="6512781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F8E6CCBD-1312-154E-9030-7454A4A0DE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60708" y="6653453"/>
            <a:ext cx="4131909" cy="1161287"/>
          </a:xfrm>
          <a:solidFill>
            <a:srgbClr val="EBEBEB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1FE8262B-D015-0B42-844E-F450877E34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83072" y="2273999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99851501-F95A-B54C-9005-BA9CEB95B4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60708" y="2430713"/>
            <a:ext cx="4131909" cy="1161287"/>
          </a:xfrm>
          <a:solidFill>
            <a:srgbClr val="EBEBEB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EC3AE1FF-7E86-0B46-873D-98F9D316F9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488" y="4393390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0971EF9A-0461-D54E-817D-E7085F62D7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0124" y="4550104"/>
            <a:ext cx="4131909" cy="1161287"/>
          </a:xfrm>
          <a:solidFill>
            <a:srgbClr val="EBEBEB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DF535502-70BC-044B-B4C0-05208980B9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2488" y="6512781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E89F481E-69F3-914A-AFA9-D773FCC1CD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0124" y="6653453"/>
            <a:ext cx="4131909" cy="1161287"/>
          </a:xfrm>
          <a:solidFill>
            <a:srgbClr val="EBEBEB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1995018-B2C1-B14D-A811-7B924D9F0D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2488" y="2273999"/>
            <a:ext cx="1406154" cy="1538883"/>
          </a:xfrm>
        </p:spPr>
        <p:txBody>
          <a:bodyPr wrap="none" tIns="0" bIns="0">
            <a:spAutoFit/>
          </a:bodyPr>
          <a:lstStyle>
            <a:lvl1pPr marL="0" indent="0" algn="l">
              <a:buNone/>
              <a:defRPr lang="en-US" sz="10000" b="1" i="0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2pPr>
            <a:lvl3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3pPr>
            <a:lvl4pPr>
              <a:defRPr lang="en-US" sz="10000" b="1" kern="1200" spc="-80" smtClean="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4pPr>
            <a:lvl5pPr>
              <a:defRPr lang="en-US" sz="10000" b="1" kern="1200" spc="-80">
                <a:solidFill>
                  <a:schemeClr val="tx1">
                    <a:lumMod val="20000"/>
                    <a:lumOff val="80000"/>
                  </a:schemeClr>
                </a:solidFill>
                <a:latin typeface="Proxima Nova" panose="02000506030000020004" pitchFamily="2" charset="0"/>
                <a:ea typeface="ＭＳ Ｐゴシック" charset="0"/>
                <a:cs typeface="Proxima Nova Semibold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14444286" cy="1382580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agenda title &gt;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5C6813B-6FAD-F14D-809F-70996BCCD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24" y="2430713"/>
            <a:ext cx="4131909" cy="1161287"/>
          </a:xfrm>
          <a:solidFill>
            <a:srgbClr val="EBEBEB"/>
          </a:solidFill>
          <a:effectLst>
            <a:outerShdw dist="25400" dir="10800000" algn="r" rotWithShape="0">
              <a:srgbClr val="D3091C"/>
            </a:outerShdw>
          </a:effectLst>
        </p:spPr>
        <p:txBody>
          <a:bodyPr lIns="457200" tIns="0" bIns="0" anchor="ctr">
            <a:noAutofit/>
          </a:bodyPr>
          <a:lstStyle>
            <a:lvl1pPr marL="0" indent="0" algn="l" defTabSz="145097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i="0" kern="1200" spc="300" dirty="0">
                <a:solidFill>
                  <a:srgbClr val="595959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EDIT SECTION TITLE &gt;</a:t>
            </a:r>
          </a:p>
        </p:txBody>
      </p:sp>
    </p:spTree>
    <p:extLst>
      <p:ext uri="{BB962C8B-B14F-4D97-AF65-F5344CB8AC3E}">
        <p14:creationId xmlns:p14="http://schemas.microsoft.com/office/powerpoint/2010/main" val="55330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FeatureList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F48EDD-5939-EC42-9DC0-D0E9D128DE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78" y="2596591"/>
            <a:ext cx="4208463" cy="4827587"/>
          </a:xfrm>
        </p:spPr>
        <p:txBody>
          <a:bodyPr tIns="0" bIns="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2400" b="1" i="0" kern="1200" spc="300" smtClean="0">
                <a:solidFill>
                  <a:srgbClr val="FD585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350838" indent="-341313">
              <a:spcBef>
                <a:spcPts val="1800"/>
              </a:spcBef>
              <a:spcAft>
                <a:spcPts val="0"/>
              </a:spcAft>
              <a:buSzPct val="120000"/>
              <a:buFontTx/>
              <a:buBlip>
                <a:blip r:embed="rId3"/>
              </a:buBlip>
              <a:tabLst/>
              <a:defRPr lang="en-US" sz="2000" b="0" i="0" kern="1200" spc="-5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554038" indent="-211138">
              <a:spcBef>
                <a:spcPts val="600"/>
              </a:spcBef>
              <a:spcAft>
                <a:spcPts val="0"/>
              </a:spcAft>
              <a:tabLst/>
              <a:defRPr sz="1600" baseline="0">
                <a:solidFill>
                  <a:schemeClr val="bg1"/>
                </a:solidFill>
              </a:defRPr>
            </a:lvl3pPr>
            <a:lvl4pPr>
              <a:defRPr>
                <a:solidFill>
                  <a:srgbClr val="3A3A38"/>
                </a:solidFill>
              </a:defRPr>
            </a:lvl4pPr>
            <a:lvl5pPr>
              <a:defRPr>
                <a:solidFill>
                  <a:srgbClr val="3A3A38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F41A5D2-CFDC-CE4E-BD39-C9F592B19E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80851" y="2596591"/>
            <a:ext cx="4208463" cy="4827587"/>
          </a:xfrm>
        </p:spPr>
        <p:txBody>
          <a:bodyPr tIns="0" bIns="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2400" b="1" i="0" kern="1200" spc="300" smtClean="0">
                <a:solidFill>
                  <a:srgbClr val="FD585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350838" indent="-341313">
              <a:spcBef>
                <a:spcPts val="1800"/>
              </a:spcBef>
              <a:spcAft>
                <a:spcPts val="0"/>
              </a:spcAft>
              <a:buSzPct val="120000"/>
              <a:buFontTx/>
              <a:buBlip>
                <a:blip r:embed="rId3"/>
              </a:buBlip>
              <a:tabLst/>
              <a:defRPr lang="en-US" sz="2000" b="0" i="0" kern="1200" spc="-5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554038" indent="-211138">
              <a:spcBef>
                <a:spcPts val="600"/>
              </a:spcBef>
              <a:spcAft>
                <a:spcPts val="0"/>
              </a:spcAft>
              <a:tabLst/>
              <a:defRPr sz="1600" baseline="0">
                <a:solidFill>
                  <a:schemeClr val="bg1"/>
                </a:solidFill>
              </a:defRPr>
            </a:lvl3pPr>
            <a:lvl4pPr>
              <a:defRPr>
                <a:solidFill>
                  <a:srgbClr val="3A3A38"/>
                </a:solidFill>
              </a:defRPr>
            </a:lvl4pPr>
            <a:lvl5pPr>
              <a:defRPr>
                <a:solidFill>
                  <a:srgbClr val="3A3A38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A939746-9A9F-8845-BDD3-A586D76D23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22025" y="2596591"/>
            <a:ext cx="4208463" cy="4827587"/>
          </a:xfrm>
        </p:spPr>
        <p:txBody>
          <a:bodyPr tIns="0" bIns="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2400" b="1" i="0" kern="1200" spc="300" smtClean="0">
                <a:solidFill>
                  <a:srgbClr val="FD585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350838" indent="-341313">
              <a:spcBef>
                <a:spcPts val="1800"/>
              </a:spcBef>
              <a:spcAft>
                <a:spcPts val="0"/>
              </a:spcAft>
              <a:buSzPct val="120000"/>
              <a:buFontTx/>
              <a:buBlip>
                <a:blip r:embed="rId3"/>
              </a:buBlip>
              <a:tabLst/>
              <a:defRPr lang="en-US" sz="2000" b="0" i="0" kern="1200" spc="-5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554038" indent="-211138">
              <a:spcBef>
                <a:spcPts val="600"/>
              </a:spcBef>
              <a:spcAft>
                <a:spcPts val="0"/>
              </a:spcAft>
              <a:tabLst/>
              <a:defRPr sz="1600" baseline="0">
                <a:solidFill>
                  <a:schemeClr val="bg1"/>
                </a:solidFill>
              </a:defRPr>
            </a:lvl3pPr>
            <a:lvl4pPr>
              <a:defRPr>
                <a:solidFill>
                  <a:srgbClr val="3A3A38"/>
                </a:solidFill>
              </a:defRPr>
            </a:lvl4pPr>
            <a:lvl5pPr>
              <a:defRPr>
                <a:solidFill>
                  <a:srgbClr val="3A3A38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CBDB4-BD77-A340-8851-B3BBD1B0C7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866ADE-2F88-2643-BEC2-C52A62222730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iPhoneProduct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C7BC2B-82F2-A24B-8D20-8E8AEA489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538" y="2784348"/>
            <a:ext cx="5087937" cy="2810000"/>
          </a:xfrm>
        </p:spPr>
        <p:txBody>
          <a:bodyPr tIns="0" bIns="0"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2400"/>
              </a:spcAft>
              <a:buNone/>
              <a:defRPr lang="en-US" sz="2600" b="1" i="0" kern="1200" spc="300" smtClean="0">
                <a:solidFill>
                  <a:srgbClr val="FD585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11113" indent="0">
              <a:lnSpc>
                <a:spcPct val="95000"/>
              </a:lnSpc>
              <a:spcBef>
                <a:spcPts val="1200"/>
              </a:spcBef>
              <a:spcAft>
                <a:spcPts val="1800"/>
              </a:spcAft>
              <a:buNone/>
              <a:tabLst/>
              <a:defRPr lang="en-US" sz="26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11113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tabLst/>
              <a:defRPr lang="en-US" sz="1800" b="0" i="0" kern="1200" spc="-50" dirty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 marL="236538" indent="-225425">
              <a:spcBef>
                <a:spcPts val="900"/>
              </a:spcBef>
              <a:spcAft>
                <a:spcPts val="0"/>
              </a:spcAft>
              <a:buClr>
                <a:srgbClr val="FD585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&lt; INSERT HEADLINE OR PRODUCT STATEMENT 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9" y="1115878"/>
            <a:ext cx="8270032" cy="723902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7902871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A0491-53BE-0841-A863-4397D7675E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7623" y="573902"/>
            <a:ext cx="3984074" cy="8234175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8EC858-89C7-F843-BE4F-BDCDBBB972B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683496" y="1490472"/>
            <a:ext cx="3483864" cy="6178926"/>
          </a:xfrm>
          <a:prstGeom prst="roundRect">
            <a:avLst>
              <a:gd name="adj" fmla="val 1008"/>
            </a:avLst>
          </a:prstGeom>
          <a:solidFill>
            <a:srgbClr val="EBEBEB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</a:t>
            </a:r>
            <a:r>
              <a:rPr lang="en-US"/>
              <a:t>insert product </a:t>
            </a:r>
            <a:r>
              <a:rPr lang="en-US" dirty="0"/>
              <a:t>screen 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7510C-7E56-5B44-817A-A4ACF9F6AF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F9D728-BD88-A845-B514-627F159189C4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0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iPhoneX(ONLY)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C7BC2B-82F2-A24B-8D20-8E8AEA489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538" y="2784348"/>
            <a:ext cx="5087937" cy="2810000"/>
          </a:xfrm>
        </p:spPr>
        <p:txBody>
          <a:bodyPr tIns="0" bIns="0"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2400"/>
              </a:spcAft>
              <a:buNone/>
              <a:defRPr lang="en-US" sz="2600" b="1" i="0" kern="1200" spc="300" smtClean="0">
                <a:solidFill>
                  <a:srgbClr val="FD585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11113" indent="0">
              <a:lnSpc>
                <a:spcPct val="95000"/>
              </a:lnSpc>
              <a:spcBef>
                <a:spcPts val="1200"/>
              </a:spcBef>
              <a:spcAft>
                <a:spcPts val="1800"/>
              </a:spcAft>
              <a:buNone/>
              <a:tabLst/>
              <a:defRPr lang="en-US" sz="26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11113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tabLst/>
              <a:defRPr lang="en-US" sz="1800" b="0" i="0" kern="1200" spc="-50" dirty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 marL="236538" indent="-225425">
              <a:spcBef>
                <a:spcPts val="900"/>
              </a:spcBef>
              <a:spcAft>
                <a:spcPts val="0"/>
              </a:spcAft>
              <a:buClr>
                <a:srgbClr val="FD585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&lt; INSERT HEADLINE OR PRODUCT STATEMENT 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9" y="1115878"/>
            <a:ext cx="8270032" cy="723902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7902871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A0491-53BE-0841-A863-4397D7675E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7623" y="715450"/>
            <a:ext cx="3984074" cy="7951078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2C0F11E-582A-D64D-A359-C682A492929A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699170" y="967300"/>
            <a:ext cx="3442063" cy="7464774"/>
          </a:xfrm>
          <a:custGeom>
            <a:avLst/>
            <a:gdLst>
              <a:gd name="connsiteX0" fmla="*/ 305793 w 3442063"/>
              <a:gd name="connsiteY0" fmla="*/ 0 h 7464774"/>
              <a:gd name="connsiteX1" fmla="*/ 757647 w 3442063"/>
              <a:gd name="connsiteY1" fmla="*/ 0 h 7464774"/>
              <a:gd name="connsiteX2" fmla="*/ 757647 w 3442063"/>
              <a:gd name="connsiteY2" fmla="*/ 106401 h 7464774"/>
              <a:gd name="connsiteX3" fmla="*/ 905893 w 3442063"/>
              <a:gd name="connsiteY3" fmla="*/ 254647 h 7464774"/>
              <a:gd name="connsiteX4" fmla="*/ 2549235 w 3442063"/>
              <a:gd name="connsiteY4" fmla="*/ 254647 h 7464774"/>
              <a:gd name="connsiteX5" fmla="*/ 2697481 w 3442063"/>
              <a:gd name="connsiteY5" fmla="*/ 106401 h 7464774"/>
              <a:gd name="connsiteX6" fmla="*/ 2697481 w 3442063"/>
              <a:gd name="connsiteY6" fmla="*/ 0 h 7464774"/>
              <a:gd name="connsiteX7" fmla="*/ 3136270 w 3442063"/>
              <a:gd name="connsiteY7" fmla="*/ 0 h 7464774"/>
              <a:gd name="connsiteX8" fmla="*/ 3442063 w 3442063"/>
              <a:gd name="connsiteY8" fmla="*/ 305793 h 7464774"/>
              <a:gd name="connsiteX9" fmla="*/ 3442063 w 3442063"/>
              <a:gd name="connsiteY9" fmla="*/ 7158981 h 7464774"/>
              <a:gd name="connsiteX10" fmla="*/ 3136270 w 3442063"/>
              <a:gd name="connsiteY10" fmla="*/ 7464774 h 7464774"/>
              <a:gd name="connsiteX11" fmla="*/ 305793 w 3442063"/>
              <a:gd name="connsiteY11" fmla="*/ 7464774 h 7464774"/>
              <a:gd name="connsiteX12" fmla="*/ 0 w 3442063"/>
              <a:gd name="connsiteY12" fmla="*/ 7158981 h 7464774"/>
              <a:gd name="connsiteX13" fmla="*/ 0 w 3442063"/>
              <a:gd name="connsiteY13" fmla="*/ 305793 h 7464774"/>
              <a:gd name="connsiteX14" fmla="*/ 305793 w 3442063"/>
              <a:gd name="connsiteY14" fmla="*/ 0 h 746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2063" h="7464774">
                <a:moveTo>
                  <a:pt x="305793" y="0"/>
                </a:moveTo>
                <a:lnTo>
                  <a:pt x="757647" y="0"/>
                </a:lnTo>
                <a:lnTo>
                  <a:pt x="757647" y="106401"/>
                </a:lnTo>
                <a:cubicBezTo>
                  <a:pt x="757647" y="188275"/>
                  <a:pt x="824019" y="254647"/>
                  <a:pt x="905893" y="254647"/>
                </a:cubicBezTo>
                <a:lnTo>
                  <a:pt x="2549235" y="254647"/>
                </a:lnTo>
                <a:cubicBezTo>
                  <a:pt x="2631109" y="254647"/>
                  <a:pt x="2697481" y="188275"/>
                  <a:pt x="2697481" y="106401"/>
                </a:cubicBezTo>
                <a:lnTo>
                  <a:pt x="2697481" y="0"/>
                </a:lnTo>
                <a:lnTo>
                  <a:pt x="3136270" y="0"/>
                </a:lnTo>
                <a:cubicBezTo>
                  <a:pt x="3305155" y="0"/>
                  <a:pt x="3442063" y="136908"/>
                  <a:pt x="3442063" y="305793"/>
                </a:cubicBezTo>
                <a:lnTo>
                  <a:pt x="3442063" y="7158981"/>
                </a:lnTo>
                <a:cubicBezTo>
                  <a:pt x="3442063" y="7327866"/>
                  <a:pt x="3305155" y="7464774"/>
                  <a:pt x="3136270" y="7464774"/>
                </a:cubicBezTo>
                <a:lnTo>
                  <a:pt x="305793" y="7464774"/>
                </a:lnTo>
                <a:cubicBezTo>
                  <a:pt x="136908" y="7464774"/>
                  <a:pt x="0" y="7327866"/>
                  <a:pt x="0" y="7158981"/>
                </a:cubicBezTo>
                <a:lnTo>
                  <a:pt x="0" y="305793"/>
                </a:lnTo>
                <a:cubicBezTo>
                  <a:pt x="0" y="136908"/>
                  <a:pt x="136908" y="0"/>
                  <a:pt x="305793" y="0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</a:t>
            </a:r>
            <a:r>
              <a:rPr lang="en-US"/>
              <a:t>insert product </a:t>
            </a:r>
            <a:r>
              <a:rPr lang="en-US" dirty="0"/>
              <a:t>screen 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7510C-7E56-5B44-817A-A4ACF9F6AF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F9D728-BD88-A845-B514-627F159189C4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4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iPadProduct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6CF2B4-B2FA-8345-98BF-67F31A6AB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9385" y="762000"/>
            <a:ext cx="5368009" cy="768684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C7BC2B-82F2-A24B-8D20-8E8AEA489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538" y="2784348"/>
            <a:ext cx="5087937" cy="2810000"/>
          </a:xfrm>
        </p:spPr>
        <p:txBody>
          <a:bodyPr tIns="0" bIns="0"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2400"/>
              </a:spcAft>
              <a:buNone/>
              <a:defRPr lang="en-US" sz="2600" b="1" i="0" kern="1200" spc="300" smtClean="0">
                <a:solidFill>
                  <a:srgbClr val="FD585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11113" indent="0">
              <a:lnSpc>
                <a:spcPct val="95000"/>
              </a:lnSpc>
              <a:spcBef>
                <a:spcPts val="1200"/>
              </a:spcBef>
              <a:spcAft>
                <a:spcPts val="1800"/>
              </a:spcAft>
              <a:buNone/>
              <a:tabLst/>
              <a:defRPr lang="en-US" sz="26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11113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tabLst/>
              <a:defRPr lang="en-US" sz="1800" b="0" i="0" kern="1200" spc="-50" dirty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 marL="236538" indent="-225425">
              <a:spcBef>
                <a:spcPts val="900"/>
              </a:spcBef>
              <a:spcAft>
                <a:spcPts val="0"/>
              </a:spcAft>
              <a:buClr>
                <a:srgbClr val="FD585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&lt; INSERT HEADLINE OR PRODUCT STATEMENT 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9" y="1115878"/>
            <a:ext cx="7402781" cy="723902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40" y="659644"/>
            <a:ext cx="703562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8EC858-89C7-F843-BE4F-BDCDBBB972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35457" y="1443789"/>
            <a:ext cx="4672584" cy="6227064"/>
          </a:xfrm>
          <a:prstGeom prst="roundRect">
            <a:avLst>
              <a:gd name="adj" fmla="val 374"/>
            </a:avLst>
          </a:prstGeom>
          <a:solidFill>
            <a:srgbClr val="EBEBEB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</a:t>
            </a:r>
            <a:r>
              <a:rPr lang="en-US"/>
              <a:t>insert product </a:t>
            </a:r>
            <a:r>
              <a:rPr lang="en-US" dirty="0"/>
              <a:t>screen 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F1FF7D-8A03-C546-A28A-151427AFE4B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3051DF-D561-8A4A-9114-50DFAE848ADE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7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LaptopProduct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D473D9-0045-DE42-8FA4-69486AB11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4139" y="2319431"/>
            <a:ext cx="9014073" cy="527323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C7BC2B-82F2-A24B-8D20-8E8AEA489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538" y="2788920"/>
            <a:ext cx="5087937" cy="2810000"/>
          </a:xfrm>
        </p:spPr>
        <p:txBody>
          <a:bodyPr tIns="0" bIns="0"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2400"/>
              </a:spcAft>
              <a:buNone/>
              <a:defRPr lang="en-US" sz="2600" b="1" i="0" kern="1200" spc="300" smtClean="0">
                <a:solidFill>
                  <a:srgbClr val="FD585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11113" indent="0">
              <a:lnSpc>
                <a:spcPct val="95000"/>
              </a:lnSpc>
              <a:spcBef>
                <a:spcPts val="1200"/>
              </a:spcBef>
              <a:spcAft>
                <a:spcPts val="1800"/>
              </a:spcAft>
              <a:buNone/>
              <a:tabLst/>
              <a:defRPr lang="en-US" sz="26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11113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tabLst/>
              <a:defRPr lang="en-US" sz="1800" b="0" i="0" kern="1200" spc="-50" dirty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 marL="236538" indent="-225425">
              <a:spcBef>
                <a:spcPts val="900"/>
              </a:spcBef>
              <a:spcAft>
                <a:spcPts val="0"/>
              </a:spcAft>
              <a:buClr>
                <a:srgbClr val="FD585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&lt; INSERT HEADLINE OR PRODUCT STATEMENT 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9" y="1115878"/>
            <a:ext cx="7402781" cy="723902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40" y="659644"/>
            <a:ext cx="703562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8EC858-89C7-F843-BE4F-BDCDBBB972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96432" y="2644346"/>
            <a:ext cx="6854898" cy="4300150"/>
          </a:xfrm>
          <a:prstGeom prst="rect">
            <a:avLst/>
          </a:prstGeom>
          <a:solidFill>
            <a:srgbClr val="EBEBEB"/>
          </a:solidFill>
          <a:effectLst>
            <a:innerShdw blurRad="381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</a:t>
            </a:r>
            <a:r>
              <a:rPr lang="en-US"/>
              <a:t>insert product </a:t>
            </a:r>
            <a:r>
              <a:rPr lang="en-US" dirty="0"/>
              <a:t>screen 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EBA2B-DBF3-AD41-A75D-A3C76D68D4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030FF1-31BF-5948-975E-2FBBD98EF4D8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2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Stats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A4C95D-1977-ED49-96C3-2AE16181A2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170220" y="0"/>
            <a:ext cx="4087368" cy="9144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relevant</a:t>
            </a:r>
            <a:br>
              <a:rPr lang="en-US" dirty="0"/>
            </a:br>
            <a:r>
              <a:rPr lang="en-US" dirty="0"/>
              <a:t>image here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0566259" cy="723902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6828" y="659644"/>
            <a:ext cx="10279109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E4FFEA-0C4A-1A47-BB1C-B8A9D733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7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7DFE8E9-20A1-DC42-B139-64EB7B4C57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7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42BFD19-9991-0949-81D6-B4EA751F6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7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FFC93D8C-CE87-1840-9DE9-98929F451A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700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8D35DFD-3C53-A447-912B-03B7BCEC31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00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B09EAAA0-7939-5049-B500-03EDF48632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700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D4B1FE03-7D8A-3947-B107-0DB7C0612B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433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2FC08B-F4BE-EA4D-ACD7-5AA1878A10C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433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C15B91-C0D7-4A4E-8E50-A1C6C4B6A9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7433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91DBB67-0001-094D-918E-C89A302CD8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91669" y="2549514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576AD88C-1C67-B842-9048-0E95372CB3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1669" y="4637806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F82CD825-64F8-3941-98A0-89E7580E09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1669" y="6726098"/>
            <a:ext cx="2414268" cy="1557349"/>
          </a:xfrm>
        </p:spPr>
        <p:txBody>
          <a:bodyPr wrap="square" t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kumimoji="0" lang="en-US" sz="3400" b="0" i="0" u="none" strike="noStrike" kern="1200" cap="none" spc="-8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&lt; Insert metric &gt;</a:t>
            </a:r>
          </a:p>
          <a:p>
            <a:pPr lvl="1"/>
            <a:r>
              <a:rPr lang="en-US" dirty="0"/>
              <a:t>&lt; TAB key to insert formatted content &gt;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C204526-537D-9347-B809-DF07A0A7B9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1C27B0-3C04-A74D-8488-9C9ED1B55EEB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3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CustomStatement2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BE49737-8810-3843-B4F5-79CCC292AE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8572" y="0"/>
            <a:ext cx="8129016" cy="9144000"/>
          </a:xfrm>
        </p:spPr>
        <p:txBody>
          <a:bodyPr tIns="274320" rIns="0" bIns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background image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4547-1525-F045-9C9E-204925EC5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7133" y="2657475"/>
            <a:ext cx="5452997" cy="2714589"/>
          </a:xfrm>
        </p:spPr>
        <p:txBody>
          <a:bodyPr tIns="0" bIns="0">
            <a:spAutoFit/>
          </a:bodyPr>
          <a:lstStyle>
            <a:lvl1pPr marL="0" indent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  <a:defRPr lang="en-US" sz="7200" b="1" i="0" kern="1200" spc="-15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None/>
              <a:defRPr lang="en-US" sz="2200" b="0" i="0" kern="1200" spc="3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1B10B-0F39-0E49-991D-B9AD1FB82E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2047" y="1183314"/>
            <a:ext cx="6328441" cy="6777373"/>
          </a:xfrm>
        </p:spPr>
        <p:txBody>
          <a:bodyPr anchor="ctr">
            <a:normAutofit/>
          </a:bodyPr>
          <a:lstStyle>
            <a:lvl1pPr marL="365760" indent="-365760">
              <a:spcBef>
                <a:spcPts val="2800"/>
              </a:spcBef>
              <a:spcAft>
                <a:spcPts val="0"/>
              </a:spcAft>
              <a:buSzPct val="90000"/>
              <a:buFontTx/>
              <a:buBlip>
                <a:blip r:embed="rId2"/>
              </a:buBlip>
              <a:defRPr lang="en-US" sz="3200" b="1" i="0" kern="1200" smtClean="0">
                <a:solidFill>
                  <a:schemeClr val="bg1"/>
                </a:solidFill>
                <a:effectLst>
                  <a:outerShdw blurRad="266700" algn="ctr" rotWithShape="0">
                    <a:prstClr val="black">
                      <a:alpha val="72000"/>
                    </a:prst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 Supporting bullet list item – top level only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79074-0099-8F4C-B8CE-5FAA228190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93C534-5EFC-E543-8436-038D4B960E8E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961">
          <p15:clr>
            <a:srgbClr val="FBAE40"/>
          </p15:clr>
        </p15:guide>
        <p15:guide id="2" pos="884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CustomStatement3">
    <p:bg>
      <p:bgPr>
        <a:solidFill>
          <a:srgbClr val="3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CFF3F6-03A9-294E-AAF7-4D6825862C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8458200" cy="914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B554F6-1563-6E4E-BD89-76424404BC6D}"/>
              </a:ext>
            </a:extLst>
          </p:cNvPr>
          <p:cNvSpPr/>
          <p:nvPr userDrawn="1"/>
        </p:nvSpPr>
        <p:spPr>
          <a:xfrm rot="2700000">
            <a:off x="7065634" y="762000"/>
            <a:ext cx="3017341" cy="3017341"/>
          </a:xfrm>
          <a:prstGeom prst="rect">
            <a:avLst/>
          </a:prstGeom>
          <a:noFill/>
          <a:ln w="38100">
            <a:solidFill>
              <a:srgbClr val="D50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0EC22-CDEF-3F4D-BA6E-8A2C7A805FF5}"/>
              </a:ext>
            </a:extLst>
          </p:cNvPr>
          <p:cNvSpPr/>
          <p:nvPr userDrawn="1"/>
        </p:nvSpPr>
        <p:spPr>
          <a:xfrm rot="2700000">
            <a:off x="9356825" y="3063329"/>
            <a:ext cx="3017341" cy="3017341"/>
          </a:xfrm>
          <a:prstGeom prst="rect">
            <a:avLst/>
          </a:prstGeom>
          <a:noFill/>
          <a:ln w="38100">
            <a:solidFill>
              <a:srgbClr val="D50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29786A-6FC6-B245-A72B-72324EAC631A}"/>
              </a:ext>
            </a:extLst>
          </p:cNvPr>
          <p:cNvSpPr/>
          <p:nvPr userDrawn="1"/>
        </p:nvSpPr>
        <p:spPr>
          <a:xfrm rot="2700000">
            <a:off x="7060565" y="5364659"/>
            <a:ext cx="3017341" cy="3017341"/>
          </a:xfrm>
          <a:prstGeom prst="rect">
            <a:avLst/>
          </a:prstGeom>
          <a:noFill/>
          <a:ln w="38100">
            <a:solidFill>
              <a:srgbClr val="D50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4547-1525-F045-9C9E-204925EC5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0704" y="2915889"/>
            <a:ext cx="5452997" cy="2714589"/>
          </a:xfrm>
        </p:spPr>
        <p:txBody>
          <a:bodyPr tIns="0" bIns="0">
            <a:spAutoFit/>
          </a:bodyPr>
          <a:lstStyle>
            <a:lvl1pPr marL="0" indent="0">
              <a:lnSpc>
                <a:spcPct val="82000"/>
              </a:lnSpc>
              <a:spcBef>
                <a:spcPts val="1200"/>
              </a:spcBef>
              <a:spcAft>
                <a:spcPts val="0"/>
              </a:spcAft>
              <a:buNone/>
              <a:defRPr lang="en-US" sz="7200" b="1" i="0" kern="1200" spc="-150" dirty="0" smtClean="0">
                <a:solidFill>
                  <a:srgbClr val="555C5F"/>
                </a:solidFill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None/>
              <a:defRPr lang="en-US" sz="2200" b="0" i="0" kern="1200" spc="300" baseline="0" dirty="0" smtClean="0">
                <a:solidFill>
                  <a:srgbClr val="555C5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4330C-A962-C64D-A866-96B0517E05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47154" y="1925634"/>
            <a:ext cx="3291840" cy="1031054"/>
          </a:xfrm>
        </p:spPr>
        <p:txBody>
          <a:bodyPr tIns="0" bIns="0">
            <a:noAutofit/>
          </a:bodyPr>
          <a:lstStyle>
            <a:lvl1pPr marL="0" indent="0" algn="ctr">
              <a:buNone/>
              <a:defRPr lang="en-US" sz="2200" b="1" i="0" kern="1200" spc="2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0" indent="0" algn="ctr">
              <a:buNone/>
              <a:defRPr lang="en-US" sz="18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</a:lstStyle>
          <a:p>
            <a:pPr lvl="0"/>
            <a:r>
              <a:rPr lang="en-US" dirty="0"/>
              <a:t>&lt; INSERT HEADLINE&gt;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5FD2368-F467-6B4A-ADC9-276A61AE3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47154" y="6544645"/>
            <a:ext cx="3291840" cy="1031054"/>
          </a:xfrm>
        </p:spPr>
        <p:txBody>
          <a:bodyPr tIns="0" bIns="0">
            <a:noAutofit/>
          </a:bodyPr>
          <a:lstStyle>
            <a:lvl1pPr marL="0" indent="0" algn="ctr">
              <a:buNone/>
              <a:defRPr lang="en-US" sz="2200" b="1" i="0" kern="1200" spc="2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0" indent="0" algn="ctr">
              <a:buNone/>
              <a:defRPr lang="en-US" sz="18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</a:lstStyle>
          <a:p>
            <a:pPr lvl="0"/>
            <a:r>
              <a:rPr lang="en-US" dirty="0"/>
              <a:t>&lt; INSERT HEADLINE&gt;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B5CE95E-030E-CB48-8238-BEE02F049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19574" y="4303012"/>
            <a:ext cx="3291840" cy="1031054"/>
          </a:xfrm>
        </p:spPr>
        <p:txBody>
          <a:bodyPr tIns="0" bIns="0">
            <a:noAutofit/>
          </a:bodyPr>
          <a:lstStyle>
            <a:lvl1pPr marL="0" indent="0" algn="ctr">
              <a:buNone/>
              <a:defRPr lang="en-US" sz="2200" b="1" i="0" kern="1200" spc="2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0" indent="0" algn="ctr">
              <a:buNone/>
              <a:defRPr lang="en-US" sz="18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</a:lstStyle>
          <a:p>
            <a:pPr lvl="0"/>
            <a:r>
              <a:rPr lang="en-US" dirty="0"/>
              <a:t>&lt; INSERT HEADLINE&gt;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B94CCF4-5359-D444-9853-23381A9EC5C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346422" y="1127615"/>
            <a:ext cx="493305" cy="493305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icon &gt;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46A63E98-7C2E-D745-8082-28C19273C125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8346422" y="5736191"/>
            <a:ext cx="493305" cy="493305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icon &gt;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A558A931-0EFF-5342-BC49-4F905865BA35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0618842" y="3477623"/>
            <a:ext cx="493305" cy="493305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icon 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2E9B90-214B-0F4A-ACE4-46072DB3B6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834797-D737-3B41-AF88-58F8F0538C3A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961">
          <p15:clr>
            <a:srgbClr val="FBAE40"/>
          </p15:clr>
        </p15:guide>
        <p15:guide id="2" pos="76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Schema_Eyebrow-Divider_Bkg image">
    <p:bg>
      <p:bgPr>
        <a:solidFill>
          <a:srgbClr val="36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7D705A2-3A05-E045-BED9-811FED9601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" y="0"/>
            <a:ext cx="16166148" cy="9144000"/>
          </a:xfr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INSERT RELEVANT BACKGROUND IMAGE 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17999-7056-6C46-835F-BB239B5A98CD}"/>
              </a:ext>
            </a:extLst>
          </p:cNvPr>
          <p:cNvSpPr/>
          <p:nvPr userDrawn="1"/>
        </p:nvSpPr>
        <p:spPr>
          <a:xfrm>
            <a:off x="0" y="0"/>
            <a:ext cx="91440" cy="9144000"/>
          </a:xfrm>
          <a:prstGeom prst="rect">
            <a:avLst/>
          </a:prstGeom>
          <a:solidFill>
            <a:srgbClr val="D5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4E19E45-A296-DB40-94AC-99CF9B820C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8879" y="1807699"/>
            <a:ext cx="12448161" cy="733044"/>
          </a:xfrm>
        </p:spPr>
        <p:txBody>
          <a:bodyPr anchor="t" anchorCtr="0"/>
          <a:lstStyle>
            <a:lvl1pPr algn="l">
              <a:defRPr sz="6000" b="1" i="0">
                <a:solidFill>
                  <a:schemeClr val="bg1"/>
                </a:solidFill>
                <a:effectLst>
                  <a:outerShdw blurRad="101600" algn="ctr" rotWithShape="0">
                    <a:prstClr val="black">
                      <a:alpha val="60000"/>
                    </a:prstClr>
                  </a:outerShdw>
                </a:effectLst>
                <a:latin typeface="Arial" panose="020B0604020202020204" pitchFamily="34" charset="0"/>
              </a:defRPr>
            </a:lvl1pPr>
          </a:lstStyle>
          <a:p>
            <a:r>
              <a:rPr lang="en-US" dirty="0"/>
              <a:t>&lt; Insert section title &gt;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0185A29-C95E-FD4F-82A9-318005BF2B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08879" y="1368469"/>
            <a:ext cx="12448161" cy="326136"/>
          </a:xfrm>
        </p:spPr>
        <p:txBody>
          <a:bodyPr tIns="0" bIns="0" anchor="b"/>
          <a:lstStyle>
            <a:lvl1pPr marL="0" indent="0" algn="l">
              <a:buNone/>
              <a:defRPr sz="2500" b="0" i="0" spc="300" baseline="0">
                <a:solidFill>
                  <a:schemeClr val="bg1"/>
                </a:solidFill>
                <a:effectLst>
                  <a:outerShdw blurRad="203200" algn="ctr" rotWithShape="0">
                    <a:prstClr val="black">
                      <a:alpha val="60000"/>
                    </a:prst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 INSERT SECTION NUMBER OR EYEBROW &gt;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0F71984-94C4-5541-8BEB-43FAC2A6B233}"/>
              </a:ext>
            </a:extLst>
          </p:cNvPr>
          <p:cNvSpPr txBox="1">
            <a:spLocks/>
          </p:cNvSpPr>
          <p:nvPr userDrawn="1"/>
        </p:nvSpPr>
        <p:spPr>
          <a:xfrm>
            <a:off x="301958" y="8765460"/>
            <a:ext cx="275217" cy="10556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E3A1F4B9-3F68-5945-8055-DA7CEBE4797C}" type="slidenum">
              <a:rPr lang="en-US" sz="800" b="0" i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pPr algn="l">
                <a:defRPr/>
              </a:pPr>
              <a:t>‹#›</a:t>
            </a:fld>
            <a:endParaRPr lang="en-US" sz="800" b="0" i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B4E980C-6E46-BC4D-B786-3A9B6A7F14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7175" y="8756687"/>
            <a:ext cx="295592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800" b="0" i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</a:t>
            </a:r>
            <a:r>
              <a:rPr lang="en-US" sz="800" b="0" i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© 2018. </a:t>
            </a:r>
            <a:r>
              <a:rPr lang="en-US" sz="800" b="0" i="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</a:t>
            </a:r>
            <a:r>
              <a:rPr lang="en-US" sz="800" b="0" i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E62DFA-EF3A-C949-B780-E56A559D8D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F6C50A-FD35-B941-A528-92518E848BDD}"/>
              </a:ext>
            </a:extLst>
          </p:cNvPr>
          <p:cNvCxnSpPr>
            <a:cxnSpLocks/>
          </p:cNvCxnSpPr>
          <p:nvPr userDrawn="1"/>
        </p:nvCxnSpPr>
        <p:spPr>
          <a:xfrm>
            <a:off x="15178311" y="8704736"/>
            <a:ext cx="0" cy="22701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7995E-19E5-7543-B71D-CBA7C7BBA44E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yebrow-Divider_Bkg Arrow">
    <p:bg>
      <p:bgPr>
        <a:solidFill>
          <a:srgbClr val="36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3BE8805-D74D-5644-B02D-EE3CFB184E7F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>
          <a:xfrm>
            <a:off x="1208880" y="3775959"/>
            <a:ext cx="7765964" cy="1592081"/>
          </a:xfrm>
        </p:spPr>
        <p:txBody>
          <a:bodyPr anchor="t" anchorCtr="0"/>
          <a:lstStyle>
            <a:lvl1pPr algn="l">
              <a:defRPr sz="6000" b="1" i="0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6433773-2FB6-A447-BB71-4A60B824E886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208879" y="3294392"/>
            <a:ext cx="7765965" cy="481567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b="0" i="0" spc="3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charset="0"/>
              </a:defRPr>
            </a:lvl1pPr>
            <a:lvl2pPr marL="725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NUMBER OR EYEBROW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BB2479-673A-B044-828E-F7B21EAB8AA8}"/>
              </a:ext>
            </a:extLst>
          </p:cNvPr>
          <p:cNvSpPr/>
          <p:nvPr userDrawn="1"/>
        </p:nvSpPr>
        <p:spPr>
          <a:xfrm>
            <a:off x="0" y="0"/>
            <a:ext cx="91440" cy="9144000"/>
          </a:xfrm>
          <a:prstGeom prst="rect">
            <a:avLst/>
          </a:prstGeom>
          <a:solidFill>
            <a:srgbClr val="D5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B848016-FE72-8240-9884-D5FDA244F6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11882" y="-45718"/>
            <a:ext cx="6858000" cy="9235436"/>
          </a:xfrm>
          <a:custGeom>
            <a:avLst/>
            <a:gdLst>
              <a:gd name="connsiteX0" fmla="*/ 0 w 6858000"/>
              <a:gd name="connsiteY0" fmla="*/ 4617720 h 9235440"/>
              <a:gd name="connsiteX1" fmla="*/ 1714500 w 6858000"/>
              <a:gd name="connsiteY1" fmla="*/ 2 h 9235440"/>
              <a:gd name="connsiteX2" fmla="*/ 5143500 w 6858000"/>
              <a:gd name="connsiteY2" fmla="*/ 2 h 9235440"/>
              <a:gd name="connsiteX3" fmla="*/ 6858000 w 6858000"/>
              <a:gd name="connsiteY3" fmla="*/ 4617720 h 9235440"/>
              <a:gd name="connsiteX4" fmla="*/ 5143500 w 6858000"/>
              <a:gd name="connsiteY4" fmla="*/ 9235438 h 9235440"/>
              <a:gd name="connsiteX5" fmla="*/ 1714500 w 6858000"/>
              <a:gd name="connsiteY5" fmla="*/ 9235438 h 9235440"/>
              <a:gd name="connsiteX6" fmla="*/ 0 w 6858000"/>
              <a:gd name="connsiteY6" fmla="*/ 4617720 h 9235440"/>
              <a:gd name="connsiteX0" fmla="*/ 0 w 5143500"/>
              <a:gd name="connsiteY0" fmla="*/ 4617718 h 9235436"/>
              <a:gd name="connsiteX1" fmla="*/ 1714500 w 5143500"/>
              <a:gd name="connsiteY1" fmla="*/ 0 h 9235436"/>
              <a:gd name="connsiteX2" fmla="*/ 5143500 w 5143500"/>
              <a:gd name="connsiteY2" fmla="*/ 0 h 9235436"/>
              <a:gd name="connsiteX3" fmla="*/ 5143500 w 5143500"/>
              <a:gd name="connsiteY3" fmla="*/ 9235436 h 9235436"/>
              <a:gd name="connsiteX4" fmla="*/ 1714500 w 5143500"/>
              <a:gd name="connsiteY4" fmla="*/ 9235436 h 9235436"/>
              <a:gd name="connsiteX5" fmla="*/ 0 w 5143500"/>
              <a:gd name="connsiteY5" fmla="*/ 4617718 h 9235436"/>
              <a:gd name="connsiteX0" fmla="*/ 0 w 5143500"/>
              <a:gd name="connsiteY0" fmla="*/ 4617718 h 9235436"/>
              <a:gd name="connsiteX1" fmla="*/ 3400425 w 5143500"/>
              <a:gd name="connsiteY1" fmla="*/ 0 h 9235436"/>
              <a:gd name="connsiteX2" fmla="*/ 5143500 w 5143500"/>
              <a:gd name="connsiteY2" fmla="*/ 0 h 9235436"/>
              <a:gd name="connsiteX3" fmla="*/ 5143500 w 5143500"/>
              <a:gd name="connsiteY3" fmla="*/ 9235436 h 9235436"/>
              <a:gd name="connsiteX4" fmla="*/ 1714500 w 5143500"/>
              <a:gd name="connsiteY4" fmla="*/ 9235436 h 9235436"/>
              <a:gd name="connsiteX5" fmla="*/ 0 w 5143500"/>
              <a:gd name="connsiteY5" fmla="*/ 4617718 h 9235436"/>
              <a:gd name="connsiteX0" fmla="*/ 0 w 5143500"/>
              <a:gd name="connsiteY0" fmla="*/ 4617718 h 9248136"/>
              <a:gd name="connsiteX1" fmla="*/ 3400425 w 5143500"/>
              <a:gd name="connsiteY1" fmla="*/ 0 h 9248136"/>
              <a:gd name="connsiteX2" fmla="*/ 5143500 w 5143500"/>
              <a:gd name="connsiteY2" fmla="*/ 0 h 9248136"/>
              <a:gd name="connsiteX3" fmla="*/ 5143500 w 5143500"/>
              <a:gd name="connsiteY3" fmla="*/ 9235436 h 9248136"/>
              <a:gd name="connsiteX4" fmla="*/ 3409950 w 5143500"/>
              <a:gd name="connsiteY4" fmla="*/ 9248136 h 9248136"/>
              <a:gd name="connsiteX5" fmla="*/ 0 w 5143500"/>
              <a:gd name="connsiteY5" fmla="*/ 4617718 h 9248136"/>
              <a:gd name="connsiteX0" fmla="*/ 0 w 5143500"/>
              <a:gd name="connsiteY0" fmla="*/ 4617718 h 9248136"/>
              <a:gd name="connsiteX1" fmla="*/ 3400425 w 5143500"/>
              <a:gd name="connsiteY1" fmla="*/ 0 h 9248136"/>
              <a:gd name="connsiteX2" fmla="*/ 5143500 w 5143500"/>
              <a:gd name="connsiteY2" fmla="*/ 0 h 9248136"/>
              <a:gd name="connsiteX3" fmla="*/ 5143500 w 5143500"/>
              <a:gd name="connsiteY3" fmla="*/ 9235436 h 9248136"/>
              <a:gd name="connsiteX4" fmla="*/ 3409950 w 5143500"/>
              <a:gd name="connsiteY4" fmla="*/ 9248136 h 9248136"/>
              <a:gd name="connsiteX5" fmla="*/ 0 w 5143500"/>
              <a:gd name="connsiteY5" fmla="*/ 4617718 h 9248136"/>
              <a:gd name="connsiteX0" fmla="*/ 0 w 5143500"/>
              <a:gd name="connsiteY0" fmla="*/ 4617718 h 9260836"/>
              <a:gd name="connsiteX1" fmla="*/ 3400425 w 5143500"/>
              <a:gd name="connsiteY1" fmla="*/ 0 h 9260836"/>
              <a:gd name="connsiteX2" fmla="*/ 5143500 w 5143500"/>
              <a:gd name="connsiteY2" fmla="*/ 0 h 9260836"/>
              <a:gd name="connsiteX3" fmla="*/ 5143500 w 5143500"/>
              <a:gd name="connsiteY3" fmla="*/ 9235436 h 9260836"/>
              <a:gd name="connsiteX4" fmla="*/ 3400425 w 5143500"/>
              <a:gd name="connsiteY4" fmla="*/ 9260836 h 9260836"/>
              <a:gd name="connsiteX5" fmla="*/ 0 w 5143500"/>
              <a:gd name="connsiteY5" fmla="*/ 4617718 h 9260836"/>
              <a:gd name="connsiteX0" fmla="*/ 0 w 5143500"/>
              <a:gd name="connsiteY0" fmla="*/ 4617718 h 9235436"/>
              <a:gd name="connsiteX1" fmla="*/ 3400425 w 5143500"/>
              <a:gd name="connsiteY1" fmla="*/ 0 h 9235436"/>
              <a:gd name="connsiteX2" fmla="*/ 5143500 w 5143500"/>
              <a:gd name="connsiteY2" fmla="*/ 0 h 9235436"/>
              <a:gd name="connsiteX3" fmla="*/ 5143500 w 5143500"/>
              <a:gd name="connsiteY3" fmla="*/ 9235436 h 9235436"/>
              <a:gd name="connsiteX4" fmla="*/ 3371850 w 5143500"/>
              <a:gd name="connsiteY4" fmla="*/ 9235436 h 9235436"/>
              <a:gd name="connsiteX5" fmla="*/ 0 w 5143500"/>
              <a:gd name="connsiteY5" fmla="*/ 4617718 h 92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3500" h="9235436">
                <a:moveTo>
                  <a:pt x="0" y="4617718"/>
                </a:moveTo>
                <a:lnTo>
                  <a:pt x="3400425" y="0"/>
                </a:lnTo>
                <a:lnTo>
                  <a:pt x="5143500" y="0"/>
                </a:lnTo>
                <a:lnTo>
                  <a:pt x="5143500" y="9235436"/>
                </a:lnTo>
                <a:lnTo>
                  <a:pt x="3371850" y="9235436"/>
                </a:lnTo>
                <a:lnTo>
                  <a:pt x="0" y="4617718"/>
                </a:lnTo>
                <a:close/>
              </a:path>
            </a:pathLst>
          </a:custGeom>
          <a:noFill/>
        </p:spPr>
        <p:txBody>
          <a:bodyPr anchor="ctr"/>
          <a:lstStyle>
            <a:lvl1pPr marL="15875" indent="0" algn="ctr">
              <a:buNone/>
              <a:tabLst/>
              <a:defRPr sz="2000" spc="300"/>
            </a:lvl1pPr>
          </a:lstStyle>
          <a:p>
            <a:r>
              <a:rPr lang="en-US" dirty="0"/>
              <a:t>&lt; INSERT IMAGE&gt;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C0330-9606-5941-9B37-F991DBFA1A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B2A356-04F8-F440-91DE-2DB2BF407A96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961">
          <p15:clr>
            <a:srgbClr val="FBAE40"/>
          </p15:clr>
        </p15:guide>
        <p15:guide id="2" pos="884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852488" y="2295150"/>
            <a:ext cx="14478000" cy="5768020"/>
          </a:xfrm>
        </p:spPr>
        <p:txBody>
          <a:bodyPr>
            <a:normAutofit/>
          </a:bodyPr>
          <a:lstStyle>
            <a:lvl1pPr marL="287338" indent="-287338">
              <a:lnSpc>
                <a:spcPct val="100000"/>
              </a:lnSpc>
              <a:spcBef>
                <a:spcPts val="600"/>
              </a:spcBef>
              <a:buClr>
                <a:srgbClr val="D2091C"/>
              </a:buClr>
              <a:buFont typeface="Wingdings" pitchFamily="2" charset="2"/>
              <a:buChar char="§"/>
              <a:defRPr sz="3000" b="0" i="0" spc="-60" baseline="0">
                <a:solidFill>
                  <a:srgbClr val="555C5F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sz="2600" b="0" i="0" spc="-60" baseline="0">
                <a:solidFill>
                  <a:srgbClr val="555C5F"/>
                </a:solidFill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sz="2200" b="0" i="0" spc="-60" baseline="0">
                <a:solidFill>
                  <a:srgbClr val="555C5F"/>
                </a:solidFill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sz="1800" b="0" i="0" spc="-60" baseline="0">
                <a:solidFill>
                  <a:srgbClr val="555C5F"/>
                </a:solidFill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sz="1600" b="0" i="0" spc="-60" baseline="0">
                <a:solidFill>
                  <a:srgbClr val="555C5F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Schema_End1">
    <p:bg>
      <p:bgPr>
        <a:solidFill>
          <a:srgbClr val="36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2EA48-37DF-B940-B5B0-A8E41E4FC0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22" y="0"/>
            <a:ext cx="16258032" cy="9144000"/>
          </a:xfrm>
        </p:spPr>
        <p:txBody>
          <a:bodyPr tIns="6400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&lt; Insert closing image here &gt;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3811818-9631-A442-9F71-B24B3F48AB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73146" y="2971800"/>
            <a:ext cx="3511296" cy="3200400"/>
          </a:xfrm>
        </p:spPr>
        <p:txBody>
          <a:bodyPr tIns="6400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&lt;Infor Logo here &gt;</a:t>
            </a:r>
          </a:p>
        </p:txBody>
      </p:sp>
    </p:spTree>
    <p:extLst>
      <p:ext uri="{BB962C8B-B14F-4D97-AF65-F5344CB8AC3E}">
        <p14:creationId xmlns:p14="http://schemas.microsoft.com/office/powerpoint/2010/main" val="28265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EndStatement">
    <p:bg>
      <p:bgPr>
        <a:solidFill>
          <a:srgbClr val="36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3D1F2C-B218-F045-9195-4C268AD5387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6258032" cy="9144000"/>
          </a:xfrm>
        </p:spPr>
        <p:txBody>
          <a:bodyPr tIns="192024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&lt; insert background image 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51A-46CC-8D4E-9150-B82AE7F1F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2488" y="5610981"/>
            <a:ext cx="8366073" cy="923330"/>
          </a:xfrm>
        </p:spPr>
        <p:txBody>
          <a:bodyPr wrap="none" tIns="0" bIns="0">
            <a:spAutoFit/>
          </a:bodyPr>
          <a:lstStyle>
            <a:lvl1pPr marL="0" indent="0">
              <a:buNone/>
              <a:defRPr lang="en-US" sz="6000" b="1" i="0" kern="1200" dirty="0">
                <a:solidFill>
                  <a:schemeClr val="bg1"/>
                </a:solidFill>
                <a:effectLst>
                  <a:outerShdw blurRad="127000" algn="ctr" rotWithShape="0">
                    <a:prstClr val="black">
                      <a:alpha val="60000"/>
                    </a:prstClr>
                  </a:outerShdw>
                </a:effectLst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</a:lstStyle>
          <a:p>
            <a:pPr lvl="0"/>
            <a:r>
              <a:rPr lang="en-US" dirty="0"/>
              <a:t>&lt; Insert end message &gt;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6830E85-A567-B143-828E-7E23D0078C7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2488" y="7160166"/>
            <a:ext cx="3081528" cy="969264"/>
          </a:xfrm>
        </p:spPr>
        <p:txBody>
          <a:bodyPr tIns="0" bIns="0"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&lt; insert logo &gt;</a:t>
            </a:r>
          </a:p>
        </p:txBody>
      </p:sp>
    </p:spTree>
    <p:extLst>
      <p:ext uri="{BB962C8B-B14F-4D97-AF65-F5344CB8AC3E}">
        <p14:creationId xmlns:p14="http://schemas.microsoft.com/office/powerpoint/2010/main" val="29686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Schema_BlankBkg">
    <p:bg>
      <p:bgPr>
        <a:solidFill>
          <a:srgbClr val="36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577B9E-F004-E54B-9195-29D7E58D4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3027D7-808D-0348-83E3-2CFE518C3F5D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Lt_Eyebrow-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Lt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14444286" cy="1382580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850392" y="2295150"/>
            <a:ext cx="14418668" cy="57680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3000" b="0" i="0">
                <a:solidFill>
                  <a:srgbClr val="555C5F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lnSpc>
                <a:spcPct val="100000"/>
              </a:lnSpc>
              <a:defRPr sz="2600" b="0" i="0">
                <a:solidFill>
                  <a:srgbClr val="555C5F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lnSpc>
                <a:spcPct val="100000"/>
              </a:lnSpc>
              <a:defRPr sz="2200" b="0" i="0">
                <a:solidFill>
                  <a:srgbClr val="555C5F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lnSpc>
                <a:spcPct val="100000"/>
              </a:lnSpc>
              <a:defRPr sz="1800" b="0" i="0">
                <a:solidFill>
                  <a:srgbClr val="555C5F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lnSpc>
                <a:spcPct val="100000"/>
              </a:lnSpc>
              <a:defRPr sz="1600" b="0" i="0">
                <a:solidFill>
                  <a:srgbClr val="555C5F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0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Lt-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457200"/>
            <a:ext cx="14444286" cy="1382580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</p:spTree>
    <p:extLst>
      <p:ext uri="{BB962C8B-B14F-4D97-AF65-F5344CB8AC3E}">
        <p14:creationId xmlns:p14="http://schemas.microsoft.com/office/powerpoint/2010/main" val="28484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Feature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8" y="1115878"/>
            <a:ext cx="14503723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14123650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F48EDD-5939-EC42-9DC0-D0E9D128DE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78" y="2596591"/>
            <a:ext cx="4208463" cy="4827587"/>
          </a:xfrm>
        </p:spPr>
        <p:txBody>
          <a:bodyPr tIns="0" bIns="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24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350838" indent="-341313">
              <a:spcBef>
                <a:spcPts val="1800"/>
              </a:spcBef>
              <a:spcAft>
                <a:spcPts val="0"/>
              </a:spcAft>
              <a:buSzPct val="120000"/>
              <a:buFontTx/>
              <a:buBlip>
                <a:blip r:embed="rId3"/>
              </a:buBlip>
              <a:tabLst/>
              <a:defRPr lang="en-US" sz="2000" b="0" i="0" kern="1200" spc="-50" dirty="0" smtClean="0">
                <a:solidFill>
                  <a:srgbClr val="3A3A3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554038" indent="-211138">
              <a:spcBef>
                <a:spcPts val="600"/>
              </a:spcBef>
              <a:spcAft>
                <a:spcPts val="0"/>
              </a:spcAft>
              <a:tabLst/>
              <a:defRPr sz="1600" baseline="0">
                <a:solidFill>
                  <a:srgbClr val="3A3A38"/>
                </a:solidFill>
              </a:defRPr>
            </a:lvl3pPr>
            <a:lvl4pPr>
              <a:defRPr>
                <a:solidFill>
                  <a:srgbClr val="3A3A38"/>
                </a:solidFill>
              </a:defRPr>
            </a:lvl4pPr>
            <a:lvl5pPr>
              <a:defRPr>
                <a:solidFill>
                  <a:srgbClr val="3A3A38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F41A5D2-CFDC-CE4E-BD39-C9F592B19E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80851" y="2596591"/>
            <a:ext cx="4208463" cy="4827587"/>
          </a:xfrm>
        </p:spPr>
        <p:txBody>
          <a:bodyPr tIns="0" bIns="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24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350838" indent="-341313">
              <a:spcBef>
                <a:spcPts val="1800"/>
              </a:spcBef>
              <a:spcAft>
                <a:spcPts val="0"/>
              </a:spcAft>
              <a:buSzPct val="120000"/>
              <a:buFontTx/>
              <a:buBlip>
                <a:blip r:embed="rId3"/>
              </a:buBlip>
              <a:tabLst/>
              <a:defRPr lang="en-US" sz="2000" b="0" i="0" kern="1200" spc="-50" dirty="0" smtClean="0">
                <a:solidFill>
                  <a:srgbClr val="3A3A3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554038" indent="-211138">
              <a:spcBef>
                <a:spcPts val="600"/>
              </a:spcBef>
              <a:spcAft>
                <a:spcPts val="0"/>
              </a:spcAft>
              <a:tabLst/>
              <a:defRPr sz="1600" baseline="0">
                <a:solidFill>
                  <a:srgbClr val="3A3A38"/>
                </a:solidFill>
              </a:defRPr>
            </a:lvl3pPr>
            <a:lvl4pPr>
              <a:defRPr>
                <a:solidFill>
                  <a:srgbClr val="3A3A38"/>
                </a:solidFill>
              </a:defRPr>
            </a:lvl4pPr>
            <a:lvl5pPr>
              <a:defRPr>
                <a:solidFill>
                  <a:srgbClr val="3A3A38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A939746-9A9F-8845-BDD3-A586D76D23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22025" y="2596591"/>
            <a:ext cx="4208463" cy="4827587"/>
          </a:xfrm>
        </p:spPr>
        <p:txBody>
          <a:bodyPr tIns="0" bIns="0"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24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1pPr>
            <a:lvl2pPr marL="350838" indent="-341313">
              <a:spcBef>
                <a:spcPts val="1800"/>
              </a:spcBef>
              <a:spcAft>
                <a:spcPts val="0"/>
              </a:spcAft>
              <a:buSzPct val="120000"/>
              <a:buFontTx/>
              <a:buBlip>
                <a:blip r:embed="rId3"/>
              </a:buBlip>
              <a:tabLst/>
              <a:defRPr lang="en-US" sz="2000" b="0" i="0" kern="1200" spc="-50" dirty="0" smtClean="0">
                <a:solidFill>
                  <a:srgbClr val="3A3A3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554038" indent="-211138">
              <a:spcBef>
                <a:spcPts val="600"/>
              </a:spcBef>
              <a:spcAft>
                <a:spcPts val="0"/>
              </a:spcAft>
              <a:tabLst/>
              <a:defRPr sz="1600" baseline="0">
                <a:solidFill>
                  <a:srgbClr val="3A3A38"/>
                </a:solidFill>
              </a:defRPr>
            </a:lvl3pPr>
            <a:lvl4pPr>
              <a:defRPr>
                <a:solidFill>
                  <a:srgbClr val="3A3A38"/>
                </a:solidFill>
              </a:defRPr>
            </a:lvl4pPr>
            <a:lvl5pPr>
              <a:defRPr>
                <a:solidFill>
                  <a:srgbClr val="3A3A38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1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tSchema_Eyebrow-iPhone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C7BC2B-82F2-A24B-8D20-8E8AEA489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538" y="2784348"/>
            <a:ext cx="5087937" cy="2810000"/>
          </a:xfrm>
        </p:spPr>
        <p:txBody>
          <a:bodyPr tIns="0" bIns="0">
            <a:spAutoFit/>
          </a:bodyPr>
          <a:lstStyle>
            <a:lvl1pPr marL="0" indent="0">
              <a:lnSpc>
                <a:spcPct val="95000"/>
              </a:lnSpc>
              <a:spcBef>
                <a:spcPts val="1200"/>
              </a:spcBef>
              <a:spcAft>
                <a:spcPts val="2400"/>
              </a:spcAft>
              <a:buNone/>
              <a:defRPr lang="en-US" sz="2600" b="1" i="0" kern="1200" spc="300" smtClean="0">
                <a:solidFill>
                  <a:srgbClr val="D5000E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  <a:lvl2pPr marL="11113" indent="0">
              <a:lnSpc>
                <a:spcPct val="95000"/>
              </a:lnSpc>
              <a:spcBef>
                <a:spcPts val="1200"/>
              </a:spcBef>
              <a:spcAft>
                <a:spcPts val="1800"/>
              </a:spcAft>
              <a:buNone/>
              <a:tabLst/>
              <a:defRPr lang="en-US" sz="2600" b="0" i="0" kern="120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2pPr>
            <a:lvl3pPr marL="11113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tabLst/>
              <a:defRPr lang="en-US" sz="1800" b="0" i="0" kern="1200" spc="-50" dirty="0" smtClean="0">
                <a:solidFill>
                  <a:srgbClr val="E5E5E5">
                    <a:lumMod val="25000"/>
                  </a:srgbClr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3pPr>
            <a:lvl4pPr marL="236538" indent="-225425">
              <a:spcBef>
                <a:spcPts val="900"/>
              </a:spcBef>
              <a:spcAft>
                <a:spcPts val="0"/>
              </a:spcAft>
              <a:buClr>
                <a:srgbClr val="D3091C"/>
              </a:buClr>
              <a:buFont typeface="Wingdings" pitchFamily="2" charset="2"/>
              <a:buChar char="§"/>
              <a:defRPr sz="1800">
                <a:solidFill>
                  <a:srgbClr val="4B5254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/>
              <a:t>&lt; INSERT HEADLINE OR PRODUCT STATEMENT 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679" y="1115878"/>
            <a:ext cx="8270032" cy="723902"/>
          </a:xfrm>
        </p:spPr>
        <p:txBody>
          <a:bodyPr/>
          <a:lstStyle>
            <a:lvl1pPr>
              <a:defRPr sz="5000"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&lt; Insert slide title &gt;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95D4EEBE-CEBD-3F47-AC54-19D578885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6839" y="659644"/>
            <a:ext cx="7902871" cy="424150"/>
          </a:xfrm>
        </p:spPr>
        <p:txBody>
          <a:bodyPr tIns="73152" bIns="73152" anchor="ctr" anchorCtr="0">
            <a:noAutofit/>
          </a:bodyPr>
          <a:lstStyle>
            <a:lvl1pPr marL="0" indent="0">
              <a:buNone/>
              <a:defRPr sz="1800" b="0" spc="300" baseline="0">
                <a:solidFill>
                  <a:srgbClr val="5C5C5C"/>
                </a:solidFill>
              </a:defRPr>
            </a:lvl1pPr>
          </a:lstStyle>
          <a:p>
            <a:pPr lvl="0"/>
            <a:r>
              <a:rPr lang="en-US" sz="1800" dirty="0"/>
              <a:t>&lt; INSERT EYEBROW SUBTITLE 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F191-3C18-C748-93E2-A55F6239B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88" y="762000"/>
            <a:ext cx="168740" cy="20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A0491-53BE-0841-A863-4397D7675E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7623" y="573902"/>
            <a:ext cx="3984074" cy="8234175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8EC858-89C7-F843-BE4F-BDCDBBB972BF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683496" y="1490472"/>
            <a:ext cx="3483864" cy="6178926"/>
          </a:xfrm>
          <a:prstGeom prst="roundRect">
            <a:avLst>
              <a:gd name="adj" fmla="val 1008"/>
            </a:avLst>
          </a:prstGeom>
          <a:solidFill>
            <a:srgbClr val="EBEBEB"/>
          </a:solidFill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&lt; </a:t>
            </a:r>
            <a:r>
              <a:rPr lang="en-US"/>
              <a:t>insert product </a:t>
            </a:r>
            <a:r>
              <a:rPr lang="en-US" dirty="0"/>
              <a:t>screen &gt;</a:t>
            </a:r>
          </a:p>
        </p:txBody>
      </p:sp>
    </p:spTree>
    <p:extLst>
      <p:ext uri="{BB962C8B-B14F-4D97-AF65-F5344CB8AC3E}">
        <p14:creationId xmlns:p14="http://schemas.microsoft.com/office/powerpoint/2010/main" val="153047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5813" y="473075"/>
            <a:ext cx="12472987" cy="1828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813" y="2446338"/>
            <a:ext cx="12460287" cy="5845175"/>
          </a:xfrm>
          <a:prstGeom prst="rect">
            <a:avLst/>
          </a:prstGeom>
        </p:spPr>
        <p:txBody>
          <a:bodyPr vert="horz" lIns="0" tIns="72576" rIns="0" bIns="72576" rtlCol="0">
            <a:no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301958" y="8765460"/>
            <a:ext cx="275217" cy="10556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575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51519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77278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03037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2879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4556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80315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06074" algn="l" defTabSz="1451519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E3A1F4B9-3F68-5945-8055-DA7CEBE4797C}" type="slidenum">
              <a:rPr lang="en-US" sz="800" b="0" i="0" smtClean="0">
                <a:solidFill>
                  <a:schemeClr val="tx1"/>
                </a:solidFill>
                <a:latin typeface="Arial" panose="020B0604020202020204" pitchFamily="34" charset="0"/>
              </a:rPr>
              <a:pPr algn="l">
                <a:defRPr/>
              </a:pPr>
              <a:t>‹#›</a:t>
            </a:fld>
            <a:endParaRPr lang="en-US" sz="800" b="0" i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577175" y="8756687"/>
            <a:ext cx="295592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50975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800" b="0" i="0" dirty="0">
                <a:solidFill>
                  <a:srgbClr val="B3B3B3"/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Copyright © 2018. </a:t>
            </a:r>
            <a:r>
              <a:rPr lang="en-US" sz="800" b="0" i="0" dirty="0" err="1">
                <a:solidFill>
                  <a:srgbClr val="B3B3B3"/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Infor</a:t>
            </a:r>
            <a:r>
              <a:rPr lang="en-US" sz="800" b="0" i="0" dirty="0">
                <a:solidFill>
                  <a:srgbClr val="B3B3B3"/>
                </a:solidFill>
                <a:latin typeface="Arial" panose="020B0604020202020204" pitchFamily="34" charset="0"/>
                <a:ea typeface="Arial Regular" charset="0"/>
                <a:cs typeface="Arial Regular" charset="0"/>
              </a:rPr>
              <a:t>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DD708-C387-FE41-A73A-07D92DA5D5CD}"/>
              </a:ext>
            </a:extLst>
          </p:cNvPr>
          <p:cNvPicPr>
            <a:picLocks noChangeAspect="1"/>
          </p:cNvPicPr>
          <p:nvPr userDrawn="1"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59" y="8704736"/>
            <a:ext cx="576072" cy="22701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DBA15F-E9BF-8942-8168-B4BC0AF7A288}"/>
              </a:ext>
            </a:extLst>
          </p:cNvPr>
          <p:cNvCxnSpPr>
            <a:cxnSpLocks/>
          </p:cNvCxnSpPr>
          <p:nvPr userDrawn="1"/>
        </p:nvCxnSpPr>
        <p:spPr>
          <a:xfrm>
            <a:off x="15178311" y="8704736"/>
            <a:ext cx="0" cy="227012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EC557-06D0-2E40-8B4B-3F5DC0AACF52}"/>
              </a:ext>
            </a:extLst>
          </p:cNvPr>
          <p:cNvSpPr/>
          <p:nvPr userDrawn="1"/>
        </p:nvSpPr>
        <p:spPr>
          <a:xfrm>
            <a:off x="14123945" y="8765460"/>
            <a:ext cx="853119" cy="10556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Regular" charset="0"/>
                <a:cs typeface="Arial Regular" charset="0"/>
              </a:rPr>
              <a:t>www.infor.com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8813D-88A2-7F43-9719-D825BE7857F3}"/>
              </a:ext>
            </a:extLst>
          </p:cNvPr>
          <p:cNvSpPr txBox="1"/>
          <p:nvPr userDrawn="1"/>
        </p:nvSpPr>
        <p:spPr>
          <a:xfrm>
            <a:off x="7468357" y="9394581"/>
            <a:ext cx="1320874" cy="1384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900" spc="3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OCTOBER 2018</a:t>
            </a:r>
          </a:p>
        </p:txBody>
      </p:sp>
    </p:spTree>
    <p:extLst>
      <p:ext uri="{BB962C8B-B14F-4D97-AF65-F5344CB8AC3E}">
        <p14:creationId xmlns:p14="http://schemas.microsoft.com/office/powerpoint/2010/main" val="177272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29" r:id="rId2"/>
    <p:sldLayoutId id="2147484057" r:id="rId3"/>
    <p:sldLayoutId id="2147484028" r:id="rId4"/>
    <p:sldLayoutId id="2147484093" r:id="rId5"/>
    <p:sldLayoutId id="2147484080" r:id="rId6"/>
    <p:sldLayoutId id="2147484092" r:id="rId7"/>
    <p:sldLayoutId id="2147484090" r:id="rId8"/>
    <p:sldLayoutId id="2147484086" r:id="rId9"/>
    <p:sldLayoutId id="2147484087" r:id="rId10"/>
    <p:sldLayoutId id="2147484088" r:id="rId11"/>
    <p:sldLayoutId id="2147484083" r:id="rId12"/>
    <p:sldLayoutId id="2147484089" r:id="rId13"/>
    <p:sldLayoutId id="2147484091" r:id="rId14"/>
    <p:sldLayoutId id="2147484063" r:id="rId15"/>
    <p:sldLayoutId id="2147484062" r:id="rId16"/>
    <p:sldLayoutId id="2147484085" r:id="rId17"/>
    <p:sldLayoutId id="2147484058" r:id="rId18"/>
    <p:sldLayoutId id="2147484059" r:id="rId19"/>
    <p:sldLayoutId id="2147484124" r:id="rId20"/>
    <p:sldLayoutId id="2147484095" r:id="rId21"/>
    <p:sldLayoutId id="2147484094" r:id="rId22"/>
    <p:sldLayoutId id="2147484126" r:id="rId23"/>
    <p:sldLayoutId id="2147484096" r:id="rId24"/>
    <p:sldLayoutId id="2147484097" r:id="rId25"/>
    <p:sldLayoutId id="2147484098" r:id="rId26"/>
    <p:sldLayoutId id="2147484099" r:id="rId27"/>
    <p:sldLayoutId id="2147484100" r:id="rId28"/>
    <p:sldLayoutId id="2147484101" r:id="rId29"/>
    <p:sldLayoutId id="2147484102" r:id="rId30"/>
    <p:sldLayoutId id="2147484103" r:id="rId31"/>
    <p:sldLayoutId id="2147484125" r:id="rId32"/>
    <p:sldLayoutId id="2147484104" r:id="rId33"/>
    <p:sldLayoutId id="2147484105" r:id="rId34"/>
    <p:sldLayoutId id="2147484106" r:id="rId35"/>
    <p:sldLayoutId id="2147484108" r:id="rId36"/>
    <p:sldLayoutId id="2147484109" r:id="rId37"/>
    <p:sldLayoutId id="2147484110" r:id="rId38"/>
    <p:sldLayoutId id="2147484111" r:id="rId39"/>
    <p:sldLayoutId id="2147484113" r:id="rId40"/>
    <p:sldLayoutId id="2147484114" r:id="rId41"/>
    <p:sldLayoutId id="2147484117" r:id="rId42"/>
  </p:sldLayoutIdLst>
  <p:hf hdr="0" ftr="0"/>
  <p:txStyles>
    <p:titleStyle>
      <a:lvl1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 b="1" i="0" kern="1200" spc="-150">
          <a:solidFill>
            <a:srgbClr val="555C5F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1pPr>
      <a:lvl2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2pPr>
      <a:lvl3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3pPr>
      <a:lvl4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4pPr>
      <a:lvl5pPr algn="l" defTabSz="1450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5pPr>
      <a:lvl6pPr marL="4572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6pPr>
      <a:lvl7pPr marL="9144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7pPr>
      <a:lvl8pPr marL="13716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8pPr>
      <a:lvl9pPr marL="1828800" algn="l" defTabSz="1450975" rtl="0" eaLnBrk="1" fontAlgn="base" hangingPunct="1">
        <a:spcBef>
          <a:spcPct val="0"/>
        </a:spcBef>
        <a:spcAft>
          <a:spcPct val="0"/>
        </a:spcAft>
        <a:defRPr sz="5000">
          <a:solidFill>
            <a:srgbClr val="393939"/>
          </a:solidFill>
          <a:latin typeface="Arial" charset="0"/>
          <a:ea typeface="ＭＳ Ｐゴシック" charset="0"/>
          <a:cs typeface="Tahoma" charset="0"/>
        </a:defRPr>
      </a:lvl9pPr>
    </p:titleStyle>
    <p:bodyStyle>
      <a:lvl1pPr marL="287338" indent="-287338" algn="l" defTabSz="1450975" rtl="0" eaLnBrk="1" fontAlgn="base" hangingPunct="1">
        <a:spcBef>
          <a:spcPts val="600"/>
        </a:spcBef>
        <a:spcAft>
          <a:spcPts val="900"/>
        </a:spcAft>
        <a:buFont typeface="Arial" charset="0"/>
        <a:buChar char="•"/>
        <a:defRPr sz="3000" b="0" i="0" kern="1200" spc="-50">
          <a:solidFill>
            <a:srgbClr val="737373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1pPr>
      <a:lvl2pPr marL="647700" indent="-280988" algn="l" defTabSz="1450975" rtl="0" eaLnBrk="1" fontAlgn="base" hangingPunct="1">
        <a:spcBef>
          <a:spcPct val="0"/>
        </a:spcBef>
        <a:spcAft>
          <a:spcPts val="900"/>
        </a:spcAft>
        <a:buFont typeface="Lucida Grande" charset="0"/>
        <a:buChar char="–"/>
        <a:defRPr sz="2600" b="0" i="0" kern="1200" spc="-50">
          <a:solidFill>
            <a:srgbClr val="737373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2pPr>
      <a:lvl3pPr marL="895350" indent="-239713" algn="l" defTabSz="1450975" rtl="0" eaLnBrk="1" fontAlgn="base" hangingPunct="1">
        <a:spcBef>
          <a:spcPct val="0"/>
        </a:spcBef>
        <a:spcAft>
          <a:spcPts val="900"/>
        </a:spcAft>
        <a:buFont typeface="Arial" charset="0"/>
        <a:buChar char="•"/>
        <a:defRPr sz="2200" b="0" i="0" kern="1200" spc="-50">
          <a:solidFill>
            <a:srgbClr val="737373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3pPr>
      <a:lvl4pPr marL="1077913" indent="-177800" algn="l" defTabSz="1450975" rtl="0" eaLnBrk="1" fontAlgn="base" hangingPunct="1">
        <a:spcBef>
          <a:spcPct val="0"/>
        </a:spcBef>
        <a:spcAft>
          <a:spcPts val="900"/>
        </a:spcAft>
        <a:buFont typeface="Lucida Grande" charset="0"/>
        <a:buChar char="–"/>
        <a:defRPr b="0" i="0" kern="1200" spc="-50">
          <a:solidFill>
            <a:srgbClr val="737373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4pPr>
      <a:lvl5pPr marL="1233488" indent="-171450" algn="l" defTabSz="1450975" rtl="0" eaLnBrk="1" fontAlgn="base" hangingPunct="1">
        <a:spcBef>
          <a:spcPct val="0"/>
        </a:spcBef>
        <a:spcAft>
          <a:spcPts val="900"/>
        </a:spcAft>
        <a:buFont typeface="Arial" charset="0"/>
        <a:buChar char="•"/>
        <a:defRPr sz="1600" b="0" i="0" kern="1200" spc="-50">
          <a:solidFill>
            <a:srgbClr val="737373"/>
          </a:solidFill>
          <a:latin typeface="Arial" panose="020B0604020202020204" pitchFamily="34" charset="0"/>
          <a:ea typeface="Arial" panose="020B0604020202020204" pitchFamily="34" charset="0"/>
          <a:cs typeface="Arial" charset="0"/>
        </a:defRPr>
      </a:lvl5pPr>
      <a:lvl6pPr marL="3991676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7435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195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8954" indent="-362880" algn="l" defTabSz="145151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59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519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278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037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8796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556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315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074" algn="l" defTabSz="1451519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5120">
          <p15:clr>
            <a:srgbClr val="F26B43"/>
          </p15:clr>
        </p15:guide>
        <p15:guide id="3" pos="537" userDrawn="1">
          <p15:clr>
            <a:srgbClr val="F26B43"/>
          </p15:clr>
        </p15:guide>
        <p15:guide id="4" pos="9657" userDrawn="1">
          <p15:clr>
            <a:srgbClr val="F26B43"/>
          </p15:clr>
        </p15:guide>
        <p15:guide id="5" orient="horz" pos="1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433A4A-716F-4BE5-AA91-480FC921576A}"/>
              </a:ext>
            </a:extLst>
          </p:cNvPr>
          <p:cNvSpPr/>
          <p:nvPr/>
        </p:nvSpPr>
        <p:spPr>
          <a:xfrm>
            <a:off x="0" y="4572000"/>
            <a:ext cx="16256001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58E02-7043-1A42-829C-99C947BB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644" y="5844152"/>
            <a:ext cx="9794795" cy="1451593"/>
          </a:xfrm>
        </p:spPr>
        <p:txBody>
          <a:bodyPr/>
          <a:lstStyle/>
          <a:p>
            <a:r>
              <a:rPr lang="en-US" sz="4800" dirty="0">
                <a:solidFill>
                  <a:srgbClr val="CD2028"/>
                </a:solidFill>
              </a:rPr>
              <a:t>INFOR HACKATHON</a:t>
            </a:r>
            <a:br>
              <a:rPr lang="en-US" sz="3600" dirty="0"/>
            </a:br>
            <a:r>
              <a:rPr lang="en-US" sz="4400" dirty="0"/>
              <a:t>Data Science Challenge </a:t>
            </a:r>
            <a:br>
              <a:rPr lang="en-US" sz="4400" dirty="0"/>
            </a:br>
            <a:r>
              <a:rPr lang="en-US" sz="4400" dirty="0"/>
              <a:t>Presentation by Hospitality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417E0-D9F2-9043-813E-FA02968AC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2643" y="7440960"/>
            <a:ext cx="9794796" cy="430887"/>
          </a:xfrm>
        </p:spPr>
        <p:txBody>
          <a:bodyPr/>
          <a:lstStyle/>
          <a:p>
            <a:r>
              <a:rPr lang="en-US"/>
              <a:t>April </a:t>
            </a:r>
            <a:r>
              <a:rPr lang="en-US" dirty="0"/>
              <a:t>20, 2018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354CEB-0DBE-7B4D-9710-A2291DE9D8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0"/>
            <a:ext cx="16256001" cy="4572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27C71-68E8-4E66-8366-75ACF4CD98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19" b="16044"/>
          <a:stretch/>
        </p:blipFill>
        <p:spPr>
          <a:xfrm>
            <a:off x="1587" y="0"/>
            <a:ext cx="16256001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9BFF06-D84D-489C-9E11-ED8172EF4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8" y="5427699"/>
            <a:ext cx="2444148" cy="2444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F2A1E1-9AC6-4C9F-BF82-79B5DB51F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6"/>
          <a:stretch/>
        </p:blipFill>
        <p:spPr>
          <a:xfrm>
            <a:off x="11546018" y="4572000"/>
            <a:ext cx="461541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82CA-56C2-49C3-8DE8-54CCC130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563C-85CB-46E4-ADD4-857CCECD4C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1248" y="2483837"/>
            <a:ext cx="14418668" cy="576802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User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defines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prices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based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on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internal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and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external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variables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Inputs: 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fr-FR" sz="36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historical</a:t>
            </a:r>
            <a:r>
              <a:rPr lang="fr-FR" sz="3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prices</a:t>
            </a:r>
            <a:r>
              <a:rPr lang="fr-FR" sz="3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of the </a:t>
            </a:r>
            <a:r>
              <a:rPr lang="fr-FR" sz="36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hotel</a:t>
            </a:r>
            <a:r>
              <a:rPr lang="fr-FR" sz="3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itself</a:t>
            </a:r>
            <a:r>
              <a:rPr lang="fr-FR" sz="3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, 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fr-FR" sz="36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competitors</a:t>
            </a:r>
            <a:r>
              <a:rPr lang="fr-FR" sz="3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  <a:r>
              <a:rPr lang="fr-FR" sz="36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prices</a:t>
            </a:r>
            <a:r>
              <a:rPr lang="fr-FR" sz="3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, 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fr-FR" sz="36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bookings</a:t>
            </a:r>
            <a:r>
              <a:rPr lang="fr-FR" sz="3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, 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fr-FR" sz="3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revenues, etc.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fr-FR" sz="4000" b="1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Challenge Objective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: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Learn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how the user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is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defining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his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prices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This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is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a first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step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to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optimize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price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decision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and </a:t>
            </a:r>
            <a:r>
              <a:rPr lang="fr-FR" sz="4000" dirty="0" err="1">
                <a:solidFill>
                  <a:schemeClr val="tx1"/>
                </a:solidFill>
                <a:latin typeface="Arial" charset="0"/>
                <a:ea typeface="ＭＳ Ｐゴシック" charset="-128"/>
              </a:rPr>
              <a:t>maximize</a:t>
            </a:r>
            <a:r>
              <a:rPr lang="fr-FR" sz="40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 revenue</a:t>
            </a:r>
            <a:endParaRPr lang="en-US" sz="40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954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24F1-4DC6-4D3F-8F42-1806E0C0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F840-7B89-4CCC-A30C-BF69DC1011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Create a Kaggle account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Join the competition under this link:</a:t>
            </a:r>
            <a:r>
              <a:rPr lang="en-US" sz="3600" b="1" spc="100" dirty="0">
                <a:latin typeface="+mj-lt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 </a:t>
            </a:r>
            <a:r>
              <a:rPr lang="en-US" b="1" spc="100" dirty="0">
                <a:latin typeface="+mj-lt"/>
                <a:ea typeface="CMU Serif Upright Italic" panose="02000603000000000000" pitchFamily="2" charset="0"/>
                <a:cs typeface="CMU Serif Upright Italic" panose="02000603000000000000" pitchFamily="2" charset="0"/>
              </a:rPr>
              <a:t>https://bit.ly/2IDlCAc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Maximum number of submissions is 20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The winner must have a better score than the benchmark</a:t>
            </a:r>
          </a:p>
        </p:txBody>
      </p:sp>
    </p:spTree>
    <p:extLst>
      <p:ext uri="{BB962C8B-B14F-4D97-AF65-F5344CB8AC3E}">
        <p14:creationId xmlns:p14="http://schemas.microsoft.com/office/powerpoint/2010/main" val="16245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B17A-6F15-4494-907C-720A364C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C05A-6980-4780-82BB-2E4159CB9D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0392" y="2200758"/>
            <a:ext cx="14418668" cy="5862411"/>
          </a:xfrm>
        </p:spPr>
        <p:txBody>
          <a:bodyPr>
            <a:normAutofit/>
          </a:bodyPr>
          <a:lstStyle/>
          <a:p>
            <a:pPr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 err="1">
                <a:latin typeface="+mj-lt"/>
              </a:rPr>
              <a:t>Row_id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 an anonymous id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 err="1">
                <a:latin typeface="+mj-lt"/>
              </a:rPr>
              <a:t>Hotel_id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 the id of a hotel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 err="1">
                <a:latin typeface="+mj-lt"/>
              </a:rPr>
              <a:t>Date_id</a:t>
            </a:r>
            <a:r>
              <a:rPr lang="en-US" sz="2600" b="1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- the Rate Date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+mj-lt"/>
              </a:rPr>
              <a:t>Date</a:t>
            </a:r>
            <a:r>
              <a:rPr lang="en-US" sz="2600" dirty="0">
                <a:latin typeface="+mj-lt"/>
              </a:rPr>
              <a:t> - the formatted </a:t>
            </a:r>
            <a:r>
              <a:rPr lang="en-US" sz="2600" dirty="0" err="1">
                <a:latin typeface="+mj-lt"/>
              </a:rPr>
              <a:t>Date_id</a:t>
            </a:r>
            <a:endParaRPr lang="en-US" sz="2600" dirty="0">
              <a:latin typeface="+mj-lt"/>
            </a:endParaRPr>
          </a:p>
          <a:p>
            <a:pPr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+mj-lt"/>
              </a:rPr>
              <a:t>LT</a:t>
            </a:r>
            <a:r>
              <a:rPr lang="en-US" sz="2600" dirty="0">
                <a:latin typeface="+mj-lt"/>
              </a:rPr>
              <a:t> - the Lead Time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+mj-lt"/>
              </a:rPr>
              <a:t>BKG_(</a:t>
            </a:r>
            <a:r>
              <a:rPr lang="en-US" sz="2600" b="1" dirty="0" err="1">
                <a:latin typeface="+mj-lt"/>
              </a:rPr>
              <a:t>i</a:t>
            </a:r>
            <a:r>
              <a:rPr lang="en-US" sz="2600" b="1" dirty="0">
                <a:latin typeface="+mj-lt"/>
              </a:rPr>
              <a:t>) </a:t>
            </a:r>
            <a:r>
              <a:rPr lang="en-US" sz="2600" dirty="0">
                <a:latin typeface="+mj-lt"/>
              </a:rPr>
              <a:t>- number of bookings with </a:t>
            </a:r>
            <a:r>
              <a:rPr lang="en-US" sz="26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-days lag (∗), </a:t>
            </a:r>
            <a:r>
              <a:rPr lang="en-US" sz="26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 = 0, 1, 7, 14, 21, 28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+mj-lt"/>
              </a:rPr>
              <a:t>Revenue_(</a:t>
            </a:r>
            <a:r>
              <a:rPr lang="en-US" sz="2600" b="1" dirty="0" err="1">
                <a:latin typeface="+mj-lt"/>
              </a:rPr>
              <a:t>i</a:t>
            </a:r>
            <a:r>
              <a:rPr lang="en-US" sz="2600" b="1" dirty="0">
                <a:latin typeface="+mj-lt"/>
              </a:rPr>
              <a:t>) </a:t>
            </a:r>
            <a:r>
              <a:rPr lang="en-US" sz="2600" dirty="0">
                <a:latin typeface="+mj-lt"/>
              </a:rPr>
              <a:t>- hotel revenue with </a:t>
            </a:r>
            <a:r>
              <a:rPr lang="en-US" sz="26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-days lag, </a:t>
            </a:r>
            <a:r>
              <a:rPr lang="en-US" sz="26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 = 0, 1, 7, 14, 21, 28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 err="1">
                <a:latin typeface="+mj-lt"/>
              </a:rPr>
              <a:t>HotelPrice</a:t>
            </a:r>
            <a:r>
              <a:rPr lang="en-US" sz="2600" b="1" dirty="0">
                <a:latin typeface="+mj-lt"/>
              </a:rPr>
              <a:t>_(</a:t>
            </a:r>
            <a:r>
              <a:rPr lang="en-US" sz="2600" b="1" dirty="0" err="1">
                <a:latin typeface="+mj-lt"/>
              </a:rPr>
              <a:t>i</a:t>
            </a:r>
            <a:r>
              <a:rPr lang="en-US" sz="2600" b="1" dirty="0">
                <a:latin typeface="+mj-lt"/>
              </a:rPr>
              <a:t>) </a:t>
            </a:r>
            <a:r>
              <a:rPr lang="en-US" sz="2600" dirty="0">
                <a:latin typeface="+mj-lt"/>
              </a:rPr>
              <a:t>- price with </a:t>
            </a:r>
            <a:r>
              <a:rPr lang="en-US" sz="26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-days lag, </a:t>
            </a:r>
            <a:r>
              <a:rPr lang="en-US" sz="2600" dirty="0" err="1">
                <a:latin typeface="+mj-lt"/>
              </a:rPr>
              <a:t>i</a:t>
            </a:r>
            <a:r>
              <a:rPr lang="en-US" sz="2600" dirty="0">
                <a:latin typeface="+mj-lt"/>
              </a:rPr>
              <a:t> = 0, 14, 21, 28. </a:t>
            </a:r>
          </a:p>
          <a:p>
            <a:pPr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 err="1">
                <a:latin typeface="+mj-lt"/>
              </a:rPr>
              <a:t>PriceComp</a:t>
            </a:r>
            <a:r>
              <a:rPr lang="en-US" sz="2600" b="1" dirty="0">
                <a:latin typeface="+mj-lt"/>
              </a:rPr>
              <a:t>(X)_(y) </a:t>
            </a:r>
            <a:r>
              <a:rPr lang="en-US" sz="2600" dirty="0">
                <a:latin typeface="+mj-lt"/>
              </a:rPr>
              <a:t>- the price for the competitor X with y-days lag. X = 1, 2, 3, 4 and y = 0, 14, 21, 28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61620-AE15-4F86-91E0-AADFECCB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9601"/>
            <a:ext cx="16257588" cy="10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CA28-FFCF-4F49-8DD4-B18FFAA0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E5DC-7D69-495C-9E09-8DC624F917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 Presentation </a:t>
            </a:r>
          </a:p>
          <a:p>
            <a:r>
              <a:rPr lang="en-US" sz="3600" dirty="0"/>
              <a:t>Hospitality Team</a:t>
            </a:r>
          </a:p>
          <a:p>
            <a:r>
              <a:rPr lang="en-US" sz="3600" dirty="0"/>
              <a:t>Challenge Definitions</a:t>
            </a:r>
          </a:p>
          <a:p>
            <a:r>
              <a:rPr lang="fr-FR" sz="3600" dirty="0"/>
              <a:t>Challenge </a:t>
            </a:r>
            <a:r>
              <a:rPr lang="en-US" sz="3600" dirty="0"/>
              <a:t>Overview</a:t>
            </a:r>
          </a:p>
          <a:p>
            <a:r>
              <a:rPr lang="fr-FR" sz="3600" dirty="0"/>
              <a:t>Challenge Rules</a:t>
            </a:r>
          </a:p>
          <a:p>
            <a:r>
              <a:rPr lang="fr-FR" sz="3600" dirty="0"/>
              <a:t>Data Description</a:t>
            </a:r>
          </a:p>
          <a:p>
            <a:r>
              <a:rPr lang="fr-FR" sz="36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677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6117-C5D7-4050-A5DB-77A02AA8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4109-7D2E-4020-98F9-4339201980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0392" y="2295150"/>
            <a:ext cx="6546451" cy="5950778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New York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dirty="0"/>
              <a:t>corporate headquarters</a:t>
            </a:r>
          </a:p>
          <a:p>
            <a:pPr marL="0" indent="0" algn="r">
              <a:spcBef>
                <a:spcPts val="1200"/>
              </a:spcBef>
              <a:spcAft>
                <a:spcPts val="0"/>
              </a:spcAft>
              <a:buNone/>
            </a:pPr>
            <a:endParaRPr lang="en-US" sz="2700" dirty="0"/>
          </a:p>
          <a:p>
            <a:pPr marL="0" indent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168 Offices</a:t>
            </a:r>
          </a:p>
          <a:p>
            <a:pPr marL="0" indent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around the world</a:t>
            </a:r>
          </a:p>
          <a:p>
            <a:pPr marL="0" indent="0" algn="r">
              <a:spcBef>
                <a:spcPts val="1200"/>
              </a:spcBef>
              <a:spcAft>
                <a:spcPts val="0"/>
              </a:spcAft>
              <a:buNone/>
            </a:pPr>
            <a:endParaRPr lang="en-US" sz="2700" dirty="0"/>
          </a:p>
          <a:p>
            <a:pPr marL="0" indent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176</a:t>
            </a:r>
          </a:p>
          <a:p>
            <a:pPr marL="0" indent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new products</a:t>
            </a:r>
          </a:p>
          <a:p>
            <a:pPr marL="0" indent="0" algn="r">
              <a:spcBef>
                <a:spcPts val="1200"/>
              </a:spcBef>
              <a:spcAft>
                <a:spcPts val="0"/>
              </a:spcAft>
              <a:buNone/>
            </a:pPr>
            <a:endParaRPr lang="en-US" sz="2700" dirty="0"/>
          </a:p>
          <a:p>
            <a:pPr marL="0" indent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71,000,000+</a:t>
            </a:r>
          </a:p>
          <a:p>
            <a:pPr marL="0" indent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cloud 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CB08BC-6386-439F-B952-10CABC435412}"/>
              </a:ext>
            </a:extLst>
          </p:cNvPr>
          <p:cNvSpPr txBox="1">
            <a:spLocks/>
          </p:cNvSpPr>
          <p:nvPr/>
        </p:nvSpPr>
        <p:spPr>
          <a:xfrm>
            <a:off x="8860747" y="2246993"/>
            <a:ext cx="5443083" cy="5966277"/>
          </a:xfrm>
          <a:prstGeom prst="rect">
            <a:avLst/>
          </a:prstGeom>
        </p:spPr>
        <p:txBody>
          <a:bodyPr vert="horz" lIns="0" tIns="72576" rIns="0" bIns="72576" rtlCol="0">
            <a:normAutofit fontScale="85000" lnSpcReduction="20000"/>
          </a:bodyPr>
          <a:lstStyle>
            <a:lvl1pPr marL="287338" indent="-287338" algn="l" defTabSz="1450975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900"/>
              </a:spcAft>
              <a:buFont typeface="Arial" charset="0"/>
              <a:buChar char="•"/>
              <a:defRPr sz="3000" b="0" i="0" kern="1200" spc="-50">
                <a:solidFill>
                  <a:srgbClr val="555C5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defRPr>
            </a:lvl1pPr>
            <a:lvl2pPr marL="647700" indent="-280988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2600" b="0" i="0" kern="1200" spc="-50">
                <a:solidFill>
                  <a:srgbClr val="555C5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defRPr>
            </a:lvl2pPr>
            <a:lvl3pPr marL="895350" indent="-239713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2200" b="0" i="0" kern="1200" spc="-50">
                <a:solidFill>
                  <a:srgbClr val="555C5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defRPr>
            </a:lvl3pPr>
            <a:lvl4pPr marL="1077913" indent="-177800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Lucida Grande" charset="0"/>
              <a:buChar char="–"/>
              <a:defRPr sz="1800" b="0" i="0" kern="1200" spc="-50">
                <a:solidFill>
                  <a:srgbClr val="555C5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defRPr>
            </a:lvl4pPr>
            <a:lvl5pPr marL="1233488" indent="-171450" algn="l" defTabSz="14509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buChar char="•"/>
              <a:defRPr sz="1600" b="0" i="0" kern="1200" spc="-50">
                <a:solidFill>
                  <a:srgbClr val="555C5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defRPr>
            </a:lvl5pPr>
            <a:lvl6pPr marL="3991676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1743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43195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68954" indent="-362880" algn="l" defTabSz="145151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00000"/>
                </a:solidFill>
              </a:rPr>
              <a:t>3</a:t>
            </a:r>
            <a:r>
              <a:rPr lang="en-US" sz="4400" b="1" baseline="30000" dirty="0">
                <a:solidFill>
                  <a:srgbClr val="C00000"/>
                </a:solidFill>
              </a:rPr>
              <a:t>rd</a:t>
            </a:r>
            <a:r>
              <a:rPr lang="en-US" sz="4400" b="1" dirty="0">
                <a:solidFill>
                  <a:srgbClr val="C00000"/>
                </a:solidFill>
              </a:rPr>
              <a:t> world company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r>
              <a:rPr lang="en-US" sz="3300" dirty="0"/>
              <a:t>as software package provider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</a:pPr>
            <a:endParaRPr lang="en-US" sz="1900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00000"/>
                </a:solidFill>
              </a:rPr>
              <a:t>68,000</a:t>
            </a:r>
          </a:p>
          <a:p>
            <a:pPr marL="0" indent="0">
              <a:buFont typeface="Arial" charset="0"/>
              <a:buNone/>
            </a:pPr>
            <a:r>
              <a:rPr lang="en-US" sz="3600" dirty="0"/>
              <a:t>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</a:rPr>
              <a:t>17,000+</a:t>
            </a:r>
          </a:p>
          <a:p>
            <a:pPr marL="0" indent="0">
              <a:buFont typeface="Arial" charset="0"/>
              <a:buNone/>
            </a:pPr>
            <a:r>
              <a:rPr lang="en-US" sz="3600" dirty="0"/>
              <a:t>employees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b="1" dirty="0">
                <a:solidFill>
                  <a:srgbClr val="C00000"/>
                </a:solidFill>
              </a:rPr>
              <a:t>1,750+</a:t>
            </a:r>
          </a:p>
          <a:p>
            <a:pPr marL="0" indent="0">
              <a:buFont typeface="Arial" charset="0"/>
              <a:buNone/>
            </a:pPr>
            <a:r>
              <a:rPr lang="en-US" sz="3600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553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297E-25FB-495F-852B-A582E728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49E6-A400-4624-9ED5-B1CB60AED8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493A2-3BEF-4056-BC75-92235AF6C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6" b="9322"/>
          <a:stretch/>
        </p:blipFill>
        <p:spPr>
          <a:xfrm>
            <a:off x="1588" y="2185261"/>
            <a:ext cx="16256000" cy="69587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309AB8D-C2B7-4664-9FF6-46D23ACD18CB}"/>
              </a:ext>
            </a:extLst>
          </p:cNvPr>
          <p:cNvSpPr/>
          <p:nvPr/>
        </p:nvSpPr>
        <p:spPr>
          <a:xfrm>
            <a:off x="7842143" y="6293714"/>
            <a:ext cx="1472339" cy="495946"/>
          </a:xfrm>
          <a:prstGeom prst="ellipse">
            <a:avLst/>
          </a:prstGeom>
          <a:noFill/>
          <a:ln w="76200">
            <a:solidFill>
              <a:srgbClr val="CD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3F7BCF-D9CD-484E-82E2-9FA687C2095D}"/>
              </a:ext>
            </a:extLst>
          </p:cNvPr>
          <p:cNvSpPr/>
          <p:nvPr/>
        </p:nvSpPr>
        <p:spPr>
          <a:xfrm>
            <a:off x="4212954" y="6636077"/>
            <a:ext cx="1472339" cy="495946"/>
          </a:xfrm>
          <a:prstGeom prst="ellipse">
            <a:avLst/>
          </a:prstGeom>
          <a:noFill/>
          <a:ln w="76200">
            <a:solidFill>
              <a:srgbClr val="CD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ED581-9626-4B90-8910-800470A1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 Hospitality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55EF6-4BC4-4F0F-A456-EE6522A2E485}"/>
              </a:ext>
            </a:extLst>
          </p:cNvPr>
          <p:cNvSpPr txBox="1"/>
          <p:nvPr/>
        </p:nvSpPr>
        <p:spPr>
          <a:xfrm>
            <a:off x="841249" y="2206662"/>
            <a:ext cx="7512337" cy="53871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Infor Hospitality Team is developing software solutions for hotels: </a:t>
            </a:r>
          </a:p>
          <a:p>
            <a:pPr marL="1182688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Decision support</a:t>
            </a:r>
          </a:p>
          <a:p>
            <a:pPr marL="1182688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Pricing</a:t>
            </a:r>
          </a:p>
          <a:p>
            <a:pPr marL="1182688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Booking prediction, etc.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Examples: </a:t>
            </a:r>
            <a:r>
              <a:rPr lang="en-US" sz="3200" dirty="0" err="1"/>
              <a:t>EzRMS</a:t>
            </a:r>
            <a:r>
              <a:rPr lang="en-US" sz="3200" dirty="0"/>
              <a:t>, HPO, </a:t>
            </a:r>
            <a:r>
              <a:rPr lang="en-US" sz="3200" dirty="0" err="1"/>
              <a:t>SunSystems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8B45F-5107-4F68-A333-4A002AF76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9" r="5508"/>
          <a:stretch/>
        </p:blipFill>
        <p:spPr>
          <a:xfrm>
            <a:off x="8897937" y="2338950"/>
            <a:ext cx="6766239" cy="57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641A-080A-40DE-96A9-F23EE679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Definitions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FF251F-CD7B-4EAC-8D75-70457EA8E7C3}"/>
              </a:ext>
            </a:extLst>
          </p:cNvPr>
          <p:cNvCxnSpPr>
            <a:cxnSpLocks/>
          </p:cNvCxnSpPr>
          <p:nvPr/>
        </p:nvCxnSpPr>
        <p:spPr>
          <a:xfrm flipV="1">
            <a:off x="1905783" y="5200647"/>
            <a:ext cx="12315216" cy="2"/>
          </a:xfrm>
          <a:prstGeom prst="line">
            <a:avLst/>
          </a:prstGeom>
          <a:ln w="635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656E67F-3E0A-401A-822C-7C931736B4AD}"/>
              </a:ext>
            </a:extLst>
          </p:cNvPr>
          <p:cNvSpPr/>
          <p:nvPr/>
        </p:nvSpPr>
        <p:spPr>
          <a:xfrm>
            <a:off x="12761850" y="5064461"/>
            <a:ext cx="272375" cy="2723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0A4A13-9C6B-42BF-95B2-881D4CB74CC2}"/>
              </a:ext>
            </a:extLst>
          </p:cNvPr>
          <p:cNvSpPr/>
          <p:nvPr/>
        </p:nvSpPr>
        <p:spPr>
          <a:xfrm>
            <a:off x="2544566" y="5064460"/>
            <a:ext cx="272375" cy="2723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1D5AFA-58F4-4382-82EF-273C91227D8E}"/>
              </a:ext>
            </a:extLst>
          </p:cNvPr>
          <p:cNvCxnSpPr>
            <a:cxnSpLocks/>
          </p:cNvCxnSpPr>
          <p:nvPr/>
        </p:nvCxnSpPr>
        <p:spPr>
          <a:xfrm flipV="1">
            <a:off x="2602931" y="5547813"/>
            <a:ext cx="10217284" cy="38930"/>
          </a:xfrm>
          <a:prstGeom prst="straightConnector1">
            <a:avLst/>
          </a:prstGeom>
          <a:ln w="3810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FF83F1-1821-456E-8871-D53DE3937969}"/>
              </a:ext>
            </a:extLst>
          </p:cNvPr>
          <p:cNvSpPr txBox="1"/>
          <p:nvPr/>
        </p:nvSpPr>
        <p:spPr>
          <a:xfrm>
            <a:off x="11613987" y="5706505"/>
            <a:ext cx="2568102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01/07/2019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08387-CD44-4AAB-A3A1-3FBCB919F7AA}"/>
              </a:ext>
            </a:extLst>
          </p:cNvPr>
          <p:cNvSpPr txBox="1"/>
          <p:nvPr/>
        </p:nvSpPr>
        <p:spPr>
          <a:xfrm>
            <a:off x="871552" y="5907115"/>
            <a:ext cx="3618401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20/04/2019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97519-FC8C-483B-BAD3-26A88734D700}"/>
              </a:ext>
            </a:extLst>
          </p:cNvPr>
          <p:cNvSpPr txBox="1"/>
          <p:nvPr/>
        </p:nvSpPr>
        <p:spPr>
          <a:xfrm>
            <a:off x="5765969" y="5754542"/>
            <a:ext cx="4572001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3200" dirty="0">
                <a:solidFill>
                  <a:srgbClr val="C00000"/>
                </a:solidFill>
              </a:rPr>
              <a:t>Lead Time =  72 </a:t>
            </a:r>
            <a:r>
              <a:rPr lang="fr-FR" sz="3200" dirty="0" err="1">
                <a:solidFill>
                  <a:srgbClr val="C00000"/>
                </a:solidFill>
              </a:rPr>
              <a:t>days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CB3DA-FBBF-4F1D-87D2-CBA22571B843}"/>
              </a:ext>
            </a:extLst>
          </p:cNvPr>
          <p:cNvSpPr txBox="1"/>
          <p:nvPr/>
        </p:nvSpPr>
        <p:spPr>
          <a:xfrm>
            <a:off x="13878616" y="4448569"/>
            <a:ext cx="1011677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3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Time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EA5E20-9EE8-43D1-84B6-47431EA3E678}"/>
              </a:ext>
            </a:extLst>
          </p:cNvPr>
          <p:cNvSpPr/>
          <p:nvPr/>
        </p:nvSpPr>
        <p:spPr>
          <a:xfrm>
            <a:off x="2626468" y="3988030"/>
            <a:ext cx="9980579" cy="856344"/>
          </a:xfrm>
          <a:custGeom>
            <a:avLst/>
            <a:gdLst>
              <a:gd name="connsiteX0" fmla="*/ 0 w 9980579"/>
              <a:gd name="connsiteY0" fmla="*/ 778523 h 856344"/>
              <a:gd name="connsiteX1" fmla="*/ 5136204 w 9980579"/>
              <a:gd name="connsiteY1" fmla="*/ 310 h 856344"/>
              <a:gd name="connsiteX2" fmla="*/ 9980579 w 9980579"/>
              <a:gd name="connsiteY2" fmla="*/ 856344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0579" h="856344">
                <a:moveTo>
                  <a:pt x="0" y="778523"/>
                </a:moveTo>
                <a:cubicBezTo>
                  <a:pt x="1736387" y="382931"/>
                  <a:pt x="3472774" y="-12660"/>
                  <a:pt x="5136204" y="310"/>
                </a:cubicBezTo>
                <a:cubicBezTo>
                  <a:pt x="6799634" y="13280"/>
                  <a:pt x="8390106" y="434812"/>
                  <a:pt x="9980579" y="85634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7A88FC-31F5-4AA7-88F7-32A1333E762F}"/>
              </a:ext>
            </a:extLst>
          </p:cNvPr>
          <p:cNvSpPr/>
          <p:nvPr/>
        </p:nvSpPr>
        <p:spPr>
          <a:xfrm>
            <a:off x="1239492" y="6371412"/>
            <a:ext cx="2882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(Extraction Date)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74060-8E77-4091-ADE2-D89D5307D555}"/>
              </a:ext>
            </a:extLst>
          </p:cNvPr>
          <p:cNvSpPr/>
          <p:nvPr/>
        </p:nvSpPr>
        <p:spPr>
          <a:xfrm>
            <a:off x="11875962" y="6151347"/>
            <a:ext cx="2044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(Rate Date)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4" grpId="0"/>
      <p:bldP spid="16" grpId="0"/>
      <p:bldP spid="20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641A-080A-40DE-96A9-F23EE679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14444286" cy="1382580"/>
          </a:xfrm>
        </p:spPr>
        <p:txBody>
          <a:bodyPr/>
          <a:lstStyle/>
          <a:p>
            <a:r>
              <a:rPr lang="en-US" sz="5400" dirty="0"/>
              <a:t>Definitions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FF251F-CD7B-4EAC-8D75-70457EA8E7C3}"/>
              </a:ext>
            </a:extLst>
          </p:cNvPr>
          <p:cNvCxnSpPr>
            <a:cxnSpLocks/>
          </p:cNvCxnSpPr>
          <p:nvPr/>
        </p:nvCxnSpPr>
        <p:spPr>
          <a:xfrm flipV="1">
            <a:off x="1570437" y="5200647"/>
            <a:ext cx="12315216" cy="2"/>
          </a:xfrm>
          <a:prstGeom prst="line">
            <a:avLst/>
          </a:prstGeom>
          <a:ln w="635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74060-8E77-4091-ADE2-D89D5307D555}"/>
              </a:ext>
            </a:extLst>
          </p:cNvPr>
          <p:cNvSpPr/>
          <p:nvPr/>
        </p:nvSpPr>
        <p:spPr>
          <a:xfrm>
            <a:off x="13344315" y="4310389"/>
            <a:ext cx="1803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Rate Date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56E67F-3E0A-401A-822C-7C931736B4AD}"/>
              </a:ext>
            </a:extLst>
          </p:cNvPr>
          <p:cNvSpPr/>
          <p:nvPr/>
        </p:nvSpPr>
        <p:spPr>
          <a:xfrm>
            <a:off x="12426504" y="5080672"/>
            <a:ext cx="272375" cy="272375"/>
          </a:xfrm>
          <a:prstGeom prst="ellipse">
            <a:avLst/>
          </a:prstGeom>
          <a:solidFill>
            <a:srgbClr val="CD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3B9FB7-A80C-4677-8A74-EA01B365B237}"/>
              </a:ext>
            </a:extLst>
          </p:cNvPr>
          <p:cNvGrpSpPr/>
          <p:nvPr/>
        </p:nvGrpSpPr>
        <p:grpSpPr>
          <a:xfrm>
            <a:off x="12227345" y="4325778"/>
            <a:ext cx="670691" cy="1691892"/>
            <a:chOff x="12227345" y="4325778"/>
            <a:chExt cx="670691" cy="1691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CFF717-290E-4654-8D97-B17CEB15132E}"/>
                </a:ext>
              </a:extLst>
            </p:cNvPr>
            <p:cNvSpPr txBox="1"/>
            <p:nvPr/>
          </p:nvSpPr>
          <p:spPr>
            <a:xfrm>
              <a:off x="12227345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9471FD-4276-4415-BA7B-49BF6457F403}"/>
                </a:ext>
              </a:extLst>
            </p:cNvPr>
            <p:cNvSpPr txBox="1"/>
            <p:nvPr/>
          </p:nvSpPr>
          <p:spPr>
            <a:xfrm>
              <a:off x="12227345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C99F1CE-810E-4872-8712-225B5855ED24}"/>
              </a:ext>
            </a:extLst>
          </p:cNvPr>
          <p:cNvGrpSpPr/>
          <p:nvPr/>
        </p:nvGrpSpPr>
        <p:grpSpPr>
          <a:xfrm>
            <a:off x="11092093" y="4325778"/>
            <a:ext cx="670691" cy="1691892"/>
            <a:chOff x="11092093" y="4325778"/>
            <a:chExt cx="670691" cy="16918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9E2BF3-E451-4A07-B764-9EAFD6DF8A6A}"/>
                </a:ext>
              </a:extLst>
            </p:cNvPr>
            <p:cNvSpPr/>
            <p:nvPr/>
          </p:nvSpPr>
          <p:spPr>
            <a:xfrm>
              <a:off x="11291252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A2C6ED-AEE9-4B60-9F58-380F634981B9}"/>
                </a:ext>
              </a:extLst>
            </p:cNvPr>
            <p:cNvSpPr txBox="1"/>
            <p:nvPr/>
          </p:nvSpPr>
          <p:spPr>
            <a:xfrm>
              <a:off x="11092093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3561EF-C7B3-4015-A957-A3C629426BA3}"/>
                </a:ext>
              </a:extLst>
            </p:cNvPr>
            <p:cNvSpPr txBox="1"/>
            <p:nvPr/>
          </p:nvSpPr>
          <p:spPr>
            <a:xfrm>
              <a:off x="11092093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99F6DAC-1E39-45F5-8526-ED8B7D43DBEC}"/>
              </a:ext>
            </a:extLst>
          </p:cNvPr>
          <p:cNvGrpSpPr/>
          <p:nvPr/>
        </p:nvGrpSpPr>
        <p:grpSpPr>
          <a:xfrm>
            <a:off x="9995493" y="4325778"/>
            <a:ext cx="670691" cy="1691892"/>
            <a:chOff x="9995493" y="4325778"/>
            <a:chExt cx="670691" cy="169189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2EB79C-6160-4A97-975B-CEEA13CF5D49}"/>
                </a:ext>
              </a:extLst>
            </p:cNvPr>
            <p:cNvSpPr/>
            <p:nvPr/>
          </p:nvSpPr>
          <p:spPr>
            <a:xfrm>
              <a:off x="10155998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2D51C4-51C4-48B2-9726-F1394DD51242}"/>
                </a:ext>
              </a:extLst>
            </p:cNvPr>
            <p:cNvSpPr txBox="1"/>
            <p:nvPr/>
          </p:nvSpPr>
          <p:spPr>
            <a:xfrm>
              <a:off x="9995493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2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332505-7475-4D12-9DFC-E8AE096F1419}"/>
                </a:ext>
              </a:extLst>
            </p:cNvPr>
            <p:cNvSpPr txBox="1"/>
            <p:nvPr/>
          </p:nvSpPr>
          <p:spPr>
            <a:xfrm>
              <a:off x="9995493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2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B27B50-324A-4978-BB0D-99D07B9C6BA1}"/>
              </a:ext>
            </a:extLst>
          </p:cNvPr>
          <p:cNvGrpSpPr/>
          <p:nvPr/>
        </p:nvGrpSpPr>
        <p:grpSpPr>
          <a:xfrm>
            <a:off x="8903668" y="4325778"/>
            <a:ext cx="670691" cy="1691892"/>
            <a:chOff x="8903668" y="4325778"/>
            <a:chExt cx="670691" cy="169189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FEAFEFA-A1BA-4B5D-BE35-B17202776D1B}"/>
                </a:ext>
              </a:extLst>
            </p:cNvPr>
            <p:cNvSpPr/>
            <p:nvPr/>
          </p:nvSpPr>
          <p:spPr>
            <a:xfrm>
              <a:off x="9020744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BE2635-6833-4DB9-8214-D045B1AD3DE8}"/>
                </a:ext>
              </a:extLst>
            </p:cNvPr>
            <p:cNvSpPr txBox="1"/>
            <p:nvPr/>
          </p:nvSpPr>
          <p:spPr>
            <a:xfrm>
              <a:off x="8903668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3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AB2AB20-D7BB-492D-AC3C-C2ED6117740E}"/>
                </a:ext>
              </a:extLst>
            </p:cNvPr>
            <p:cNvSpPr txBox="1"/>
            <p:nvPr/>
          </p:nvSpPr>
          <p:spPr>
            <a:xfrm>
              <a:off x="8903668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3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5F32A37-073F-466D-939B-FD1C980CAB82}"/>
              </a:ext>
            </a:extLst>
          </p:cNvPr>
          <p:cNvGrpSpPr/>
          <p:nvPr/>
        </p:nvGrpSpPr>
        <p:grpSpPr>
          <a:xfrm>
            <a:off x="7768416" y="4325778"/>
            <a:ext cx="670691" cy="1691892"/>
            <a:chOff x="7768416" y="4325778"/>
            <a:chExt cx="670691" cy="16918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4A3119-F5C8-45FA-861D-F770733B1C48}"/>
                </a:ext>
              </a:extLst>
            </p:cNvPr>
            <p:cNvSpPr/>
            <p:nvPr/>
          </p:nvSpPr>
          <p:spPr>
            <a:xfrm>
              <a:off x="7885490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B5BB0E-337A-471A-9CD3-AE95AC3C7F79}"/>
                </a:ext>
              </a:extLst>
            </p:cNvPr>
            <p:cNvSpPr txBox="1"/>
            <p:nvPr/>
          </p:nvSpPr>
          <p:spPr>
            <a:xfrm>
              <a:off x="7768416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4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F60B42-2ABA-46F2-B836-3FB23578B104}"/>
                </a:ext>
              </a:extLst>
            </p:cNvPr>
            <p:cNvSpPr txBox="1"/>
            <p:nvPr/>
          </p:nvSpPr>
          <p:spPr>
            <a:xfrm>
              <a:off x="7768416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4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9371D7-65D8-4C98-838F-24BDF613ABB5}"/>
              </a:ext>
            </a:extLst>
          </p:cNvPr>
          <p:cNvGrpSpPr/>
          <p:nvPr/>
        </p:nvGrpSpPr>
        <p:grpSpPr>
          <a:xfrm>
            <a:off x="6671816" y="4325778"/>
            <a:ext cx="670691" cy="1691892"/>
            <a:chOff x="6671816" y="4325778"/>
            <a:chExt cx="670691" cy="169189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BC4226E-5FA1-4787-BD1F-2419B8B317DA}"/>
                </a:ext>
              </a:extLst>
            </p:cNvPr>
            <p:cNvSpPr/>
            <p:nvPr/>
          </p:nvSpPr>
          <p:spPr>
            <a:xfrm>
              <a:off x="6750236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16DDC5-DDCC-485B-BE28-59199F7A46D5}"/>
                </a:ext>
              </a:extLst>
            </p:cNvPr>
            <p:cNvSpPr txBox="1"/>
            <p:nvPr/>
          </p:nvSpPr>
          <p:spPr>
            <a:xfrm>
              <a:off x="6671816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5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7A1771-A04F-457A-8318-74E3F3672BD4}"/>
                </a:ext>
              </a:extLst>
            </p:cNvPr>
            <p:cNvSpPr txBox="1"/>
            <p:nvPr/>
          </p:nvSpPr>
          <p:spPr>
            <a:xfrm>
              <a:off x="6671816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5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0C3CD-60FF-4C06-9B6C-A9DF6DAD4E28}"/>
              </a:ext>
            </a:extLst>
          </p:cNvPr>
          <p:cNvGrpSpPr/>
          <p:nvPr/>
        </p:nvGrpSpPr>
        <p:grpSpPr>
          <a:xfrm>
            <a:off x="5493886" y="4325778"/>
            <a:ext cx="670691" cy="1691892"/>
            <a:chOff x="5493886" y="4325778"/>
            <a:chExt cx="670691" cy="169189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0499B4-7D05-4D7F-8953-DD3F24AF7E4F}"/>
                </a:ext>
              </a:extLst>
            </p:cNvPr>
            <p:cNvSpPr/>
            <p:nvPr/>
          </p:nvSpPr>
          <p:spPr>
            <a:xfrm>
              <a:off x="5614982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39C78E-C27D-4F6A-8E72-C3124A41DA0D}"/>
                </a:ext>
              </a:extLst>
            </p:cNvPr>
            <p:cNvSpPr txBox="1"/>
            <p:nvPr/>
          </p:nvSpPr>
          <p:spPr>
            <a:xfrm>
              <a:off x="5493886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6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24F87C-72F8-4B53-8DDB-8A602438E1FE}"/>
                </a:ext>
              </a:extLst>
            </p:cNvPr>
            <p:cNvSpPr txBox="1"/>
            <p:nvPr/>
          </p:nvSpPr>
          <p:spPr>
            <a:xfrm>
              <a:off x="5493886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6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FEE2CD-1D33-46E8-8356-3B262C524256}"/>
              </a:ext>
            </a:extLst>
          </p:cNvPr>
          <p:cNvGrpSpPr/>
          <p:nvPr/>
        </p:nvGrpSpPr>
        <p:grpSpPr>
          <a:xfrm>
            <a:off x="4358634" y="4325778"/>
            <a:ext cx="670691" cy="1691892"/>
            <a:chOff x="4358634" y="4325778"/>
            <a:chExt cx="670691" cy="169189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C30E5A-645A-4BE0-8EE6-06676336397E}"/>
                </a:ext>
              </a:extLst>
            </p:cNvPr>
            <p:cNvSpPr/>
            <p:nvPr/>
          </p:nvSpPr>
          <p:spPr>
            <a:xfrm>
              <a:off x="4479728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5A3792-C82F-4732-982A-B7994ABCE14A}"/>
                </a:ext>
              </a:extLst>
            </p:cNvPr>
            <p:cNvSpPr txBox="1"/>
            <p:nvPr/>
          </p:nvSpPr>
          <p:spPr>
            <a:xfrm>
              <a:off x="4358634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7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2B17DFB-C2BD-49E3-A9D8-AAD40BAD8A7C}"/>
                </a:ext>
              </a:extLst>
            </p:cNvPr>
            <p:cNvSpPr txBox="1"/>
            <p:nvPr/>
          </p:nvSpPr>
          <p:spPr>
            <a:xfrm>
              <a:off x="4358634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7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4C367-635F-4CA8-B99B-E511E09F2251}"/>
              </a:ext>
            </a:extLst>
          </p:cNvPr>
          <p:cNvGrpSpPr/>
          <p:nvPr/>
        </p:nvGrpSpPr>
        <p:grpSpPr>
          <a:xfrm>
            <a:off x="3262034" y="4325778"/>
            <a:ext cx="670691" cy="1691892"/>
            <a:chOff x="3262034" y="4325778"/>
            <a:chExt cx="670691" cy="169189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59557-3EBD-4506-A062-D46C05ACE95E}"/>
                </a:ext>
              </a:extLst>
            </p:cNvPr>
            <p:cNvSpPr/>
            <p:nvPr/>
          </p:nvSpPr>
          <p:spPr>
            <a:xfrm>
              <a:off x="3344474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0ABBED-28E4-4AF4-B12E-D42D615C3DB1}"/>
                </a:ext>
              </a:extLst>
            </p:cNvPr>
            <p:cNvSpPr txBox="1"/>
            <p:nvPr/>
          </p:nvSpPr>
          <p:spPr>
            <a:xfrm>
              <a:off x="3262034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8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65AACF-E138-44AE-ADBD-55D943BE2542}"/>
                </a:ext>
              </a:extLst>
            </p:cNvPr>
            <p:cNvSpPr txBox="1"/>
            <p:nvPr/>
          </p:nvSpPr>
          <p:spPr>
            <a:xfrm>
              <a:off x="3262034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8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564687-39E1-4C05-B37B-B6F91B2862BE}"/>
              </a:ext>
            </a:extLst>
          </p:cNvPr>
          <p:cNvGrpSpPr/>
          <p:nvPr/>
        </p:nvGrpSpPr>
        <p:grpSpPr>
          <a:xfrm>
            <a:off x="2105443" y="4325778"/>
            <a:ext cx="670691" cy="1691892"/>
            <a:chOff x="2105443" y="4325778"/>
            <a:chExt cx="670691" cy="16918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0A4A13-9C6B-42BF-95B2-881D4CB74CC2}"/>
                </a:ext>
              </a:extLst>
            </p:cNvPr>
            <p:cNvSpPr/>
            <p:nvPr/>
          </p:nvSpPr>
          <p:spPr>
            <a:xfrm>
              <a:off x="2209220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2A3A0B-9753-4EF7-992A-BDAE3E385700}"/>
                </a:ext>
              </a:extLst>
            </p:cNvPr>
            <p:cNvSpPr txBox="1"/>
            <p:nvPr/>
          </p:nvSpPr>
          <p:spPr>
            <a:xfrm>
              <a:off x="2105443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9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468BDF-0E0D-4C8D-8A4B-85599CA4F33E}"/>
                </a:ext>
              </a:extLst>
            </p:cNvPr>
            <p:cNvSpPr txBox="1"/>
            <p:nvPr/>
          </p:nvSpPr>
          <p:spPr>
            <a:xfrm>
              <a:off x="2105443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9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28E0FD-CB02-4320-8B7A-6A86B9F1F858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12658991" y="4743251"/>
            <a:ext cx="745436" cy="3773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8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641A-080A-40DE-96A9-F23EE679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14444286" cy="1382580"/>
          </a:xfrm>
        </p:spPr>
        <p:txBody>
          <a:bodyPr/>
          <a:lstStyle/>
          <a:p>
            <a:r>
              <a:rPr lang="en-US" sz="5400" dirty="0"/>
              <a:t>Definitions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FF251F-CD7B-4EAC-8D75-70457EA8E7C3}"/>
              </a:ext>
            </a:extLst>
          </p:cNvPr>
          <p:cNvCxnSpPr>
            <a:cxnSpLocks/>
          </p:cNvCxnSpPr>
          <p:nvPr/>
        </p:nvCxnSpPr>
        <p:spPr>
          <a:xfrm flipV="1">
            <a:off x="1570437" y="5200647"/>
            <a:ext cx="12315216" cy="2"/>
          </a:xfrm>
          <a:prstGeom prst="line">
            <a:avLst/>
          </a:prstGeom>
          <a:ln w="635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74060-8E77-4091-ADE2-D89D5307D555}"/>
              </a:ext>
            </a:extLst>
          </p:cNvPr>
          <p:cNvSpPr/>
          <p:nvPr/>
        </p:nvSpPr>
        <p:spPr>
          <a:xfrm>
            <a:off x="13344315" y="4310389"/>
            <a:ext cx="1803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Rate Date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56E67F-3E0A-401A-822C-7C931736B4AD}"/>
              </a:ext>
            </a:extLst>
          </p:cNvPr>
          <p:cNvSpPr/>
          <p:nvPr/>
        </p:nvSpPr>
        <p:spPr>
          <a:xfrm>
            <a:off x="12426504" y="5080672"/>
            <a:ext cx="272375" cy="272375"/>
          </a:xfrm>
          <a:prstGeom prst="ellipse">
            <a:avLst/>
          </a:prstGeom>
          <a:solidFill>
            <a:srgbClr val="CD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3B9FB7-A80C-4677-8A74-EA01B365B237}"/>
              </a:ext>
            </a:extLst>
          </p:cNvPr>
          <p:cNvGrpSpPr/>
          <p:nvPr/>
        </p:nvGrpSpPr>
        <p:grpSpPr>
          <a:xfrm>
            <a:off x="12227345" y="4325778"/>
            <a:ext cx="670691" cy="1691892"/>
            <a:chOff x="12227345" y="4325778"/>
            <a:chExt cx="670691" cy="1691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CFF717-290E-4654-8D97-B17CEB15132E}"/>
                </a:ext>
              </a:extLst>
            </p:cNvPr>
            <p:cNvSpPr txBox="1"/>
            <p:nvPr/>
          </p:nvSpPr>
          <p:spPr>
            <a:xfrm>
              <a:off x="12227345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9471FD-4276-4415-BA7B-49BF6457F403}"/>
                </a:ext>
              </a:extLst>
            </p:cNvPr>
            <p:cNvSpPr txBox="1"/>
            <p:nvPr/>
          </p:nvSpPr>
          <p:spPr>
            <a:xfrm>
              <a:off x="12227345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C99F1CE-810E-4872-8712-225B5855ED24}"/>
              </a:ext>
            </a:extLst>
          </p:cNvPr>
          <p:cNvGrpSpPr/>
          <p:nvPr/>
        </p:nvGrpSpPr>
        <p:grpSpPr>
          <a:xfrm>
            <a:off x="11092093" y="4325778"/>
            <a:ext cx="670691" cy="1691892"/>
            <a:chOff x="11092093" y="4325778"/>
            <a:chExt cx="670691" cy="16918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9E2BF3-E451-4A07-B764-9EAFD6DF8A6A}"/>
                </a:ext>
              </a:extLst>
            </p:cNvPr>
            <p:cNvSpPr/>
            <p:nvPr/>
          </p:nvSpPr>
          <p:spPr>
            <a:xfrm>
              <a:off x="11291252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A2C6ED-AEE9-4B60-9F58-380F634981B9}"/>
                </a:ext>
              </a:extLst>
            </p:cNvPr>
            <p:cNvSpPr txBox="1"/>
            <p:nvPr/>
          </p:nvSpPr>
          <p:spPr>
            <a:xfrm>
              <a:off x="11092093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3561EF-C7B3-4015-A957-A3C629426BA3}"/>
                </a:ext>
              </a:extLst>
            </p:cNvPr>
            <p:cNvSpPr txBox="1"/>
            <p:nvPr/>
          </p:nvSpPr>
          <p:spPr>
            <a:xfrm>
              <a:off x="11092093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99F6DAC-1E39-45F5-8526-ED8B7D43DBEC}"/>
              </a:ext>
            </a:extLst>
          </p:cNvPr>
          <p:cNvGrpSpPr/>
          <p:nvPr/>
        </p:nvGrpSpPr>
        <p:grpSpPr>
          <a:xfrm>
            <a:off x="9995493" y="4325778"/>
            <a:ext cx="670691" cy="1691892"/>
            <a:chOff x="9995493" y="4325778"/>
            <a:chExt cx="670691" cy="169189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2EB79C-6160-4A97-975B-CEEA13CF5D49}"/>
                </a:ext>
              </a:extLst>
            </p:cNvPr>
            <p:cNvSpPr/>
            <p:nvPr/>
          </p:nvSpPr>
          <p:spPr>
            <a:xfrm>
              <a:off x="10155998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2D51C4-51C4-48B2-9726-F1394DD51242}"/>
                </a:ext>
              </a:extLst>
            </p:cNvPr>
            <p:cNvSpPr txBox="1"/>
            <p:nvPr/>
          </p:nvSpPr>
          <p:spPr>
            <a:xfrm>
              <a:off x="9995493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2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332505-7475-4D12-9DFC-E8AE096F1419}"/>
                </a:ext>
              </a:extLst>
            </p:cNvPr>
            <p:cNvSpPr txBox="1"/>
            <p:nvPr/>
          </p:nvSpPr>
          <p:spPr>
            <a:xfrm>
              <a:off x="9995493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2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B27B50-324A-4978-BB0D-99D07B9C6BA1}"/>
              </a:ext>
            </a:extLst>
          </p:cNvPr>
          <p:cNvGrpSpPr/>
          <p:nvPr/>
        </p:nvGrpSpPr>
        <p:grpSpPr>
          <a:xfrm>
            <a:off x="8903668" y="4325778"/>
            <a:ext cx="670691" cy="1691892"/>
            <a:chOff x="8903668" y="4325778"/>
            <a:chExt cx="670691" cy="169189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FEAFEFA-A1BA-4B5D-BE35-B17202776D1B}"/>
                </a:ext>
              </a:extLst>
            </p:cNvPr>
            <p:cNvSpPr/>
            <p:nvPr/>
          </p:nvSpPr>
          <p:spPr>
            <a:xfrm>
              <a:off x="9020744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BE2635-6833-4DB9-8214-D045B1AD3DE8}"/>
                </a:ext>
              </a:extLst>
            </p:cNvPr>
            <p:cNvSpPr txBox="1"/>
            <p:nvPr/>
          </p:nvSpPr>
          <p:spPr>
            <a:xfrm>
              <a:off x="8903668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3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AB2AB20-D7BB-492D-AC3C-C2ED6117740E}"/>
                </a:ext>
              </a:extLst>
            </p:cNvPr>
            <p:cNvSpPr txBox="1"/>
            <p:nvPr/>
          </p:nvSpPr>
          <p:spPr>
            <a:xfrm>
              <a:off x="8903668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3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5F32A37-073F-466D-939B-FD1C980CAB82}"/>
              </a:ext>
            </a:extLst>
          </p:cNvPr>
          <p:cNvGrpSpPr/>
          <p:nvPr/>
        </p:nvGrpSpPr>
        <p:grpSpPr>
          <a:xfrm>
            <a:off x="7768416" y="4325778"/>
            <a:ext cx="670691" cy="1691892"/>
            <a:chOff x="7768416" y="4325778"/>
            <a:chExt cx="670691" cy="16918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4A3119-F5C8-45FA-861D-F770733B1C48}"/>
                </a:ext>
              </a:extLst>
            </p:cNvPr>
            <p:cNvSpPr/>
            <p:nvPr/>
          </p:nvSpPr>
          <p:spPr>
            <a:xfrm>
              <a:off x="7885490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B5BB0E-337A-471A-9CD3-AE95AC3C7F79}"/>
                </a:ext>
              </a:extLst>
            </p:cNvPr>
            <p:cNvSpPr txBox="1"/>
            <p:nvPr/>
          </p:nvSpPr>
          <p:spPr>
            <a:xfrm>
              <a:off x="7768416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4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F60B42-2ABA-46F2-B836-3FB23578B104}"/>
                </a:ext>
              </a:extLst>
            </p:cNvPr>
            <p:cNvSpPr txBox="1"/>
            <p:nvPr/>
          </p:nvSpPr>
          <p:spPr>
            <a:xfrm>
              <a:off x="7768416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4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9371D7-65D8-4C98-838F-24BDF613ABB5}"/>
              </a:ext>
            </a:extLst>
          </p:cNvPr>
          <p:cNvGrpSpPr/>
          <p:nvPr/>
        </p:nvGrpSpPr>
        <p:grpSpPr>
          <a:xfrm>
            <a:off x="6671816" y="4325778"/>
            <a:ext cx="670691" cy="1691892"/>
            <a:chOff x="6671816" y="4325778"/>
            <a:chExt cx="670691" cy="169189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BC4226E-5FA1-4787-BD1F-2419B8B317DA}"/>
                </a:ext>
              </a:extLst>
            </p:cNvPr>
            <p:cNvSpPr/>
            <p:nvPr/>
          </p:nvSpPr>
          <p:spPr>
            <a:xfrm>
              <a:off x="6750236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16DDC5-DDCC-485B-BE28-59199F7A46D5}"/>
                </a:ext>
              </a:extLst>
            </p:cNvPr>
            <p:cNvSpPr txBox="1"/>
            <p:nvPr/>
          </p:nvSpPr>
          <p:spPr>
            <a:xfrm>
              <a:off x="6671816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5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7A1771-A04F-457A-8318-74E3F3672BD4}"/>
                </a:ext>
              </a:extLst>
            </p:cNvPr>
            <p:cNvSpPr txBox="1"/>
            <p:nvPr/>
          </p:nvSpPr>
          <p:spPr>
            <a:xfrm>
              <a:off x="6671816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5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0C3CD-60FF-4C06-9B6C-A9DF6DAD4E28}"/>
              </a:ext>
            </a:extLst>
          </p:cNvPr>
          <p:cNvGrpSpPr/>
          <p:nvPr/>
        </p:nvGrpSpPr>
        <p:grpSpPr>
          <a:xfrm>
            <a:off x="5493886" y="4325778"/>
            <a:ext cx="670691" cy="1691892"/>
            <a:chOff x="5493886" y="4325778"/>
            <a:chExt cx="670691" cy="169189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0499B4-7D05-4D7F-8953-DD3F24AF7E4F}"/>
                </a:ext>
              </a:extLst>
            </p:cNvPr>
            <p:cNvSpPr/>
            <p:nvPr/>
          </p:nvSpPr>
          <p:spPr>
            <a:xfrm>
              <a:off x="5614982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39C78E-C27D-4F6A-8E72-C3124A41DA0D}"/>
                </a:ext>
              </a:extLst>
            </p:cNvPr>
            <p:cNvSpPr txBox="1"/>
            <p:nvPr/>
          </p:nvSpPr>
          <p:spPr>
            <a:xfrm>
              <a:off x="5493886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6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24F87C-72F8-4B53-8DDB-8A602438E1FE}"/>
                </a:ext>
              </a:extLst>
            </p:cNvPr>
            <p:cNvSpPr txBox="1"/>
            <p:nvPr/>
          </p:nvSpPr>
          <p:spPr>
            <a:xfrm>
              <a:off x="5493886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6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FEE2CD-1D33-46E8-8356-3B262C524256}"/>
              </a:ext>
            </a:extLst>
          </p:cNvPr>
          <p:cNvGrpSpPr/>
          <p:nvPr/>
        </p:nvGrpSpPr>
        <p:grpSpPr>
          <a:xfrm>
            <a:off x="4358634" y="4325778"/>
            <a:ext cx="670691" cy="1691892"/>
            <a:chOff x="4358634" y="4325778"/>
            <a:chExt cx="670691" cy="169189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C30E5A-645A-4BE0-8EE6-06676336397E}"/>
                </a:ext>
              </a:extLst>
            </p:cNvPr>
            <p:cNvSpPr/>
            <p:nvPr/>
          </p:nvSpPr>
          <p:spPr>
            <a:xfrm>
              <a:off x="4479728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5A3792-C82F-4732-982A-B7994ABCE14A}"/>
                </a:ext>
              </a:extLst>
            </p:cNvPr>
            <p:cNvSpPr txBox="1"/>
            <p:nvPr/>
          </p:nvSpPr>
          <p:spPr>
            <a:xfrm>
              <a:off x="4358634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7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2B17DFB-C2BD-49E3-A9D8-AAD40BAD8A7C}"/>
                </a:ext>
              </a:extLst>
            </p:cNvPr>
            <p:cNvSpPr txBox="1"/>
            <p:nvPr/>
          </p:nvSpPr>
          <p:spPr>
            <a:xfrm>
              <a:off x="4358634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7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4C367-635F-4CA8-B99B-E511E09F2251}"/>
              </a:ext>
            </a:extLst>
          </p:cNvPr>
          <p:cNvGrpSpPr/>
          <p:nvPr/>
        </p:nvGrpSpPr>
        <p:grpSpPr>
          <a:xfrm>
            <a:off x="3262034" y="4325778"/>
            <a:ext cx="670691" cy="1691892"/>
            <a:chOff x="3262034" y="4325778"/>
            <a:chExt cx="670691" cy="169189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59557-3EBD-4506-A062-D46C05ACE95E}"/>
                </a:ext>
              </a:extLst>
            </p:cNvPr>
            <p:cNvSpPr/>
            <p:nvPr/>
          </p:nvSpPr>
          <p:spPr>
            <a:xfrm>
              <a:off x="3344474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0ABBED-28E4-4AF4-B12E-D42D615C3DB1}"/>
                </a:ext>
              </a:extLst>
            </p:cNvPr>
            <p:cNvSpPr txBox="1"/>
            <p:nvPr/>
          </p:nvSpPr>
          <p:spPr>
            <a:xfrm>
              <a:off x="3262034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8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65AACF-E138-44AE-ADBD-55D943BE2542}"/>
                </a:ext>
              </a:extLst>
            </p:cNvPr>
            <p:cNvSpPr txBox="1"/>
            <p:nvPr/>
          </p:nvSpPr>
          <p:spPr>
            <a:xfrm>
              <a:off x="3262034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8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564687-39E1-4C05-B37B-B6F91B2862BE}"/>
              </a:ext>
            </a:extLst>
          </p:cNvPr>
          <p:cNvGrpSpPr/>
          <p:nvPr/>
        </p:nvGrpSpPr>
        <p:grpSpPr>
          <a:xfrm>
            <a:off x="2105443" y="4325778"/>
            <a:ext cx="670691" cy="1691892"/>
            <a:chOff x="2105443" y="4325778"/>
            <a:chExt cx="670691" cy="16918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0A4A13-9C6B-42BF-95B2-881D4CB74CC2}"/>
                </a:ext>
              </a:extLst>
            </p:cNvPr>
            <p:cNvSpPr/>
            <p:nvPr/>
          </p:nvSpPr>
          <p:spPr>
            <a:xfrm>
              <a:off x="2209220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2A3A0B-9753-4EF7-992A-BDAE3E385700}"/>
                </a:ext>
              </a:extLst>
            </p:cNvPr>
            <p:cNvSpPr txBox="1"/>
            <p:nvPr/>
          </p:nvSpPr>
          <p:spPr>
            <a:xfrm>
              <a:off x="2105443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9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468BDF-0E0D-4C8D-8A4B-85599CA4F33E}"/>
                </a:ext>
              </a:extLst>
            </p:cNvPr>
            <p:cNvSpPr txBox="1"/>
            <p:nvPr/>
          </p:nvSpPr>
          <p:spPr>
            <a:xfrm>
              <a:off x="2105443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9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28E0FD-CB02-4320-8B7A-6A86B9F1F858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12658991" y="4743251"/>
            <a:ext cx="745436" cy="3773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DFE8E481-A26A-4F76-86ED-17F68F4B6AE7}"/>
              </a:ext>
            </a:extLst>
          </p:cNvPr>
          <p:cNvSpPr/>
          <p:nvPr/>
        </p:nvSpPr>
        <p:spPr>
          <a:xfrm flipH="1" flipV="1">
            <a:off x="10270452" y="5753965"/>
            <a:ext cx="2315546" cy="871769"/>
          </a:xfrm>
          <a:prstGeom prst="arc">
            <a:avLst>
              <a:gd name="adj1" fmla="val 11122824"/>
              <a:gd name="adj2" fmla="val 0"/>
            </a:avLst>
          </a:prstGeom>
          <a:ln w="38100">
            <a:solidFill>
              <a:schemeClr val="bg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304F3-919B-4A39-931E-7DD181B4FE1F}"/>
              </a:ext>
            </a:extLst>
          </p:cNvPr>
          <p:cNvSpPr txBox="1"/>
          <p:nvPr/>
        </p:nvSpPr>
        <p:spPr>
          <a:xfrm>
            <a:off x="9843893" y="6826102"/>
            <a:ext cx="3108048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 days lag from LT</a:t>
            </a:r>
            <a:r>
              <a:rPr lang="en-US" sz="2400" baseline="-25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204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641A-080A-40DE-96A9-F23EE679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14444286" cy="1382580"/>
          </a:xfrm>
        </p:spPr>
        <p:txBody>
          <a:bodyPr/>
          <a:lstStyle/>
          <a:p>
            <a:r>
              <a:rPr lang="en-US" sz="5400" dirty="0"/>
              <a:t>Definitions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FF251F-CD7B-4EAC-8D75-70457EA8E7C3}"/>
              </a:ext>
            </a:extLst>
          </p:cNvPr>
          <p:cNvCxnSpPr>
            <a:cxnSpLocks/>
          </p:cNvCxnSpPr>
          <p:nvPr/>
        </p:nvCxnSpPr>
        <p:spPr>
          <a:xfrm flipV="1">
            <a:off x="1570437" y="5200647"/>
            <a:ext cx="12315216" cy="2"/>
          </a:xfrm>
          <a:prstGeom prst="line">
            <a:avLst/>
          </a:prstGeom>
          <a:ln w="635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74060-8E77-4091-ADE2-D89D5307D555}"/>
              </a:ext>
            </a:extLst>
          </p:cNvPr>
          <p:cNvSpPr/>
          <p:nvPr/>
        </p:nvSpPr>
        <p:spPr>
          <a:xfrm>
            <a:off x="13344315" y="4310389"/>
            <a:ext cx="1803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Rate Date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56E67F-3E0A-401A-822C-7C931736B4AD}"/>
              </a:ext>
            </a:extLst>
          </p:cNvPr>
          <p:cNvSpPr/>
          <p:nvPr/>
        </p:nvSpPr>
        <p:spPr>
          <a:xfrm>
            <a:off x="12426504" y="5080672"/>
            <a:ext cx="272375" cy="272375"/>
          </a:xfrm>
          <a:prstGeom prst="ellipse">
            <a:avLst/>
          </a:prstGeom>
          <a:solidFill>
            <a:srgbClr val="CD2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3B9FB7-A80C-4677-8A74-EA01B365B237}"/>
              </a:ext>
            </a:extLst>
          </p:cNvPr>
          <p:cNvGrpSpPr/>
          <p:nvPr/>
        </p:nvGrpSpPr>
        <p:grpSpPr>
          <a:xfrm>
            <a:off x="12227345" y="4325778"/>
            <a:ext cx="670691" cy="1691892"/>
            <a:chOff x="12227345" y="4325778"/>
            <a:chExt cx="670691" cy="1691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CFF717-290E-4654-8D97-B17CEB15132E}"/>
                </a:ext>
              </a:extLst>
            </p:cNvPr>
            <p:cNvSpPr txBox="1"/>
            <p:nvPr/>
          </p:nvSpPr>
          <p:spPr>
            <a:xfrm>
              <a:off x="12227345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9471FD-4276-4415-BA7B-49BF6457F403}"/>
                </a:ext>
              </a:extLst>
            </p:cNvPr>
            <p:cNvSpPr txBox="1"/>
            <p:nvPr/>
          </p:nvSpPr>
          <p:spPr>
            <a:xfrm>
              <a:off x="12227345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0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C99F1CE-810E-4872-8712-225B5855ED24}"/>
              </a:ext>
            </a:extLst>
          </p:cNvPr>
          <p:cNvGrpSpPr/>
          <p:nvPr/>
        </p:nvGrpSpPr>
        <p:grpSpPr>
          <a:xfrm>
            <a:off x="11092093" y="4325778"/>
            <a:ext cx="670691" cy="1691892"/>
            <a:chOff x="11092093" y="4325778"/>
            <a:chExt cx="670691" cy="16918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9E2BF3-E451-4A07-B764-9EAFD6DF8A6A}"/>
                </a:ext>
              </a:extLst>
            </p:cNvPr>
            <p:cNvSpPr/>
            <p:nvPr/>
          </p:nvSpPr>
          <p:spPr>
            <a:xfrm>
              <a:off x="11291252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A2C6ED-AEE9-4B60-9F58-380F634981B9}"/>
                </a:ext>
              </a:extLst>
            </p:cNvPr>
            <p:cNvSpPr txBox="1"/>
            <p:nvPr/>
          </p:nvSpPr>
          <p:spPr>
            <a:xfrm>
              <a:off x="11092093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3561EF-C7B3-4015-A957-A3C629426BA3}"/>
                </a:ext>
              </a:extLst>
            </p:cNvPr>
            <p:cNvSpPr txBox="1"/>
            <p:nvPr/>
          </p:nvSpPr>
          <p:spPr>
            <a:xfrm>
              <a:off x="11092093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1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99F6DAC-1E39-45F5-8526-ED8B7D43DBEC}"/>
              </a:ext>
            </a:extLst>
          </p:cNvPr>
          <p:cNvGrpSpPr/>
          <p:nvPr/>
        </p:nvGrpSpPr>
        <p:grpSpPr>
          <a:xfrm>
            <a:off x="9995493" y="4325778"/>
            <a:ext cx="670691" cy="1691892"/>
            <a:chOff x="9995493" y="4325778"/>
            <a:chExt cx="670691" cy="169189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2EB79C-6160-4A97-975B-CEEA13CF5D49}"/>
                </a:ext>
              </a:extLst>
            </p:cNvPr>
            <p:cNvSpPr/>
            <p:nvPr/>
          </p:nvSpPr>
          <p:spPr>
            <a:xfrm>
              <a:off x="10155998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2D51C4-51C4-48B2-9726-F1394DD51242}"/>
                </a:ext>
              </a:extLst>
            </p:cNvPr>
            <p:cNvSpPr txBox="1"/>
            <p:nvPr/>
          </p:nvSpPr>
          <p:spPr>
            <a:xfrm>
              <a:off x="9995493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2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332505-7475-4D12-9DFC-E8AE096F1419}"/>
                </a:ext>
              </a:extLst>
            </p:cNvPr>
            <p:cNvSpPr txBox="1"/>
            <p:nvPr/>
          </p:nvSpPr>
          <p:spPr>
            <a:xfrm>
              <a:off x="9995493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2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B27B50-324A-4978-BB0D-99D07B9C6BA1}"/>
              </a:ext>
            </a:extLst>
          </p:cNvPr>
          <p:cNvGrpSpPr/>
          <p:nvPr/>
        </p:nvGrpSpPr>
        <p:grpSpPr>
          <a:xfrm>
            <a:off x="8903668" y="4325778"/>
            <a:ext cx="670691" cy="1691892"/>
            <a:chOff x="8903668" y="4325778"/>
            <a:chExt cx="670691" cy="169189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FEAFEFA-A1BA-4B5D-BE35-B17202776D1B}"/>
                </a:ext>
              </a:extLst>
            </p:cNvPr>
            <p:cNvSpPr/>
            <p:nvPr/>
          </p:nvSpPr>
          <p:spPr>
            <a:xfrm>
              <a:off x="9020744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BE2635-6833-4DB9-8214-D045B1AD3DE8}"/>
                </a:ext>
              </a:extLst>
            </p:cNvPr>
            <p:cNvSpPr txBox="1"/>
            <p:nvPr/>
          </p:nvSpPr>
          <p:spPr>
            <a:xfrm>
              <a:off x="8903668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3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AB2AB20-D7BB-492D-AC3C-C2ED6117740E}"/>
                </a:ext>
              </a:extLst>
            </p:cNvPr>
            <p:cNvSpPr txBox="1"/>
            <p:nvPr/>
          </p:nvSpPr>
          <p:spPr>
            <a:xfrm>
              <a:off x="8903668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3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5F32A37-073F-466D-939B-FD1C980CAB82}"/>
              </a:ext>
            </a:extLst>
          </p:cNvPr>
          <p:cNvGrpSpPr/>
          <p:nvPr/>
        </p:nvGrpSpPr>
        <p:grpSpPr>
          <a:xfrm>
            <a:off x="7768416" y="4325778"/>
            <a:ext cx="670691" cy="1691892"/>
            <a:chOff x="7768416" y="4325778"/>
            <a:chExt cx="670691" cy="16918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4A3119-F5C8-45FA-861D-F770733B1C48}"/>
                </a:ext>
              </a:extLst>
            </p:cNvPr>
            <p:cNvSpPr/>
            <p:nvPr/>
          </p:nvSpPr>
          <p:spPr>
            <a:xfrm>
              <a:off x="7885490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B5BB0E-337A-471A-9CD3-AE95AC3C7F79}"/>
                </a:ext>
              </a:extLst>
            </p:cNvPr>
            <p:cNvSpPr txBox="1"/>
            <p:nvPr/>
          </p:nvSpPr>
          <p:spPr>
            <a:xfrm>
              <a:off x="7768416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4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F60B42-2ABA-46F2-B836-3FB23578B104}"/>
                </a:ext>
              </a:extLst>
            </p:cNvPr>
            <p:cNvSpPr txBox="1"/>
            <p:nvPr/>
          </p:nvSpPr>
          <p:spPr>
            <a:xfrm>
              <a:off x="7768416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4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9371D7-65D8-4C98-838F-24BDF613ABB5}"/>
              </a:ext>
            </a:extLst>
          </p:cNvPr>
          <p:cNvGrpSpPr/>
          <p:nvPr/>
        </p:nvGrpSpPr>
        <p:grpSpPr>
          <a:xfrm>
            <a:off x="6671816" y="4325778"/>
            <a:ext cx="670691" cy="1691892"/>
            <a:chOff x="6671816" y="4325778"/>
            <a:chExt cx="670691" cy="169189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BC4226E-5FA1-4787-BD1F-2419B8B317DA}"/>
                </a:ext>
              </a:extLst>
            </p:cNvPr>
            <p:cNvSpPr/>
            <p:nvPr/>
          </p:nvSpPr>
          <p:spPr>
            <a:xfrm>
              <a:off x="6750236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16DDC5-DDCC-485B-BE28-59199F7A46D5}"/>
                </a:ext>
              </a:extLst>
            </p:cNvPr>
            <p:cNvSpPr txBox="1"/>
            <p:nvPr/>
          </p:nvSpPr>
          <p:spPr>
            <a:xfrm>
              <a:off x="6671816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5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7A1771-A04F-457A-8318-74E3F3672BD4}"/>
                </a:ext>
              </a:extLst>
            </p:cNvPr>
            <p:cNvSpPr txBox="1"/>
            <p:nvPr/>
          </p:nvSpPr>
          <p:spPr>
            <a:xfrm>
              <a:off x="6671816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5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0C3CD-60FF-4C06-9B6C-A9DF6DAD4E28}"/>
              </a:ext>
            </a:extLst>
          </p:cNvPr>
          <p:cNvGrpSpPr/>
          <p:nvPr/>
        </p:nvGrpSpPr>
        <p:grpSpPr>
          <a:xfrm>
            <a:off x="5493886" y="4325778"/>
            <a:ext cx="670691" cy="1691892"/>
            <a:chOff x="5493886" y="4325778"/>
            <a:chExt cx="670691" cy="169189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0499B4-7D05-4D7F-8953-DD3F24AF7E4F}"/>
                </a:ext>
              </a:extLst>
            </p:cNvPr>
            <p:cNvSpPr/>
            <p:nvPr/>
          </p:nvSpPr>
          <p:spPr>
            <a:xfrm>
              <a:off x="5614982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39C78E-C27D-4F6A-8E72-C3124A41DA0D}"/>
                </a:ext>
              </a:extLst>
            </p:cNvPr>
            <p:cNvSpPr txBox="1"/>
            <p:nvPr/>
          </p:nvSpPr>
          <p:spPr>
            <a:xfrm>
              <a:off x="5493886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6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24F87C-72F8-4B53-8DDB-8A602438E1FE}"/>
                </a:ext>
              </a:extLst>
            </p:cNvPr>
            <p:cNvSpPr txBox="1"/>
            <p:nvPr/>
          </p:nvSpPr>
          <p:spPr>
            <a:xfrm>
              <a:off x="5493886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6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FEE2CD-1D33-46E8-8356-3B262C524256}"/>
              </a:ext>
            </a:extLst>
          </p:cNvPr>
          <p:cNvGrpSpPr/>
          <p:nvPr/>
        </p:nvGrpSpPr>
        <p:grpSpPr>
          <a:xfrm>
            <a:off x="4358634" y="4325778"/>
            <a:ext cx="670691" cy="1691892"/>
            <a:chOff x="4358634" y="4325778"/>
            <a:chExt cx="670691" cy="169189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C30E5A-645A-4BE0-8EE6-06676336397E}"/>
                </a:ext>
              </a:extLst>
            </p:cNvPr>
            <p:cNvSpPr/>
            <p:nvPr/>
          </p:nvSpPr>
          <p:spPr>
            <a:xfrm>
              <a:off x="4479728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5A3792-C82F-4732-982A-B7994ABCE14A}"/>
                </a:ext>
              </a:extLst>
            </p:cNvPr>
            <p:cNvSpPr txBox="1"/>
            <p:nvPr/>
          </p:nvSpPr>
          <p:spPr>
            <a:xfrm>
              <a:off x="4358634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7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2B17DFB-C2BD-49E3-A9D8-AAD40BAD8A7C}"/>
                </a:ext>
              </a:extLst>
            </p:cNvPr>
            <p:cNvSpPr txBox="1"/>
            <p:nvPr/>
          </p:nvSpPr>
          <p:spPr>
            <a:xfrm>
              <a:off x="4358634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7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4C367-635F-4CA8-B99B-E511E09F2251}"/>
              </a:ext>
            </a:extLst>
          </p:cNvPr>
          <p:cNvGrpSpPr/>
          <p:nvPr/>
        </p:nvGrpSpPr>
        <p:grpSpPr>
          <a:xfrm>
            <a:off x="3262034" y="4325778"/>
            <a:ext cx="670691" cy="1691892"/>
            <a:chOff x="3262034" y="4325778"/>
            <a:chExt cx="670691" cy="169189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59557-3EBD-4506-A062-D46C05ACE95E}"/>
                </a:ext>
              </a:extLst>
            </p:cNvPr>
            <p:cNvSpPr/>
            <p:nvPr/>
          </p:nvSpPr>
          <p:spPr>
            <a:xfrm>
              <a:off x="3344474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0ABBED-28E4-4AF4-B12E-D42D615C3DB1}"/>
                </a:ext>
              </a:extLst>
            </p:cNvPr>
            <p:cNvSpPr txBox="1"/>
            <p:nvPr/>
          </p:nvSpPr>
          <p:spPr>
            <a:xfrm>
              <a:off x="3262034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8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65AACF-E138-44AE-ADBD-55D943BE2542}"/>
                </a:ext>
              </a:extLst>
            </p:cNvPr>
            <p:cNvSpPr txBox="1"/>
            <p:nvPr/>
          </p:nvSpPr>
          <p:spPr>
            <a:xfrm>
              <a:off x="3262034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8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564687-39E1-4C05-B37B-B6F91B2862BE}"/>
              </a:ext>
            </a:extLst>
          </p:cNvPr>
          <p:cNvGrpSpPr/>
          <p:nvPr/>
        </p:nvGrpSpPr>
        <p:grpSpPr>
          <a:xfrm>
            <a:off x="2105443" y="4325778"/>
            <a:ext cx="670691" cy="1691892"/>
            <a:chOff x="2105443" y="4325778"/>
            <a:chExt cx="670691" cy="16918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0A4A13-9C6B-42BF-95B2-881D4CB74CC2}"/>
                </a:ext>
              </a:extLst>
            </p:cNvPr>
            <p:cNvSpPr/>
            <p:nvPr/>
          </p:nvSpPr>
          <p:spPr>
            <a:xfrm>
              <a:off x="2209220" y="5080672"/>
              <a:ext cx="272375" cy="2723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2A3A0B-9753-4EF7-992A-BDAE3E385700}"/>
                </a:ext>
              </a:extLst>
            </p:cNvPr>
            <p:cNvSpPr txBox="1"/>
            <p:nvPr/>
          </p:nvSpPr>
          <p:spPr>
            <a:xfrm>
              <a:off x="2105443" y="5525227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LT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9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468BDF-0E0D-4C8D-8A4B-85599CA4F33E}"/>
                </a:ext>
              </a:extLst>
            </p:cNvPr>
            <p:cNvSpPr txBox="1"/>
            <p:nvPr/>
          </p:nvSpPr>
          <p:spPr>
            <a:xfrm>
              <a:off x="2105443" y="4325778"/>
              <a:ext cx="670691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fr-FR" sz="32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P</a:t>
              </a:r>
              <a:r>
                <a:rPr lang="fr-FR" sz="3200" baseline="-25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9</a:t>
              </a:r>
              <a:endParaRPr lang="en-US" sz="3200" baseline="-25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28E0FD-CB02-4320-8B7A-6A86B9F1F858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12658991" y="4743251"/>
            <a:ext cx="745436" cy="3773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DFE8E481-A26A-4F76-86ED-17F68F4B6AE7}"/>
              </a:ext>
            </a:extLst>
          </p:cNvPr>
          <p:cNvSpPr/>
          <p:nvPr/>
        </p:nvSpPr>
        <p:spPr>
          <a:xfrm flipH="1" flipV="1">
            <a:off x="6788892" y="5730719"/>
            <a:ext cx="3500514" cy="871769"/>
          </a:xfrm>
          <a:prstGeom prst="arc">
            <a:avLst>
              <a:gd name="adj1" fmla="val 10705982"/>
              <a:gd name="adj2" fmla="val 0"/>
            </a:avLst>
          </a:prstGeom>
          <a:ln w="38100">
            <a:solidFill>
              <a:schemeClr val="bg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304F3-919B-4A39-931E-7DD181B4FE1F}"/>
              </a:ext>
            </a:extLst>
          </p:cNvPr>
          <p:cNvSpPr txBox="1"/>
          <p:nvPr/>
        </p:nvSpPr>
        <p:spPr>
          <a:xfrm>
            <a:off x="7047950" y="6800551"/>
            <a:ext cx="3108048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 days lag from LT</a:t>
            </a:r>
            <a:r>
              <a:rPr lang="en-US" sz="2400" baseline="-25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35695D7D-18F9-4B84-99CD-B519DC4C951C}"/>
              </a:ext>
            </a:extLst>
          </p:cNvPr>
          <p:cNvSpPr/>
          <p:nvPr/>
        </p:nvSpPr>
        <p:spPr>
          <a:xfrm flipH="1" flipV="1">
            <a:off x="2455510" y="5777313"/>
            <a:ext cx="6565234" cy="825074"/>
          </a:xfrm>
          <a:prstGeom prst="arc">
            <a:avLst>
              <a:gd name="adj1" fmla="val 10794313"/>
              <a:gd name="adj2" fmla="val 0"/>
            </a:avLst>
          </a:prstGeom>
          <a:ln w="38100">
            <a:solidFill>
              <a:schemeClr val="bg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601B07-4E85-418C-8AF7-CCA4296BE5D7}"/>
              </a:ext>
            </a:extLst>
          </p:cNvPr>
          <p:cNvSpPr txBox="1"/>
          <p:nvPr/>
        </p:nvSpPr>
        <p:spPr>
          <a:xfrm>
            <a:off x="3591931" y="6802755"/>
            <a:ext cx="3108048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6 days lag from LT</a:t>
            </a:r>
            <a:r>
              <a:rPr lang="en-US" sz="2400" baseline="-25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132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48" grpId="0" animBg="1"/>
      <p:bldP spid="49" grpId="0"/>
    </p:bldLst>
  </p:timing>
</p:sld>
</file>

<file path=ppt/theme/theme1.xml><?xml version="1.0" encoding="utf-8"?>
<a:theme xmlns:a="http://schemas.openxmlformats.org/drawingml/2006/main" name="Infor2018_Lt_Base">
  <a:themeElements>
    <a:clrScheme name="Custom 1">
      <a:dk1>
        <a:srgbClr val="565159"/>
      </a:dk1>
      <a:lt1>
        <a:srgbClr val="FFFFFF"/>
      </a:lt1>
      <a:dk2>
        <a:srgbClr val="13A3F7"/>
      </a:dk2>
      <a:lt2>
        <a:srgbClr val="E5E5E5"/>
      </a:lt2>
      <a:accent1>
        <a:srgbClr val="34C6FA"/>
      </a:accent1>
      <a:accent2>
        <a:srgbClr val="FF6400"/>
      </a:accent2>
      <a:accent3>
        <a:srgbClr val="2DB329"/>
      </a:accent3>
      <a:accent4>
        <a:srgbClr val="FFAA00"/>
      </a:accent4>
      <a:accent5>
        <a:srgbClr val="00C2B4"/>
      </a:accent5>
      <a:accent6>
        <a:srgbClr val="005CE6"/>
      </a:accent6>
      <a:hlink>
        <a:srgbClr val="005CE6"/>
      </a:hlink>
      <a:folHlink>
        <a:srgbClr val="7533A6"/>
      </a:folHlink>
    </a:clrScheme>
    <a:fontScheme name="Infor10x Arial Font S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spAutoFit/>
      </a:bodyPr>
      <a:lstStyle>
        <a:defPPr algn="ctr">
          <a:defRPr sz="3200" dirty="0" smtClean="0">
            <a:solidFill>
              <a:schemeClr val="tx1">
                <a:lumMod val="90000"/>
                <a:lumOff val="1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_PPTtemplate_RS_100818_Arial" id="{40ECC0A3-8EBD-064D-8B19-F1EBD1B69305}" vid="{D0414FA1-27F5-404E-9A68-E2869DC1B4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ales Portal Document" ma:contentTypeID="0x01010061AFF6196EE34789A4B39A9E4E42E25F00EABC7150967CA34F871951EB3C0AA9EF" ma:contentTypeVersion="4" ma:contentTypeDescription="Infor Sales Portal" ma:contentTypeScope="" ma:versionID="05beb34f775377902a9852fa80f895a2">
  <xsd:schema xmlns:xsd="http://www.w3.org/2001/XMLSchema" xmlns:xs="http://www.w3.org/2001/XMLSchema" xmlns:p="http://schemas.microsoft.com/office/2006/metadata/properties" xmlns:ns1="http://schemas.microsoft.com/sharepoint/v3" xmlns:ns2="073ee155-bd0c-4819-a354-a0c1e6a6c297" xmlns:ns3="8e24a2c5-1b1f-40f5-822f-1df3811956fc" targetNamespace="http://schemas.microsoft.com/office/2006/metadata/properties" ma:root="true" ma:fieldsID="9cf8c123856ea9298237871ef231e887" ns1:_="" ns2:_="" ns3:_="">
    <xsd:import namespace="http://schemas.microsoft.com/sharepoint/v3"/>
    <xsd:import namespace="073ee155-bd0c-4819-a354-a0c1e6a6c297"/>
    <xsd:import namespace="8e24a2c5-1b1f-40f5-822f-1df3811956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temDescription" minOccurs="0"/>
                <xsd:element ref="ns3:Content" minOccurs="0"/>
                <xsd:element ref="ns3:ArchiveDate" minOccurs="0"/>
                <xsd:element ref="ns3:ItemOwner" minOccurs="0"/>
                <xsd:element ref="ns3:Downloads" minOccurs="0"/>
                <xsd:element ref="ns1:RatingCount" minOccurs="0"/>
                <xsd:element ref="ns1:AverageRating" minOccurs="0"/>
                <xsd:element ref="ns3:MetaDataUpdated" minOccurs="0"/>
                <xsd:element ref="ns2:TaxCatchAll" minOccurs="0"/>
                <xsd:element ref="ns3:AccessLevelTaxHTField0" minOccurs="0"/>
                <xsd:element ref="ns3:TargetAudienceTaxHTField0" minOccurs="0"/>
                <xsd:element ref="ns3:ItemContentTypeTaxHTField0" minOccurs="0"/>
                <xsd:element ref="ns3:ItemFileTypeTaxHTField0" minOccurs="0"/>
                <xsd:element ref="ns3:IndustryTaxHTField0" minOccurs="0"/>
                <xsd:element ref="ns3:LanguageTaxHTField0" minOccurs="0"/>
                <xsd:element ref="ns3:ProductTaxHTField0" minOccurs="0"/>
                <xsd:element ref="ns3:SolutionTaxHTField0" minOccurs="0"/>
                <xsd:element ref="ns3:StatusTaxHTField0" minOccurs="0"/>
                <xsd:element ref="ns3:Template_x0028_Y_x002f_N_x0029_TaxHTField0" minOccurs="0"/>
                <xsd:element ref="ns2:p4fa1cdd741144b7ab4ae9f3edad8ebf" minOccurs="0"/>
                <xsd:element ref="ns2:TaxCatchAllLabel" minOccurs="0"/>
                <xsd:element ref="ns3:Comments" minOccurs="0"/>
                <xsd:element ref="ns2:Internal_x0020_Onl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6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7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3ee155-bd0c-4819-a354-a0c1e6a6c29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30" nillable="true" ma:displayName="Taxonomy Catch All Column" ma:hidden="true" ma:list="{b9a41f1a-54b1-4a3e-8be6-2983982f0172}" ma:internalName="TaxCatchAll" ma:showField="CatchAllData" ma:web="073ee155-bd0c-4819-a354-a0c1e6a6c2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4fa1cdd741144b7ab4ae9f3edad8ebf" ma:index="41" nillable="true" ma:taxonomy="true" ma:internalName="p4fa1cdd741144b7ab4ae9f3edad8ebf" ma:taxonomyFieldName="More_x0020_Filters" ma:displayName="More Filters" ma:default="" ma:fieldId="{94fa1cdd-7411-44b7-ab4a-e9f3edad8ebf}" ma:taxonomyMulti="true" ma:sspId="a749bb41-1972-41d8-a355-24bedb6b3a86" ma:termSetId="7211bf82-ecbc-4fda-942b-954d23ebb3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Label" ma:index="42" nillable="true" ma:displayName="Taxonomy Catch All Column1" ma:hidden="true" ma:list="{b9a41f1a-54b1-4a3e-8be6-2983982f0172}" ma:internalName="TaxCatchAllLabel" ma:readOnly="true" ma:showField="CatchAllDataLabel" ma:web="073ee155-bd0c-4819-a354-a0c1e6a6c2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ternal_x0020_Only" ma:index="45" nillable="true" ma:displayName="Internal Only" ma:default="0" ma:internalName="Internal_x0020_Only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4a2c5-1b1f-40f5-822f-1df3811956fc" elementFormDefault="qualified">
    <xsd:import namespace="http://schemas.microsoft.com/office/2006/documentManagement/types"/>
    <xsd:import namespace="http://schemas.microsoft.com/office/infopath/2007/PartnerControls"/>
    <xsd:element name="ItemDescription" ma:index="11" nillable="true" ma:displayName="Description" ma:internalName="ItemDescription">
      <xsd:simpleType>
        <xsd:restriction base="dms:Note">
          <xsd:maxLength value="255"/>
        </xsd:restriction>
      </xsd:simpleType>
    </xsd:element>
    <xsd:element name="Content" ma:index="12" nillable="true" ma:displayName="Content" ma:internalName="Content">
      <xsd:simpleType>
        <xsd:restriction base="dms:Note">
          <xsd:maxLength value="255"/>
        </xsd:restriction>
      </xsd:simpleType>
    </xsd:element>
    <xsd:element name="ArchiveDate" ma:index="13" nillable="true" ma:displayName="Archive Date" ma:internalName="ArchiveDate">
      <xsd:simpleType>
        <xsd:restriction base="dms:DateTime"/>
      </xsd:simpleType>
    </xsd:element>
    <xsd:element name="ItemOwner" ma:index="14" nillable="true" ma:displayName="Item Owner" ma:internalName="Item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wnloads" ma:index="15" nillable="true" ma:displayName="Downloads" ma:internalName="Downloads">
      <xsd:simpleType>
        <xsd:restriction base="dms:Number"/>
      </xsd:simpleType>
    </xsd:element>
    <xsd:element name="MetaDataUpdated" ma:index="28" nillable="true" ma:displayName="MetaDataUpdated" ma:default="False" ma:format="Dropdown" ma:internalName="MetaDataUpdated">
      <xsd:simpleType>
        <xsd:restriction base="dms:Choice">
          <xsd:enumeration value="False"/>
          <xsd:enumeration value="True"/>
        </xsd:restriction>
      </xsd:simpleType>
    </xsd:element>
    <xsd:element name="AccessLevelTaxHTField0" ma:index="31" nillable="true" ma:taxonomy="true" ma:internalName="AccessLevelTaxHTField0" ma:taxonomyFieldName="AccessLevel" ma:displayName="Access Level" ma:default="" ma:fieldId="{9ca596ca-bfa0-4533-8381-9a4c29ef4da9}" ma:sspId="a749bb41-1972-41d8-a355-24bedb6b3a86" ma:termSetId="fa37bfc4-b8f3-48d0-b2d6-bcb2b25c374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rgetAudienceTaxHTField0" ma:index="32" nillable="true" ma:taxonomy="true" ma:internalName="TargetAudienceTaxHTField0" ma:taxonomyFieldName="TargetAudience" ma:displayName="Audience" ma:fieldId="{28e59436-4256-401b-84d0-042f8f6ac5be}" ma:sspId="648fba80-7340-4dad-983f-61144edb6cd3" ma:termSetId="da2585b9-46b2-46d6-98cd-eb0c2d2dd5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ContentTypeTaxHTField0" ma:index="33" nillable="true" ma:taxonomy="true" ma:internalName="ItemContentTypeTaxHTField0" ma:taxonomyFieldName="ItemContentType" ma:displayName="Content Type" ma:default="" ma:fieldId="{8e8e21e5-c96a-4732-b999-5d24a81d43d5}" ma:sspId="a749bb41-1972-41d8-a355-24bedb6b3a86" ma:termSetId="bb820a68-fd2f-442b-9246-b8938c04efc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FileTypeTaxHTField0" ma:index="34" nillable="true" ma:taxonomy="true" ma:internalName="ItemFileTypeTaxHTField0" ma:taxonomyFieldName="ItemFileType" ma:displayName="File type" ma:default="" ma:fieldId="{a2cb6143-ca90-4097-bd01-05f962e891a6}" ma:sspId="a749bb41-1972-41d8-a355-24bedb6b3a86" ma:termSetId="069fa567-3bc2-4d91-bd62-1e3c3ebe54f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yTaxHTField0" ma:index="35" nillable="true" ma:taxonomy="true" ma:internalName="IndustryTaxHTField0" ma:taxonomyFieldName="Industry" ma:displayName="Industry" ma:default="" ma:fieldId="{f1caa5b3-9434-4c34-8c47-d0988935b9d4}" ma:taxonomyMulti="true" ma:sspId="a749bb41-1972-41d8-a355-24bedb6b3a86" ma:termSetId="97c4efa0-cc55-4b38-8ac7-0273d2e6ce5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anguageTaxHTField0" ma:index="36" nillable="true" ma:taxonomy="true" ma:internalName="LanguageTaxHTField0" ma:taxonomyFieldName="Language" ma:displayName="Language" ma:default="" ma:fieldId="{4dda4dff-9ebc-4ede-9590-4511ce899325}" ma:taxonomyMulti="true" ma:sspId="a749bb41-1972-41d8-a355-24bedb6b3a86" ma:termSetId="434842d7-f31a-4099-9131-390b6923bbe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oductTaxHTField0" ma:index="37" nillable="true" ma:taxonomy="true" ma:internalName="ProductTaxHTField0" ma:taxonomyFieldName="Product" ma:displayName="Product" ma:default="" ma:fieldId="{50fe656e-e0f2-4da8-983f-747278f87526}" ma:taxonomyMulti="true" ma:sspId="a749bb41-1972-41d8-a355-24bedb6b3a86" ma:termSetId="553b1764-d799-4ca1-89ec-a08d545a979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olutionTaxHTField0" ma:index="38" nillable="true" ma:taxonomy="true" ma:internalName="SolutionTaxHTField0" ma:taxonomyFieldName="Solution" ma:displayName="Category" ma:default="" ma:fieldId="{593c1977-104e-43c0-bbaa-411aa13b2ed1}" ma:taxonomyMulti="true" ma:sspId="a749bb41-1972-41d8-a355-24bedb6b3a86" ma:termSetId="8370646f-606f-4731-a337-4710d09e88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tatusTaxHTField0" ma:index="39" nillable="true" ma:taxonomy="true" ma:internalName="StatusTaxHTField0" ma:taxonomyFieldName="Status" ma:displayName="Status" ma:default="" ma:fieldId="{30e50592-6894-4967-b2cb-39cc9995721f}" ma:sspId="a749bb41-1972-41d8-a355-24bedb6b3a86" ma:termSetId="899e624b-5b7a-40d1-a095-1cc183e54d6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emplate_x0028_Y_x002f_N_x0029_TaxHTField0" ma:index="40" nillable="true" ma:taxonomy="true" ma:internalName="Template_x0028_Y_x002f_N_x0029_TaxHTField0" ma:taxonomyFieldName="Template_x0028_Y_x002f_N_x0029_" ma:displayName="Template (Y/N)" ma:fieldId="{435d7841-875c-43dc-893f-26186a497cb7}" ma:sspId="648fba80-7340-4dad-983f-61144edb6cd3" ma:termSetId="0f309d2a-0dda-4639-87fa-c9d0dd7ed61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mments" ma:index="44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2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DropOffZoneRoutingForm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temFileType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pptx</TermName>
          <TermId xmlns="http://schemas.microsoft.com/office/infopath/2007/PartnerControls">02f733ba-5ba0-4892-962b-e75a3913a1b6</TermId>
        </TermInfo>
      </Terms>
    </ItemFileTypeTaxHTField0>
    <Status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Published</TermName>
          <TermId xmlns="http://schemas.microsoft.com/office/infopath/2007/PartnerControls">33c9ccee-d9a6-471b-bcc1-88e368e1b880</TermId>
        </TermInfo>
      </Terms>
    </StatusTaxHTField0>
    <Language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5afa3de8-deaf-4b92-b7fb-848acf2ae2b1</TermId>
        </TermInfo>
      </Terms>
    </LanguageTaxHTField0>
    <Content xmlns="8e24a2c5-1b1f-40f5-822f-1df3811956fc" xsi:nil="true"/>
    <Product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_N/A</TermName>
          <TermId xmlns="http://schemas.microsoft.com/office/infopath/2007/PartnerControls">5516027b-45d5-47d7-b0fd-98a87990aa9c</TermId>
        </TermInfo>
      </Terms>
    </ProductTaxHTField0>
    <ItemContentType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Overview Presentation</TermName>
          <TermId xmlns="http://schemas.microsoft.com/office/infopath/2007/PartnerControls">4391a2fe-0989-4656-8a38-3dc901d7c8be</TermId>
        </TermInfo>
      </Terms>
    </ItemContentTypeTaxHTField0>
    <Solution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40f84672-5390-41f4-9bec-467602bf8a45</TermId>
        </TermInfo>
      </Terms>
    </SolutionTaxHTField0>
    <ItemOwner xmlns="8e24a2c5-1b1f-40f5-822f-1df3811956fc">
      <UserInfo>
        <DisplayName>Infor Collateral Tools</DisplayName>
        <AccountId>1324</AccountId>
        <AccountType/>
      </UserInfo>
    </ItemOwner>
    <Downloads xmlns="8e24a2c5-1b1f-40f5-822f-1df3811956fc" xsi:nil="true"/>
    <TargetAudienceTaxHTField0 xmlns="8e24a2c5-1b1f-40f5-822f-1df3811956fc">
      <Terms xmlns="http://schemas.microsoft.com/office/infopath/2007/PartnerControls"/>
    </TargetAudienceTaxHTField0>
    <Comments xmlns="8e24a2c5-1b1f-40f5-822f-1df3811956fc" xsi:nil="true"/>
    <ArchiveDate xmlns="8e24a2c5-1b1f-40f5-822f-1df3811956fc">2018-08-16T04:00:00+00:00</ArchiveDate>
    <TaxCatchAll xmlns="073ee155-bd0c-4819-a354-a0c1e6a6c297">
      <Value>414</Value>
      <Value>442</Value>
      <Value>376</Value>
      <Value>374</Value>
      <Value>607</Value>
      <Value>927</Value>
      <Value>715</Value>
    </TaxCatchAll>
    <IndustryTaxHTField0 xmlns="8e24a2c5-1b1f-40f5-822f-1df3811956fc">
      <Terms xmlns="http://schemas.microsoft.com/office/infopath/2007/PartnerControls"/>
    </IndustryTaxHTField0>
    <Template_x0028_Y_x002f_N_x0029_TaxHTField0 xmlns="8e24a2c5-1b1f-40f5-822f-1df3811956fc">
      <Terms xmlns="http://schemas.microsoft.com/office/infopath/2007/PartnerControls"/>
    </Template_x0028_Y_x002f_N_x0029_TaxHTField0>
    <MetaDataUpdated xmlns="8e24a2c5-1b1f-40f5-822f-1df3811956fc">True</MetaDataUpdated>
    <ItemDescription xmlns="8e24a2c5-1b1f-40f5-822f-1df3811956fc">Infor Corporate Overview Presentation with Speaking Notes, English - August 2017 part number: INFDTP1482386-en-US-0817-7</ItemDescription>
    <AccessLevelTaxHTField0 xmlns="8e24a2c5-1b1f-40f5-822f-1df3811956f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Channel Partner</TermName>
          <TermId xmlns="http://schemas.microsoft.com/office/infopath/2007/PartnerControls">b2a93163-7d26-46e9-9bec-46ab7b38d076</TermId>
        </TermInfo>
      </Terms>
    </AccessLevelTaxHTField0>
    <p4fa1cdd741144b7ab4ae9f3edad8ebf xmlns="073ee155-bd0c-4819-a354-a0c1e6a6c297">
      <Terms xmlns="http://schemas.microsoft.com/office/infopath/2007/PartnerControls"/>
    </p4fa1cdd741144b7ab4ae9f3edad8ebf>
    <Internal_x0020_Only xmlns="073ee155-bd0c-4819-a354-a0c1e6a6c297">false</Internal_x0020_Only>
    <_dlc_DocIdPersistId xmlns="073ee155-bd0c-4819-a354-a0c1e6a6c297">true</_dlc_DocIdPersistId>
    <_dlc_DocId xmlns="073ee155-bd0c-4819-a354-a0c1e6a6c297">22F2J44KUYR4-5-22942</_dlc_DocId>
    <_dlc_DocIdUrl xmlns="073ee155-bd0c-4819-a354-a0c1e6a6c297">
      <Url>https://salesportal.infor.com/_layouts/DocIdRedir.aspx?ID=22F2J44KUYR4-5-22942</Url>
      <Description>22F2J44KUYR4-5-22942</Description>
    </_dlc_DocIdUrl>
  </documentManagement>
</p:properties>
</file>

<file path=customXml/itemProps1.xml><?xml version="1.0" encoding="utf-8"?>
<ds:datastoreItem xmlns:ds="http://schemas.openxmlformats.org/officeDocument/2006/customXml" ds:itemID="{DF955040-898D-4FFD-BE8B-88BB52BF8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3ee155-bd0c-4819-a354-a0c1e6a6c297"/>
    <ds:schemaRef ds:uri="8e24a2c5-1b1f-40f5-822f-1df3811956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D76053-9F47-45F6-B7AD-23B44441F9A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890A88E-45CA-4535-BA3F-ADC35005D78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1F941EF-AA38-435A-A87C-7CF8869B9962}">
  <ds:schemaRefs>
    <ds:schemaRef ds:uri="http://purl.org/dc/terms/"/>
    <ds:schemaRef ds:uri="http://schemas.microsoft.com/office/2006/documentManagement/types"/>
    <ds:schemaRef ds:uri="073ee155-bd0c-4819-a354-a0c1e6a6c297"/>
    <ds:schemaRef ds:uri="8e24a2c5-1b1f-40f5-822f-1df3811956f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Infor2018_Lt_Base</Template>
  <TotalTime>2840</TotalTime>
  <Words>417</Words>
  <Application>Microsoft Office PowerPoint</Application>
  <PresentationFormat>Custom</PresentationFormat>
  <Paragraphs>141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Arial</vt:lpstr>
      <vt:lpstr>Arial Regular</vt:lpstr>
      <vt:lpstr>Calibri</vt:lpstr>
      <vt:lpstr>Cambria Math</vt:lpstr>
      <vt:lpstr>CMU Serif Upright Italic</vt:lpstr>
      <vt:lpstr>Lucida Grande</vt:lpstr>
      <vt:lpstr>Proxima Nova</vt:lpstr>
      <vt:lpstr>Proxima Nova Semibold</vt:lpstr>
      <vt:lpstr>Tahoma</vt:lpstr>
      <vt:lpstr>Wingdings</vt:lpstr>
      <vt:lpstr>Infor2018_Lt_Base</vt:lpstr>
      <vt:lpstr>INFOR HACKATHON Data Science Challenge  Presentation by Hospitality</vt:lpstr>
      <vt:lpstr>Plan</vt:lpstr>
      <vt:lpstr>Infor Presentation</vt:lpstr>
      <vt:lpstr>Infor Presentation</vt:lpstr>
      <vt:lpstr>Infor Hospitality Team</vt:lpstr>
      <vt:lpstr>Definitions</vt:lpstr>
      <vt:lpstr>Definitions</vt:lpstr>
      <vt:lpstr>Definitions</vt:lpstr>
      <vt:lpstr>Definitions</vt:lpstr>
      <vt:lpstr>Challenge overview</vt:lpstr>
      <vt:lpstr>Challenge Rules</vt:lpstr>
      <vt:lpstr>Data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Ric Scott</dc:creator>
  <cp:keywords/>
  <cp:lastModifiedBy>Radhouane Touj</cp:lastModifiedBy>
  <cp:revision>30</cp:revision>
  <dcterms:created xsi:type="dcterms:W3CDTF">2018-10-16T21:27:11Z</dcterms:created>
  <dcterms:modified xsi:type="dcterms:W3CDTF">2019-04-19T23:02:59Z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7edfd3b0-816e-4a0a-a83e-0ec5db01cb5a</vt:lpwstr>
  </property>
  <property fmtid="{D5CDD505-2E9C-101B-9397-08002B2CF9AE}" pid="3" name="More Filters">
    <vt:lpwstr>3728;#Inforum General Sessions|cbfd5eb1-1af2-4fcd-9d7b-c07ad470b542</vt:lpwstr>
  </property>
  <property fmtid="{D5CDD505-2E9C-101B-9397-08002B2CF9AE}" pid="4" name="More_x0020_Filters">
    <vt:lpwstr>3728;#Inforum General Sessions|cbfd5eb1-1af2-4fcd-9d7b-c07ad470b542</vt:lpwstr>
  </property>
  <property fmtid="{D5CDD505-2E9C-101B-9397-08002B2CF9AE}" pid="5" name="ContentTypeId">
    <vt:lpwstr>0x01010061AFF6196EE34789A4B39A9E4E42E25F00EABC7150967CA34F871951EB3C0AA9EF</vt:lpwstr>
  </property>
  <property fmtid="{D5CDD505-2E9C-101B-9397-08002B2CF9AE}" pid="6" name="Solution">
    <vt:lpwstr>442;#Corporate|40f84672-5390-41f4-9bec-467602bf8a45</vt:lpwstr>
  </property>
  <property fmtid="{D5CDD505-2E9C-101B-9397-08002B2CF9AE}" pid="7" name="Language">
    <vt:lpwstr>374;#English|5afa3de8-deaf-4b92-b7fb-848acf2ae2b1</vt:lpwstr>
  </property>
  <property fmtid="{D5CDD505-2E9C-101B-9397-08002B2CF9AE}" pid="8" name="ItemFileType">
    <vt:lpwstr>607;#pptx|02f733ba-5ba0-4892-962b-e75a3913a1b6</vt:lpwstr>
  </property>
  <property fmtid="{D5CDD505-2E9C-101B-9397-08002B2CF9AE}" pid="9" name="Industry">
    <vt:lpwstr/>
  </property>
  <property fmtid="{D5CDD505-2E9C-101B-9397-08002B2CF9AE}" pid="10" name="Product">
    <vt:lpwstr>927;#_N/A|5516027b-45d5-47d7-b0fd-98a87990aa9c</vt:lpwstr>
  </property>
  <property fmtid="{D5CDD505-2E9C-101B-9397-08002B2CF9AE}" pid="11" name="ItemContentType">
    <vt:lpwstr>715;#Corporate Overview Presentation|4391a2fe-0989-4656-8a38-3dc901d7c8be</vt:lpwstr>
  </property>
  <property fmtid="{D5CDD505-2E9C-101B-9397-08002B2CF9AE}" pid="12" name="AccessLevel">
    <vt:lpwstr>414;#Channel Partner|b2a93163-7d26-46e9-9bec-46ab7b38d076</vt:lpwstr>
  </property>
  <property fmtid="{D5CDD505-2E9C-101B-9397-08002B2CF9AE}" pid="13" name="Status">
    <vt:lpwstr>376;#Published|33c9ccee-d9a6-471b-bcc1-88e368e1b880</vt:lpwstr>
  </property>
</Properties>
</file>