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4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8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56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0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30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7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49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5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7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6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5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4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81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CE47A7-6D26-494E-9A97-24549669850C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F076D8-C817-4EDF-957E-41EC13B2A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Getting_started_with_the_web/Publishing_your_website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398397"/>
            <a:ext cx="8825658" cy="2677648"/>
          </a:xfrm>
        </p:spPr>
        <p:txBody>
          <a:bodyPr/>
          <a:lstStyle/>
          <a:p>
            <a:pPr algn="ctr"/>
            <a:r>
              <a:rPr lang="fr-FR" dirty="0" smtClean="0"/>
              <a:t>Web </a:t>
            </a:r>
            <a:r>
              <a:rPr lang="fr-FR" dirty="0" err="1" smtClean="0"/>
              <a:t>fundamentals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7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does</a:t>
            </a:r>
            <a:r>
              <a:rPr lang="fr-FR" dirty="0" smtClean="0"/>
              <a:t> the web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you enter something like </a:t>
            </a:r>
            <a:r>
              <a:rPr lang="en-US" dirty="0">
                <a:hlinkClick r:id="rId2"/>
              </a:rPr>
              <a:t>Google.com</a:t>
            </a:r>
            <a:r>
              <a:rPr lang="en-US" dirty="0"/>
              <a:t> the request goes to one of many special computers on the Internet known as </a:t>
            </a:r>
            <a:r>
              <a:rPr lang="en-US" i="1" dirty="0"/>
              <a:t>Domain Name Servers</a:t>
            </a:r>
            <a:r>
              <a:rPr lang="en-US" dirty="0"/>
              <a:t> </a:t>
            </a:r>
            <a:r>
              <a:rPr lang="en-US" b="1" dirty="0"/>
              <a:t>(DNS)</a:t>
            </a:r>
            <a:r>
              <a:rPr lang="en-US" dirty="0"/>
              <a:t>. All these requests are routed through various routers and switches. The domain name servers keep tables of machine names and their IP addresses, so when you type in </a:t>
            </a:r>
            <a:r>
              <a:rPr lang="en-US" dirty="0">
                <a:hlinkClick r:id="rId2"/>
              </a:rPr>
              <a:t>Google.com</a:t>
            </a:r>
            <a:r>
              <a:rPr lang="en-US" dirty="0"/>
              <a:t> it gets translated into a number, which identifies the computers that serve the Google Website to you.</a:t>
            </a:r>
          </a:p>
          <a:p>
            <a:r>
              <a:rPr lang="en-US" dirty="0"/>
              <a:t>When you want to view any page on the Web, you must initiate the activity by requesting a page using your browser. The browser asks a domain name server to translate the domain name you requested into an IP address. The browser then sends a request to that server for the page you want, using a standard called Hypertext Transfer Protocol or HTTP</a:t>
            </a:r>
            <a:r>
              <a:rPr lang="en-US" dirty="0" smtClean="0"/>
              <a:t>.</a:t>
            </a:r>
            <a:r>
              <a:rPr lang="fr-FR" u="sng" dirty="0">
                <a:hlinkClick r:id="rId3"/>
              </a:rPr>
              <a:t/>
            </a:r>
            <a:br>
              <a:rPr lang="fr-FR" u="sng" dirty="0">
                <a:hlinkClick r:id="rId3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39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the web </a:t>
            </a:r>
            <a:r>
              <a:rPr lang="fr-FR" dirty="0" err="1"/>
              <a:t>work</a:t>
            </a:r>
            <a:endParaRPr lang="fr-FR" dirty="0"/>
          </a:p>
        </p:txBody>
      </p:sp>
      <p:pic>
        <p:nvPicPr>
          <p:cNvPr id="1026" name="Picture 2" descr="Afficher l’image 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812" y="2603500"/>
            <a:ext cx="619268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2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What do you need to be a web developer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type of web developer </a:t>
            </a:r>
          </a:p>
          <a:p>
            <a:r>
              <a:rPr lang="fr-FR" dirty="0"/>
              <a:t>Front-end developer </a:t>
            </a:r>
            <a:r>
              <a:rPr lang="fr-FR" dirty="0" smtClean="0"/>
              <a:t>:</a:t>
            </a:r>
            <a:r>
              <a:rPr lang="en-US" dirty="0"/>
              <a:t> are responsible for the parts of a website that people see and interact with, </a:t>
            </a:r>
            <a:endParaRPr lang="en-US" dirty="0"/>
          </a:p>
          <a:p>
            <a:r>
              <a:rPr lang="en-US" dirty="0"/>
              <a:t>back-end </a:t>
            </a:r>
            <a:r>
              <a:rPr lang="en-US" dirty="0" smtClean="0"/>
              <a:t>developers :</a:t>
            </a:r>
            <a:r>
              <a:rPr lang="en-US" dirty="0"/>
              <a:t> are responsible for the behind the scenes code that controls how a website loads and </a:t>
            </a:r>
            <a:r>
              <a:rPr lang="en-US" dirty="0"/>
              <a:t>runs</a:t>
            </a:r>
          </a:p>
          <a:p>
            <a:r>
              <a:rPr lang="en-US" dirty="0"/>
              <a:t>full-stack </a:t>
            </a:r>
            <a:r>
              <a:rPr lang="en-US" dirty="0"/>
              <a:t>developers do a bit of everything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46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do you need to be a web developer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the Basics of HTML, CSS, and </a:t>
            </a:r>
            <a:r>
              <a:rPr lang="en-US" b="1" dirty="0" err="1"/>
              <a:t>Javascript</a:t>
            </a:r>
            <a:endParaRPr lang="en-US" b="1" dirty="0"/>
          </a:p>
          <a:p>
            <a:r>
              <a:rPr lang="en-US" dirty="0"/>
              <a:t>These are the nuts and bolts of all website development that you’ll work with daily if you decide to build websites for a living.</a:t>
            </a:r>
          </a:p>
          <a:p>
            <a:r>
              <a:rPr lang="en-US" dirty="0"/>
              <a:t>HTML dictates the </a:t>
            </a:r>
            <a:r>
              <a:rPr lang="en-US" dirty="0" smtClean="0"/>
              <a:t>structure.</a:t>
            </a:r>
            <a:endParaRPr lang="en-US" dirty="0"/>
          </a:p>
          <a:p>
            <a:r>
              <a:rPr lang="en-US" dirty="0"/>
              <a:t>CSS will make it look </a:t>
            </a:r>
            <a:r>
              <a:rPr lang="en-US" dirty="0" smtClean="0"/>
              <a:t>pretty.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will make it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1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</a:t>
            </a:r>
            <a:r>
              <a:rPr lang="en-US" dirty="0" smtClean="0"/>
              <a:t>I </a:t>
            </a:r>
            <a:r>
              <a:rPr lang="en-US" dirty="0"/>
              <a:t>choose to learn web development?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reasons</a:t>
            </a:r>
            <a:r>
              <a:rPr lang="en-US" dirty="0"/>
              <a:t> to </a:t>
            </a:r>
            <a:r>
              <a:rPr lang="en-US" b="1" dirty="0"/>
              <a:t>learn</a:t>
            </a:r>
            <a:r>
              <a:rPr lang="en-US" dirty="0"/>
              <a:t> </a:t>
            </a:r>
            <a:r>
              <a:rPr lang="en-US" b="1" dirty="0"/>
              <a:t>web</a:t>
            </a:r>
            <a:r>
              <a:rPr lang="en-US" dirty="0"/>
              <a:t> </a:t>
            </a:r>
            <a:r>
              <a:rPr lang="en-US" b="1" dirty="0"/>
              <a:t>development</a:t>
            </a:r>
            <a:r>
              <a:rPr lang="en-US" dirty="0"/>
              <a:t> are plentiful, but in short: Learning </a:t>
            </a:r>
            <a:r>
              <a:rPr lang="en-US" b="1" dirty="0"/>
              <a:t>web</a:t>
            </a:r>
            <a:r>
              <a:rPr lang="en-US" dirty="0"/>
              <a:t> </a:t>
            </a:r>
            <a:r>
              <a:rPr lang="en-US" b="1" dirty="0"/>
              <a:t>development</a:t>
            </a:r>
            <a:r>
              <a:rPr lang="en-US" dirty="0"/>
              <a:t> teaches critical thinking skills, communication skills, and opens the door to lucrative job opportunities.</a:t>
            </a:r>
          </a:p>
          <a:p>
            <a:r>
              <a:rPr lang="en-US" dirty="0"/>
              <a:t>You Can Work From Anywhere</a:t>
            </a:r>
          </a:p>
          <a:p>
            <a:pPr fontAlgn="base"/>
            <a:r>
              <a:rPr lang="en-US" dirty="0"/>
              <a:t>There Are Always Freelance Opportunities</a:t>
            </a:r>
          </a:p>
          <a:p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Creative</a:t>
            </a:r>
            <a:r>
              <a:rPr lang="fr-FR" dirty="0"/>
              <a:t> and Fun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037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Direction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109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Direction Ion</vt:lpstr>
      <vt:lpstr>Web fundamentals project</vt:lpstr>
      <vt:lpstr>How does the web work</vt:lpstr>
      <vt:lpstr>How does the web work</vt:lpstr>
      <vt:lpstr>What do you need to be a web developer</vt:lpstr>
      <vt:lpstr>What do you need to be a web developer</vt:lpstr>
      <vt:lpstr>Why did I choose to learn web development?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hp</dc:creator>
  <cp:lastModifiedBy>hp</cp:lastModifiedBy>
  <cp:revision>6</cp:revision>
  <dcterms:created xsi:type="dcterms:W3CDTF">2022-11-09T13:37:51Z</dcterms:created>
  <dcterms:modified xsi:type="dcterms:W3CDTF">2022-11-09T14:49:14Z</dcterms:modified>
</cp:coreProperties>
</file>