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2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66699"/>
    <a:srgbClr val="04374A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 varScale="1">
        <p:scale>
          <a:sx n="51" d="100"/>
          <a:sy n="51" d="100"/>
        </p:scale>
        <p:origin x="288" y="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Оригинальные шаблоны для презентаций: </a:t>
            </a:r>
            <a:r>
              <a:rPr lang="ru-RU" sz="1200" dirty="0">
                <a:hlinkClick r:id="rId3"/>
              </a:rPr>
              <a:t>https://presentation-creation.ru/powerpoint-templates.html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88840"/>
            <a:ext cx="7020272" cy="1224136"/>
          </a:xfrm>
        </p:spPr>
        <p:txBody>
          <a:bodyPr/>
          <a:lstStyle>
            <a:lvl1pPr>
              <a:defRPr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9512" y="279284"/>
            <a:ext cx="7523896" cy="104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07504" y="1916832"/>
            <a:ext cx="892899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9284"/>
            <a:ext cx="7523896" cy="104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1916832"/>
            <a:ext cx="892899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0" y="2204864"/>
            <a:ext cx="7020272" cy="122413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Современная методология разработка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7FADD-1B58-EFBF-5818-979E001B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Система </a:t>
            </a:r>
            <a:r>
              <a:rPr lang="en-US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OLAP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FF4F49-7B33-6A79-568D-6F0CDE36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Система OLAP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(On-Line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Analytical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Process) предоставляет возможность разработки информационных систем, ориентированных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yна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организацию многомерных баз данных и создание корпоративных сетей, а также обеспечивает поддержку Web-технологий в сетях Internet/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Intranet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Успешное применение инструментальных средств OLAP-систем объясняется быстротой разработки приложений, гибкостью и широкими возможностями в области доступа к данным и их преобразования. В настоящее время на рынке ПО предлагается большое число OLAP-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стем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разработчиками которых являются различные фирмы, например IBM,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Informix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Microsoft, Oracle,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Sybase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16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2E1ED-7D1A-A2D6-0F69-13BDABB7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1418F-0349-3197-3997-E3D55C95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006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AF3BC-D44A-B02C-2517-A86B537CE629}"/>
              </a:ext>
            </a:extLst>
          </p:cNvPr>
          <p:cNvSpPr txBox="1"/>
          <p:nvPr/>
        </p:nvSpPr>
        <p:spPr>
          <a:xfrm>
            <a:off x="499053" y="1556792"/>
            <a:ext cx="68848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1.</a:t>
            </a:r>
            <a:r>
              <a:rPr lang="ru-RU" sz="2400" i="0" dirty="0">
                <a:solidFill>
                  <a:srgbClr val="000000"/>
                </a:solidFill>
                <a:effectLst/>
              </a:rPr>
              <a:t> Современные методы разработки по</a:t>
            </a:r>
            <a:endParaRPr lang="ru-RU" sz="2400" dirty="0"/>
          </a:p>
          <a:p>
            <a:r>
              <a:rPr lang="ru-RU" sz="2400" dirty="0"/>
              <a:t>2.</a:t>
            </a:r>
            <a:r>
              <a:rPr lang="ru-RU" sz="2400" i="1" dirty="0">
                <a:solidFill>
                  <a:srgbClr val="000000"/>
                </a:solidFill>
                <a:effectLst/>
              </a:rPr>
              <a:t> Модульное проектирование</a:t>
            </a:r>
            <a:endParaRPr lang="ru-RU" sz="2400" dirty="0"/>
          </a:p>
          <a:p>
            <a:r>
              <a:rPr lang="ru-RU" sz="2400" dirty="0"/>
              <a:t>3.</a:t>
            </a:r>
            <a:r>
              <a:rPr lang="ru-RU" sz="2400" i="1" dirty="0">
                <a:solidFill>
                  <a:srgbClr val="000000"/>
                </a:solidFill>
                <a:effectLst/>
              </a:rPr>
              <a:t> Структурное программирование</a:t>
            </a:r>
            <a:endParaRPr lang="ru-RU" sz="2400" dirty="0"/>
          </a:p>
          <a:p>
            <a:r>
              <a:rPr lang="ru-RU" sz="2400" dirty="0"/>
              <a:t>4.</a:t>
            </a:r>
            <a:r>
              <a:rPr lang="en-US" sz="2400" i="1" dirty="0">
                <a:solidFill>
                  <a:srgbClr val="000000"/>
                </a:solidFill>
                <a:effectLst/>
              </a:rPr>
              <a:t> CASE-</a:t>
            </a:r>
            <a:r>
              <a:rPr lang="ru-RU" sz="2400" i="1" dirty="0">
                <a:solidFill>
                  <a:srgbClr val="000000"/>
                </a:solidFill>
                <a:effectLst/>
              </a:rPr>
              <a:t>технологии</a:t>
            </a:r>
          </a:p>
          <a:p>
            <a:r>
              <a:rPr lang="ru-RU" sz="2400" i="1" dirty="0">
                <a:solidFill>
                  <a:srgbClr val="000000"/>
                </a:solidFill>
              </a:rPr>
              <a:t>5.</a:t>
            </a:r>
            <a:r>
              <a:rPr lang="ru-RU" sz="2400" i="1" dirty="0">
                <a:solidFill>
                  <a:srgbClr val="000000"/>
                </a:solidFill>
                <a:effectLst/>
              </a:rPr>
              <a:t> Технологии </a:t>
            </a:r>
            <a:r>
              <a:rPr lang="en-US" sz="2400" i="1" dirty="0">
                <a:solidFill>
                  <a:srgbClr val="000000"/>
                </a:solidFill>
                <a:effectLst/>
              </a:rPr>
              <a:t>RAD</a:t>
            </a:r>
            <a:endParaRPr lang="ru-RU" sz="2400" i="1" dirty="0">
              <a:solidFill>
                <a:srgbClr val="000000"/>
              </a:solidFill>
              <a:effectLst/>
            </a:endParaRPr>
          </a:p>
          <a:p>
            <a:r>
              <a:rPr lang="ru-RU" sz="2400" i="1" dirty="0">
                <a:solidFill>
                  <a:srgbClr val="000000"/>
                </a:solidFill>
              </a:rPr>
              <a:t>6.</a:t>
            </a:r>
            <a:r>
              <a:rPr lang="en-US" sz="2400" i="1" dirty="0">
                <a:solidFill>
                  <a:srgbClr val="000000"/>
                </a:solidFill>
                <a:effectLst/>
              </a:rPr>
              <a:t> Data Warehouse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Современные методы разработки по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432048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Метод нисходящего проектирования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(метод пошаговой детализации, метод иерархического проектирования,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-подход)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Суть метода заключается в определении спецификаций компонентов системы путем последовательного выделения в ее составе отдельных составляющих и их постепенной детализации до уровня, обеспечивающего однозначное понимание того, что и как необходимо разрабатывать и реализовывать.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Модульное проектирование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Реализация метода </a:t>
            </a:r>
            <a:r>
              <a:rPr lang="ru-RU" sz="1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нисходящего проектирования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тесно связана с другим понятием программирования - </a:t>
            </a:r>
            <a:r>
              <a:rPr lang="ru-RU" sz="1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модульным проектированием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так как на практике при декомпозиции сложной программы возникает вопрос о разумном пределе ее дробления на составные части. Вместе с тем понятие модульности нельзя сводить только к представлению сложных программных комплексов в виде набора отдельных функциональных блоков.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3F87E-41E0-2A56-11E3-E8F0D0AA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E542D-3378-4F29-AA46-DDDF8260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79284"/>
            <a:ext cx="7523896" cy="59580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Модуль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это последовательность логически взаимосвязанных фрагментов задачи, оформленных как отдельная часть программы. При этом программные модули должны обладать следующими свойствами: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модуль можно ссылаться (т.е. обращаться к нему) по имени, в том числе и из других модулей;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 завершении работы модуль должен возвращать управление тому модулю, который его вызывал;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модуль должен иметь один вход и выход;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модуль должен иметь небольшой размер, обеспечивающий его обозримость.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27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5CBE-511E-785E-269C-40A64AD6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Структурное программирование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372AAF-ACA3-72E0-1486-9DFF9CB79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Актуальная для начального периода развития и использования ЭВМ проблема разработки программ, занимающих минимум основной памяти и выполняющихся за кратчайшее время, в последующем в связи резким падением стоимости аппаратной части ЭВМ, значительным возрастанием их быстродействия и объемов памяти сменилась необходимостью разработки и применения принципиально новых методов составления программ. Все это нашло свое воплощение в разработке принципа 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структурного программирования.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Одной из целей структурного программирования было стремление облегчить разработку и отладку программных модулей, а главное - их последующее сопровождение и модификацию.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3F915-0921-3854-6047-D42B6E95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CASE-</a:t>
            </a:r>
            <a:r>
              <a:rPr lang="ru-RU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76488-9BD9-68DC-7551-ABF592E7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8" y="1484784"/>
            <a:ext cx="8928992" cy="410445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 последнее десятилетие в области средств автоматизации программирования сформировалось новое направление под общим названием CASE-технологии (Computer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Aided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Software Engineering).</a:t>
            </a:r>
          </a:p>
          <a:p>
            <a:pPr algn="just"/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CASE-технология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представляет собой совокупность средств системного анализа, проектирования, разработки и сопровождения сложных программных систем, поддерживаемых комплексом взаимоувязанных инструментальных средств автоматизации всех этапов разработки программ. Благодаря структурным методам CASE-технология на стадиях анализа и проектирования обеспечивает разработчиков широкими возможностями для различного рода моделирования, а централизованное хранение всей необходимой для проектирования информации и контроль за целостностью данных гарантируют согласованность взаимодействия всех специалистов, занятых в разработке ПО.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80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640CF-E186-B52F-D0EE-2506C6D5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Warehouse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87F18-EB3E-CA01-7685-30DABCF07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327950"/>
            <a:ext cx="8928992" cy="490936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Другое направление разработки прикладных программных средств, олицетворяющее собой современный подход к реализации широкого круга задач для принятия управленческих решений, базируется на концепции создания специального хранилища данных (Data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Warehouse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Основное отличие концепции Data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Warehouse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 традиционного представления баз данных заключается в следующем: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во-первых, в том, что актуализация данных в Data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Warehouse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означает не обновление элементов информации, а добавление новых элементов к уже имеющимся (что расширяет возможности проведения различного рода сравнительного анализа);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во-вторых, в том, что наряду с информацией, непосредственно отражающей состояние системы управления, в Data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Warehouse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аккумулируются и метаданные.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86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9F506-383D-B53F-7143-97123E34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DF06E-E742-F57B-DEDF-EA2E313B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4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Метаданные 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(данные о данных) облегчают возможность визуального представления содержимого Data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Warehouse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позволяют, "перемещаясь" по хранилищу, быстро отбирать необходимые данные для последующей обработки.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Основные типы метаданных Data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Warehouse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отражают: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структуру и содержимое хранилища;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соответствие между исходными и выходными данными;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объемные характеристики данных;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критерии архивирования;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отношения между данными;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информацию по кодированию;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интервал жизни данных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2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5144aa388dcf426633d3ac284805d25c2d88082"/>
</p:tagLst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693</Words>
  <Application>Microsoft Office PowerPoint</Application>
  <PresentationFormat>Экран (4:3)</PresentationFormat>
  <Paragraphs>43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Современная методология разработка программного обеспечения</vt:lpstr>
      <vt:lpstr>План:</vt:lpstr>
      <vt:lpstr>Современные методы разработки по</vt:lpstr>
      <vt:lpstr>Модульное проектирование</vt:lpstr>
      <vt:lpstr>Презентация PowerPoint</vt:lpstr>
      <vt:lpstr>Структурное программирование</vt:lpstr>
      <vt:lpstr>CASE-технологии</vt:lpstr>
      <vt:lpstr>Data Warehouse</vt:lpstr>
      <vt:lpstr>Презентация PowerPoint</vt:lpstr>
      <vt:lpstr>Система OLAP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Абстрактный фон с разбитыми фигурами</dc:title>
  <dc:creator>obstinate</dc:creator>
  <dc:description>Шаблон презентации с сайта https://presentation-creation.ru/</dc:description>
  <cp:lastModifiedBy>Рамзиль Ибрагимов</cp:lastModifiedBy>
  <cp:revision>854</cp:revision>
  <dcterms:created xsi:type="dcterms:W3CDTF">2018-02-25T09:09:03Z</dcterms:created>
  <dcterms:modified xsi:type="dcterms:W3CDTF">2023-01-18T05:33:43Z</dcterms:modified>
</cp:coreProperties>
</file>