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6"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6858000" cx="12192000"/>
  <p:notesSz cx="6858000" cy="9144000"/>
  <p:embeddedFontLst>
    <p:embeddedFont>
      <p:font typeface="Open Sans"/>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i+ii+QlvuB3GG153HwGPCASRqXF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font" Target="fonts/OpenSans-regular.fntdata"/><Relationship Id="rId14" Type="http://schemas.openxmlformats.org/officeDocument/2006/relationships/slide" Target="slides/slide9.xml"/><Relationship Id="rId17" Type="http://schemas.openxmlformats.org/officeDocument/2006/relationships/font" Target="fonts/OpenSans-italic.fntdata"/><Relationship Id="rId16" Type="http://schemas.openxmlformats.org/officeDocument/2006/relationships/font" Target="fonts/OpenSans-bold.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A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AR"/>
              <a:t>https://miro.com/welcomeonboard/Z3BnTEpLTktuS2F0V1l0M1o3Q296RGVCcDZmT3JCREZ4U1BubDI5MU5YeVdkRG1qejlNRUR4dkkwTTlSUnNpY3wzNDU4NzY0NTgzMzg5Nzk4MzQ2fDI=?share_link_id=702931096422</a:t>
            </a:r>
            <a:endParaRPr/>
          </a:p>
        </p:txBody>
      </p:sp>
      <p:sp>
        <p:nvSpPr>
          <p:cNvPr id="181" name="Google Shape;18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1f4cb2b29d9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g1f4cb2b29d9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1" name="Google Shape;37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f4cb2b29d9_0_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s-AR"/>
              <a:t>6 por equipo</a:t>
            </a:r>
            <a:endParaRPr/>
          </a:p>
        </p:txBody>
      </p:sp>
      <p:sp>
        <p:nvSpPr>
          <p:cNvPr id="389" name="Google Shape;389;g1f4cb2b29d9_0_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pic>
        <p:nvPicPr>
          <p:cNvPr descr="Celestia-R1---OverlayTitleHD.png" id="16" name="Google Shape;16;p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7" name="Google Shape;17;p9"/>
          <p:cNvSpPr txBox="1"/>
          <p:nvPr>
            <p:ph type="ctrTitle"/>
          </p:nvPr>
        </p:nvSpPr>
        <p:spPr>
          <a:xfrm>
            <a:off x="3962399" y="1964267"/>
            <a:ext cx="7197726" cy="2421464"/>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chemeClr val="lt1"/>
              </a:buClr>
              <a:buSzPts val="4800"/>
              <a:buFont typeface="Calibri"/>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9"/>
          <p:cNvSpPr txBox="1"/>
          <p:nvPr>
            <p:ph idx="1" type="subTitle"/>
          </p:nvPr>
        </p:nvSpPr>
        <p:spPr>
          <a:xfrm>
            <a:off x="3962399" y="4385732"/>
            <a:ext cx="7197726" cy="1405467"/>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SzPts val="1800"/>
              <a:buNone/>
              <a:defRPr sz="1800" cap="none">
                <a:solidFill>
                  <a:schemeClr val="lt1"/>
                </a:solidFill>
              </a:defRPr>
            </a:lvl1pPr>
            <a:lvl2pPr lvl="1" algn="ctr">
              <a:spcBef>
                <a:spcPts val="1000"/>
              </a:spcBef>
              <a:spcAft>
                <a:spcPts val="0"/>
              </a:spcAft>
              <a:buSzPts val="1600"/>
              <a:buNone/>
              <a:defRPr>
                <a:solidFill>
                  <a:schemeClr val="lt1"/>
                </a:solidFill>
              </a:defRPr>
            </a:lvl2pPr>
            <a:lvl3pPr lvl="2" algn="ctr">
              <a:spcBef>
                <a:spcPts val="1000"/>
              </a:spcBef>
              <a:spcAft>
                <a:spcPts val="0"/>
              </a:spcAft>
              <a:buSzPts val="1400"/>
              <a:buNone/>
              <a:defRPr>
                <a:solidFill>
                  <a:schemeClr val="lt1"/>
                </a:solidFill>
              </a:defRPr>
            </a:lvl3pPr>
            <a:lvl4pPr lvl="3" algn="ctr">
              <a:spcBef>
                <a:spcPts val="1000"/>
              </a:spcBef>
              <a:spcAft>
                <a:spcPts val="0"/>
              </a:spcAft>
              <a:buSzPts val="1200"/>
              <a:buNone/>
              <a:defRPr>
                <a:solidFill>
                  <a:schemeClr val="lt1"/>
                </a:solidFill>
              </a:defRPr>
            </a:lvl4pPr>
            <a:lvl5pPr lvl="4" algn="ctr">
              <a:spcBef>
                <a:spcPts val="1000"/>
              </a:spcBef>
              <a:spcAft>
                <a:spcPts val="0"/>
              </a:spcAft>
              <a:buSzPts val="1200"/>
              <a:buNone/>
              <a:defRPr>
                <a:solidFill>
                  <a:schemeClr val="lt1"/>
                </a:solidFill>
              </a:defRPr>
            </a:lvl5pPr>
            <a:lvl6pPr lvl="5" algn="ctr">
              <a:spcBef>
                <a:spcPts val="1000"/>
              </a:spcBef>
              <a:spcAft>
                <a:spcPts val="0"/>
              </a:spcAft>
              <a:buSzPts val="1200"/>
              <a:buNone/>
              <a:defRPr>
                <a:solidFill>
                  <a:schemeClr val="lt1"/>
                </a:solidFill>
              </a:defRPr>
            </a:lvl6pPr>
            <a:lvl7pPr lvl="6" algn="ctr">
              <a:spcBef>
                <a:spcPts val="1000"/>
              </a:spcBef>
              <a:spcAft>
                <a:spcPts val="0"/>
              </a:spcAft>
              <a:buSzPts val="1200"/>
              <a:buNone/>
              <a:defRPr>
                <a:solidFill>
                  <a:schemeClr val="lt1"/>
                </a:solidFill>
              </a:defRPr>
            </a:lvl7pPr>
            <a:lvl8pPr lvl="7" algn="ctr">
              <a:spcBef>
                <a:spcPts val="1000"/>
              </a:spcBef>
              <a:spcAft>
                <a:spcPts val="0"/>
              </a:spcAft>
              <a:buSzPts val="1200"/>
              <a:buNone/>
              <a:defRPr>
                <a:solidFill>
                  <a:schemeClr val="lt1"/>
                </a:solidFill>
              </a:defRPr>
            </a:lvl8pPr>
            <a:lvl9pPr lvl="8" algn="ctr">
              <a:spcBef>
                <a:spcPts val="1000"/>
              </a:spcBef>
              <a:spcAft>
                <a:spcPts val="1000"/>
              </a:spcAft>
              <a:buSzPts val="1200"/>
              <a:buNone/>
              <a:defRPr>
                <a:solidFill>
                  <a:schemeClr val="lt1"/>
                </a:solidFill>
              </a:defRPr>
            </a:lvl9pPr>
          </a:lstStyle>
          <a:p/>
        </p:txBody>
      </p:sp>
      <p:sp>
        <p:nvSpPr>
          <p:cNvPr id="19" name="Google Shape;19;p9"/>
          <p:cNvSpPr txBox="1"/>
          <p:nvPr>
            <p:ph idx="10" type="dt"/>
          </p:nvPr>
        </p:nvSpPr>
        <p:spPr>
          <a:xfrm>
            <a:off x="8932558"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1" type="ftr"/>
          </p:nvPr>
        </p:nvSpPr>
        <p:spPr>
          <a:xfrm>
            <a:off x="3962399" y="5870575"/>
            <a:ext cx="4893958"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9"/>
          <p:cNvSpPr txBox="1"/>
          <p:nvPr>
            <p:ph idx="12" type="sldNum"/>
          </p:nvPr>
        </p:nvSpPr>
        <p:spPr>
          <a:xfrm>
            <a:off x="10608958"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panorámica con descripción">
  <p:cSld name="Imagen panorámica con descripción">
    <p:spTree>
      <p:nvGrpSpPr>
        <p:cNvPr id="80" name="Shape 80"/>
        <p:cNvGrpSpPr/>
        <p:nvPr/>
      </p:nvGrpSpPr>
      <p:grpSpPr>
        <a:xfrm>
          <a:off x="0" y="0"/>
          <a:ext cx="0" cy="0"/>
          <a:chOff x="0" y="0"/>
          <a:chExt cx="0" cy="0"/>
        </a:xfrm>
      </p:grpSpPr>
      <p:pic>
        <p:nvPicPr>
          <p:cNvPr descr="Celestia-R1---OverlayContentHD.png" id="81" name="Google Shape;81;p20"/>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82" name="Google Shape;82;p20"/>
          <p:cNvSpPr txBox="1"/>
          <p:nvPr>
            <p:ph type="title"/>
          </p:nvPr>
        </p:nvSpPr>
        <p:spPr>
          <a:xfrm>
            <a:off x="685800" y="4732865"/>
            <a:ext cx="1013142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p:nvPr>
            <p:ph idx="2" type="pic"/>
          </p:nvPr>
        </p:nvSpPr>
        <p:spPr>
          <a:xfrm>
            <a:off x="1371600" y="932112"/>
            <a:ext cx="8759827" cy="3164976"/>
          </a:xfrm>
          <a:prstGeom prst="roundRect">
            <a:avLst>
              <a:gd fmla="val 43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84" name="Google Shape;84;p20"/>
          <p:cNvSpPr txBox="1"/>
          <p:nvPr>
            <p:ph idx="1" type="body"/>
          </p:nvPr>
        </p:nvSpPr>
        <p:spPr>
          <a:xfrm>
            <a:off x="685800" y="5299603"/>
            <a:ext cx="10131427" cy="493712"/>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400"/>
              <a:buNone/>
              <a:defRPr sz="14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85" name="Google Shape;85;p2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2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descripción">
  <p:cSld name="Título y descripción">
    <p:spTree>
      <p:nvGrpSpPr>
        <p:cNvPr id="88" name="Shape 88"/>
        <p:cNvGrpSpPr/>
        <p:nvPr/>
      </p:nvGrpSpPr>
      <p:grpSpPr>
        <a:xfrm>
          <a:off x="0" y="0"/>
          <a:ext cx="0" cy="0"/>
          <a:chOff x="0" y="0"/>
          <a:chExt cx="0" cy="0"/>
        </a:xfrm>
      </p:grpSpPr>
      <p:pic>
        <p:nvPicPr>
          <p:cNvPr descr="Celestia-R1---OverlayContentHD.png" id="89" name="Google Shape;89;p2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0" name="Google Shape;90;p21"/>
          <p:cNvSpPr txBox="1"/>
          <p:nvPr>
            <p:ph type="title"/>
          </p:nvPr>
        </p:nvSpPr>
        <p:spPr>
          <a:xfrm>
            <a:off x="685801" y="609601"/>
            <a:ext cx="10131427" cy="3124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 type="body"/>
          </p:nvPr>
        </p:nvSpPr>
        <p:spPr>
          <a:xfrm>
            <a:off x="685800" y="4343400"/>
            <a:ext cx="10131428"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92" name="Google Shape;92;p2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 con descripción">
  <p:cSld name="Cita con descripción">
    <p:spTree>
      <p:nvGrpSpPr>
        <p:cNvPr id="95" name="Shape 95"/>
        <p:cNvGrpSpPr/>
        <p:nvPr/>
      </p:nvGrpSpPr>
      <p:grpSpPr>
        <a:xfrm>
          <a:off x="0" y="0"/>
          <a:ext cx="0" cy="0"/>
          <a:chOff x="0" y="0"/>
          <a:chExt cx="0" cy="0"/>
        </a:xfrm>
      </p:grpSpPr>
      <p:pic>
        <p:nvPicPr>
          <p:cNvPr descr="Celestia-R1---OverlayContentHD.png" id="96" name="Google Shape;96;p2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97" name="Google Shape;97;p22"/>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s-AR" sz="8000" u="none" cap="none" strike="noStrike">
                <a:solidFill>
                  <a:schemeClr val="lt1"/>
                </a:solidFill>
                <a:latin typeface="Calibri"/>
                <a:ea typeface="Calibri"/>
                <a:cs typeface="Calibri"/>
                <a:sym typeface="Calibri"/>
              </a:rPr>
              <a:t>”</a:t>
            </a:r>
            <a:endParaRPr/>
          </a:p>
        </p:txBody>
      </p:sp>
      <p:sp>
        <p:nvSpPr>
          <p:cNvPr id="98" name="Google Shape;98;p22"/>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s-AR" sz="8000" u="none" cap="none" strike="noStrike">
                <a:solidFill>
                  <a:schemeClr val="lt1"/>
                </a:solidFill>
                <a:latin typeface="Calibri"/>
                <a:ea typeface="Calibri"/>
                <a:cs typeface="Calibri"/>
                <a:sym typeface="Calibri"/>
              </a:rPr>
              <a:t>“</a:t>
            </a:r>
            <a:endParaRPr/>
          </a:p>
        </p:txBody>
      </p:sp>
      <p:sp>
        <p:nvSpPr>
          <p:cNvPr id="99" name="Google Shape;99;p22"/>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22"/>
          <p:cNvSpPr txBox="1"/>
          <p:nvPr>
            <p:ph idx="1" type="body"/>
          </p:nvPr>
        </p:nvSpPr>
        <p:spPr>
          <a:xfrm>
            <a:off x="1097875" y="3352800"/>
            <a:ext cx="9339184" cy="3810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1800"/>
              <a:buFont typeface="Calibri"/>
              <a:buNone/>
              <a:defRPr/>
            </a:lvl1pPr>
            <a:lvl2pPr indent="-228600" lvl="1" marL="914400" algn="l">
              <a:spcBef>
                <a:spcPts val="1000"/>
              </a:spcBef>
              <a:spcAft>
                <a:spcPts val="0"/>
              </a:spcAft>
              <a:buSzPts val="1600"/>
              <a:buFont typeface="Calibri"/>
              <a:buNone/>
              <a:defRPr/>
            </a:lvl2pPr>
            <a:lvl3pPr indent="-228600" lvl="2" marL="1371600" algn="l">
              <a:spcBef>
                <a:spcPts val="1000"/>
              </a:spcBef>
              <a:spcAft>
                <a:spcPts val="0"/>
              </a:spcAft>
              <a:buSzPts val="1400"/>
              <a:buFont typeface="Calibri"/>
              <a:buNone/>
              <a:defRPr/>
            </a:lvl3pPr>
            <a:lvl4pPr indent="-228600" lvl="3" marL="1828800" algn="l">
              <a:spcBef>
                <a:spcPts val="1000"/>
              </a:spcBef>
              <a:spcAft>
                <a:spcPts val="0"/>
              </a:spcAft>
              <a:buSzPts val="1200"/>
              <a:buFont typeface="Calibri"/>
              <a:buNone/>
              <a:defRPr/>
            </a:lvl4pPr>
            <a:lvl5pPr indent="-228600" lvl="4" marL="2286000" algn="l">
              <a:spcBef>
                <a:spcPts val="1000"/>
              </a:spcBef>
              <a:spcAft>
                <a:spcPts val="0"/>
              </a:spcAft>
              <a:buSzPts val="1200"/>
              <a:buFont typeface="Calibri"/>
              <a:buNone/>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01" name="Google Shape;101;p22"/>
          <p:cNvSpPr txBox="1"/>
          <p:nvPr>
            <p:ph idx="2" type="body"/>
          </p:nvPr>
        </p:nvSpPr>
        <p:spPr>
          <a:xfrm>
            <a:off x="687465" y="4343400"/>
            <a:ext cx="10152367" cy="1447800"/>
          </a:xfrm>
          <a:prstGeom prst="rect">
            <a:avLst/>
          </a:prstGeom>
          <a:noFill/>
          <a:ln>
            <a:noFill/>
          </a:ln>
        </p:spPr>
        <p:txBody>
          <a:bodyPr anchorCtr="0" anchor="ctr"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2" name="Google Shape;102;p2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rjeta de nombre">
  <p:cSld name="Tarjeta de nombre">
    <p:spTree>
      <p:nvGrpSpPr>
        <p:cNvPr id="105" name="Shape 105"/>
        <p:cNvGrpSpPr/>
        <p:nvPr/>
      </p:nvGrpSpPr>
      <p:grpSpPr>
        <a:xfrm>
          <a:off x="0" y="0"/>
          <a:ext cx="0" cy="0"/>
          <a:chOff x="0" y="0"/>
          <a:chExt cx="0" cy="0"/>
        </a:xfrm>
      </p:grpSpPr>
      <p:pic>
        <p:nvPicPr>
          <p:cNvPr descr="Celestia-R1---OverlayContentHD.png" id="106" name="Google Shape;106;p2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07" name="Google Shape;107;p23"/>
          <p:cNvSpPr txBox="1"/>
          <p:nvPr>
            <p:ph type="title"/>
          </p:nvPr>
        </p:nvSpPr>
        <p:spPr>
          <a:xfrm>
            <a:off x="685802" y="3308581"/>
            <a:ext cx="10131425"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3"/>
          <p:cNvSpPr txBox="1"/>
          <p:nvPr>
            <p:ph idx="1" type="body"/>
          </p:nvPr>
        </p:nvSpPr>
        <p:spPr>
          <a:xfrm>
            <a:off x="685801" y="4777381"/>
            <a:ext cx="10131426"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09" name="Google Shape;109;p2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r la tarjeta de nombre">
  <p:cSld name="Citar la tarjeta de nombre">
    <p:spTree>
      <p:nvGrpSpPr>
        <p:cNvPr id="112" name="Shape 112"/>
        <p:cNvGrpSpPr/>
        <p:nvPr/>
      </p:nvGrpSpPr>
      <p:grpSpPr>
        <a:xfrm>
          <a:off x="0" y="0"/>
          <a:ext cx="0" cy="0"/>
          <a:chOff x="0" y="0"/>
          <a:chExt cx="0" cy="0"/>
        </a:xfrm>
      </p:grpSpPr>
      <p:pic>
        <p:nvPicPr>
          <p:cNvPr descr="Celestia-R1---OverlayContentHD.png" id="113" name="Google Shape;113;p2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14" name="Google Shape;114;p24"/>
          <p:cNvSpPr txBox="1"/>
          <p:nvPr/>
        </p:nvSpPr>
        <p:spPr>
          <a:xfrm>
            <a:off x="10237867" y="2743200"/>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s-AR" sz="8000" u="none" cap="none" strike="noStrike">
                <a:solidFill>
                  <a:schemeClr val="lt1"/>
                </a:solidFill>
                <a:latin typeface="Calibri"/>
                <a:ea typeface="Calibri"/>
                <a:cs typeface="Calibri"/>
                <a:sym typeface="Calibri"/>
              </a:rPr>
              <a:t>”</a:t>
            </a:r>
            <a:endParaRPr/>
          </a:p>
        </p:txBody>
      </p:sp>
      <p:sp>
        <p:nvSpPr>
          <p:cNvPr id="115" name="Google Shape;115;p24"/>
          <p:cNvSpPr txBox="1"/>
          <p:nvPr/>
        </p:nvSpPr>
        <p:spPr>
          <a:xfrm>
            <a:off x="488275" y="823337"/>
            <a:ext cx="609600" cy="584776"/>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Clr>
                <a:schemeClr val="lt1"/>
              </a:buClr>
              <a:buSzPts val="8000"/>
              <a:buFont typeface="Calibri"/>
              <a:buNone/>
            </a:pPr>
            <a:r>
              <a:rPr b="0" i="0" lang="es-AR" sz="8000" u="none" cap="none" strike="noStrike">
                <a:solidFill>
                  <a:schemeClr val="lt1"/>
                </a:solidFill>
                <a:latin typeface="Calibri"/>
                <a:ea typeface="Calibri"/>
                <a:cs typeface="Calibri"/>
                <a:sym typeface="Calibri"/>
              </a:rPr>
              <a:t>“</a:t>
            </a:r>
            <a:endParaRPr/>
          </a:p>
        </p:txBody>
      </p:sp>
      <p:sp>
        <p:nvSpPr>
          <p:cNvPr id="116" name="Google Shape;116;p24"/>
          <p:cNvSpPr txBox="1"/>
          <p:nvPr>
            <p:ph type="title"/>
          </p:nvPr>
        </p:nvSpPr>
        <p:spPr>
          <a:xfrm>
            <a:off x="992267" y="609601"/>
            <a:ext cx="9550399"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200"/>
              <a:buFont typeface="Calibri"/>
              <a:buNone/>
              <a:defRPr b="0" sz="320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4"/>
          <p:cNvSpPr txBox="1"/>
          <p:nvPr>
            <p:ph idx="1" type="body"/>
          </p:nvPr>
        </p:nvSpPr>
        <p:spPr>
          <a:xfrm>
            <a:off x="685800" y="3886200"/>
            <a:ext cx="10135436" cy="8890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400"/>
              <a:buNone/>
              <a:defRPr b="0" sz="24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18" name="Google Shape;118;p24"/>
          <p:cNvSpPr txBox="1"/>
          <p:nvPr>
            <p:ph idx="2" type="body"/>
          </p:nvPr>
        </p:nvSpPr>
        <p:spPr>
          <a:xfrm>
            <a:off x="685799" y="4775200"/>
            <a:ext cx="10135436" cy="10160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19" name="Google Shape;119;p2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dadero o falso">
  <p:cSld name="Verdadero o falso">
    <p:spTree>
      <p:nvGrpSpPr>
        <p:cNvPr id="122" name="Shape 122"/>
        <p:cNvGrpSpPr/>
        <p:nvPr/>
      </p:nvGrpSpPr>
      <p:grpSpPr>
        <a:xfrm>
          <a:off x="0" y="0"/>
          <a:ext cx="0" cy="0"/>
          <a:chOff x="0" y="0"/>
          <a:chExt cx="0" cy="0"/>
        </a:xfrm>
      </p:grpSpPr>
      <p:pic>
        <p:nvPicPr>
          <p:cNvPr descr="Celestia-R1---OverlayContentHD.png" id="123" name="Google Shape;123;p25"/>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24" name="Google Shape;124;p25"/>
          <p:cNvSpPr txBox="1"/>
          <p:nvPr>
            <p:ph type="title"/>
          </p:nvPr>
        </p:nvSpPr>
        <p:spPr>
          <a:xfrm>
            <a:off x="685801" y="609601"/>
            <a:ext cx="10131427" cy="2743199"/>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25"/>
          <p:cNvSpPr txBox="1"/>
          <p:nvPr>
            <p:ph idx="1" type="body"/>
          </p:nvPr>
        </p:nvSpPr>
        <p:spPr>
          <a:xfrm>
            <a:off x="685801" y="3505200"/>
            <a:ext cx="10131428" cy="838200"/>
          </a:xfrm>
          <a:prstGeom prst="rect">
            <a:avLst/>
          </a:prstGeom>
          <a:noFill/>
          <a:ln>
            <a:noFill/>
          </a:ln>
        </p:spPr>
        <p:txBody>
          <a:bodyPr anchorCtr="0" anchor="b" bIns="45700" lIns="91425" spcFirstLastPara="1" rIns="91425" wrap="square" tIns="45700">
            <a:normAutofit/>
          </a:bodyPr>
          <a:lstStyle>
            <a:lvl1pPr indent="-228600" lvl="0" marL="457200" algn="l">
              <a:spcBef>
                <a:spcPts val="0"/>
              </a:spcBef>
              <a:spcAft>
                <a:spcPts val="0"/>
              </a:spcAft>
              <a:buSzPts val="2800"/>
              <a:buNone/>
              <a:defRPr b="0" sz="2800" cap="none">
                <a:solidFill>
                  <a:schemeClr val="lt1"/>
                </a:solidFill>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26" name="Google Shape;126;p25"/>
          <p:cNvSpPr txBox="1"/>
          <p:nvPr>
            <p:ph idx="2" type="body"/>
          </p:nvPr>
        </p:nvSpPr>
        <p:spPr>
          <a:xfrm>
            <a:off x="685800" y="4343400"/>
            <a:ext cx="10131428" cy="1447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127" name="Google Shape;127;p2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2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2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30" name="Shape 130"/>
        <p:cNvGrpSpPr/>
        <p:nvPr/>
      </p:nvGrpSpPr>
      <p:grpSpPr>
        <a:xfrm>
          <a:off x="0" y="0"/>
          <a:ext cx="0" cy="0"/>
          <a:chOff x="0" y="0"/>
          <a:chExt cx="0" cy="0"/>
        </a:xfrm>
      </p:grpSpPr>
      <p:pic>
        <p:nvPicPr>
          <p:cNvPr descr="Celestia-R1---OverlayContentHD.png" id="131" name="Google Shape;131;p2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2" name="Google Shape;132;p26"/>
          <p:cNvSpPr txBox="1"/>
          <p:nvPr>
            <p:ph idx="1" type="body"/>
          </p:nvPr>
        </p:nvSpPr>
        <p:spPr>
          <a:xfrm rot="5400000">
            <a:off x="3926947" y="-1099079"/>
            <a:ext cx="3649133" cy="10131425"/>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33" name="Google Shape;133;p2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
        <p:nvSpPr>
          <p:cNvPr id="136" name="Google Shape;136;p2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37" name="Shape 137"/>
        <p:cNvGrpSpPr/>
        <p:nvPr/>
      </p:nvGrpSpPr>
      <p:grpSpPr>
        <a:xfrm>
          <a:off x="0" y="0"/>
          <a:ext cx="0" cy="0"/>
          <a:chOff x="0" y="0"/>
          <a:chExt cx="0" cy="0"/>
        </a:xfrm>
      </p:grpSpPr>
      <p:pic>
        <p:nvPicPr>
          <p:cNvPr descr="Celestia-R1---OverlayContentHD.png" id="138" name="Google Shape;138;p2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39" name="Google Shape;139;p27"/>
          <p:cNvSpPr txBox="1"/>
          <p:nvPr>
            <p:ph type="title"/>
          </p:nvPr>
        </p:nvSpPr>
        <p:spPr>
          <a:xfrm rot="5400000">
            <a:off x="7147151" y="2121124"/>
            <a:ext cx="5181601" cy="2158552"/>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7"/>
          <p:cNvSpPr txBox="1"/>
          <p:nvPr>
            <p:ph idx="1" type="body"/>
          </p:nvPr>
        </p:nvSpPr>
        <p:spPr>
          <a:xfrm rot="5400000">
            <a:off x="2011058" y="-715658"/>
            <a:ext cx="5181600" cy="7832116"/>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41" name="Google Shape;141;p2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50" name="Shape 150"/>
        <p:cNvGrpSpPr/>
        <p:nvPr/>
      </p:nvGrpSpPr>
      <p:grpSpPr>
        <a:xfrm>
          <a:off x="0" y="0"/>
          <a:ext cx="0" cy="0"/>
          <a:chOff x="0" y="0"/>
          <a:chExt cx="0" cy="0"/>
        </a:xfrm>
      </p:grpSpPr>
      <p:pic>
        <p:nvPicPr>
          <p:cNvPr descr="Celestia-R1---OverlayContentHD.png" id="151" name="Google Shape;151;p12"/>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152" name="Google Shape;152;p12"/>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12"/>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154" name="Google Shape;154;p12"/>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5" name="Google Shape;155;p12"/>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12"/>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2" name="Shape 22"/>
        <p:cNvGrpSpPr/>
        <p:nvPr/>
      </p:nvGrpSpPr>
      <p:grpSpPr>
        <a:xfrm>
          <a:off x="0" y="0"/>
          <a:ext cx="0" cy="0"/>
          <a:chOff x="0" y="0"/>
          <a:chExt cx="0" cy="0"/>
        </a:xfrm>
      </p:grpSpPr>
      <p:pic>
        <p:nvPicPr>
          <p:cNvPr descr="Celestia-R1---OverlayContentHD.png" id="23" name="Google Shape;23;p11"/>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24" name="Google Shape;24;p11"/>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26" name="Google Shape;26;p11"/>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1"/>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1"/>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9" name="Shape 29"/>
        <p:cNvGrpSpPr/>
        <p:nvPr/>
      </p:nvGrpSpPr>
      <p:grpSpPr>
        <a:xfrm>
          <a:off x="0" y="0"/>
          <a:ext cx="0" cy="0"/>
          <a:chOff x="0" y="0"/>
          <a:chExt cx="0" cy="0"/>
        </a:xfrm>
      </p:grpSpPr>
      <p:pic>
        <p:nvPicPr>
          <p:cNvPr descr="Celestia-R1---OverlayContentHD.png" id="30" name="Google Shape;30;p13"/>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1" name="Google Shape;31;p13"/>
          <p:cNvSpPr txBox="1"/>
          <p:nvPr>
            <p:ph type="title"/>
          </p:nvPr>
        </p:nvSpPr>
        <p:spPr>
          <a:xfrm>
            <a:off x="685800" y="3308581"/>
            <a:ext cx="10131427" cy="146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4000"/>
              <a:buFont typeface="Calibri"/>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3"/>
          <p:cNvSpPr txBox="1"/>
          <p:nvPr>
            <p:ph idx="1" type="body"/>
          </p:nvPr>
        </p:nvSpPr>
        <p:spPr>
          <a:xfrm>
            <a:off x="685799" y="4777381"/>
            <a:ext cx="1013142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2000"/>
              <a:buNone/>
              <a:defRPr sz="2000" cap="none">
                <a:solidFill>
                  <a:schemeClr val="lt1"/>
                </a:solidFill>
              </a:defRPr>
            </a:lvl1pPr>
            <a:lvl2pPr indent="-228600" lvl="1" marL="914400" algn="l">
              <a:spcBef>
                <a:spcPts val="1000"/>
              </a:spcBef>
              <a:spcAft>
                <a:spcPts val="0"/>
              </a:spcAft>
              <a:buSzPts val="1800"/>
              <a:buNone/>
              <a:defRPr sz="1800">
                <a:solidFill>
                  <a:schemeClr val="lt1"/>
                </a:solidFill>
              </a:defRPr>
            </a:lvl2pPr>
            <a:lvl3pPr indent="-228600" lvl="2" marL="1371600" algn="l">
              <a:spcBef>
                <a:spcPts val="1000"/>
              </a:spcBef>
              <a:spcAft>
                <a:spcPts val="0"/>
              </a:spcAft>
              <a:buSzPts val="1600"/>
              <a:buNone/>
              <a:defRPr sz="1600">
                <a:solidFill>
                  <a:schemeClr val="lt1"/>
                </a:solidFill>
              </a:defRPr>
            </a:lvl3pPr>
            <a:lvl4pPr indent="-228600" lvl="3" marL="1828800" algn="l">
              <a:spcBef>
                <a:spcPts val="1000"/>
              </a:spcBef>
              <a:spcAft>
                <a:spcPts val="0"/>
              </a:spcAft>
              <a:buSzPts val="1400"/>
              <a:buNone/>
              <a:defRPr sz="1400">
                <a:solidFill>
                  <a:schemeClr val="lt1"/>
                </a:solidFill>
              </a:defRPr>
            </a:lvl4pPr>
            <a:lvl5pPr indent="-228600" lvl="4" marL="2286000" algn="l">
              <a:spcBef>
                <a:spcPts val="1000"/>
              </a:spcBef>
              <a:spcAft>
                <a:spcPts val="0"/>
              </a:spcAft>
              <a:buSzPts val="1400"/>
              <a:buNone/>
              <a:defRPr sz="1400">
                <a:solidFill>
                  <a:schemeClr val="lt1"/>
                </a:solidFill>
              </a:defRPr>
            </a:lvl5pPr>
            <a:lvl6pPr indent="-228600" lvl="5" marL="2743200" algn="l">
              <a:spcBef>
                <a:spcPts val="1000"/>
              </a:spcBef>
              <a:spcAft>
                <a:spcPts val="0"/>
              </a:spcAft>
              <a:buSzPts val="1400"/>
              <a:buNone/>
              <a:defRPr sz="1400">
                <a:solidFill>
                  <a:schemeClr val="lt1"/>
                </a:solidFill>
              </a:defRPr>
            </a:lvl6pPr>
            <a:lvl7pPr indent="-228600" lvl="6" marL="3200400" algn="l">
              <a:spcBef>
                <a:spcPts val="1000"/>
              </a:spcBef>
              <a:spcAft>
                <a:spcPts val="0"/>
              </a:spcAft>
              <a:buSzPts val="1400"/>
              <a:buNone/>
              <a:defRPr sz="1400">
                <a:solidFill>
                  <a:schemeClr val="lt1"/>
                </a:solidFill>
              </a:defRPr>
            </a:lvl7pPr>
            <a:lvl8pPr indent="-228600" lvl="7" marL="3657600" algn="l">
              <a:spcBef>
                <a:spcPts val="1000"/>
              </a:spcBef>
              <a:spcAft>
                <a:spcPts val="0"/>
              </a:spcAft>
              <a:buSzPts val="1400"/>
              <a:buNone/>
              <a:defRPr sz="1400">
                <a:solidFill>
                  <a:schemeClr val="lt1"/>
                </a:solidFill>
              </a:defRPr>
            </a:lvl8pPr>
            <a:lvl9pPr indent="-228600" lvl="8" marL="4114800" algn="l">
              <a:spcBef>
                <a:spcPts val="1000"/>
              </a:spcBef>
              <a:spcAft>
                <a:spcPts val="1000"/>
              </a:spcAft>
              <a:buSzPts val="1400"/>
              <a:buNone/>
              <a:defRPr sz="1400">
                <a:solidFill>
                  <a:schemeClr val="lt1"/>
                </a:solidFill>
              </a:defRPr>
            </a:lvl9pPr>
          </a:lstStyle>
          <a:p/>
        </p:txBody>
      </p:sp>
      <p:sp>
        <p:nvSpPr>
          <p:cNvPr id="33" name="Google Shape;33;p13"/>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6" name="Shape 36"/>
        <p:cNvGrpSpPr/>
        <p:nvPr/>
      </p:nvGrpSpPr>
      <p:grpSpPr>
        <a:xfrm>
          <a:off x="0" y="0"/>
          <a:ext cx="0" cy="0"/>
          <a:chOff x="0" y="0"/>
          <a:chExt cx="0" cy="0"/>
        </a:xfrm>
      </p:grpSpPr>
      <p:pic>
        <p:nvPicPr>
          <p:cNvPr descr="Celestia-R1---OverlayContentHD.png" id="37" name="Google Shape;37;p14"/>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38" name="Google Shape;38;p14"/>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4"/>
          <p:cNvSpPr txBox="1"/>
          <p:nvPr>
            <p:ph idx="1" type="body"/>
          </p:nvPr>
        </p:nvSpPr>
        <p:spPr>
          <a:xfrm>
            <a:off x="685802" y="2142067"/>
            <a:ext cx="4995334" cy="3649134"/>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0" name="Google Shape;40;p14"/>
          <p:cNvSpPr txBox="1"/>
          <p:nvPr>
            <p:ph idx="2" type="body"/>
          </p:nvPr>
        </p:nvSpPr>
        <p:spPr>
          <a:xfrm>
            <a:off x="5821895" y="2142067"/>
            <a:ext cx="4995332" cy="3649133"/>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1" name="Google Shape;41;p14"/>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4"/>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4" name="Shape 44"/>
        <p:cNvGrpSpPr/>
        <p:nvPr/>
      </p:nvGrpSpPr>
      <p:grpSpPr>
        <a:xfrm>
          <a:off x="0" y="0"/>
          <a:ext cx="0" cy="0"/>
          <a:chOff x="0" y="0"/>
          <a:chExt cx="0" cy="0"/>
        </a:xfrm>
      </p:grpSpPr>
      <p:sp>
        <p:nvSpPr>
          <p:cNvPr id="45" name="Google Shape;45;p15"/>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36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5"/>
          <p:cNvSpPr txBox="1"/>
          <p:nvPr>
            <p:ph idx="1" type="body"/>
          </p:nvPr>
        </p:nvSpPr>
        <p:spPr>
          <a:xfrm>
            <a:off x="973670" y="2218267"/>
            <a:ext cx="4709054"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7" name="Google Shape;47;p15"/>
          <p:cNvSpPr txBox="1"/>
          <p:nvPr>
            <p:ph idx="2" type="body"/>
          </p:nvPr>
        </p:nvSpPr>
        <p:spPr>
          <a:xfrm>
            <a:off x="685801" y="2870201"/>
            <a:ext cx="4996923"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48" name="Google Shape;48;p15"/>
          <p:cNvSpPr txBox="1"/>
          <p:nvPr>
            <p:ph idx="3" type="body"/>
          </p:nvPr>
        </p:nvSpPr>
        <p:spPr>
          <a:xfrm>
            <a:off x="6096003" y="2226734"/>
            <a:ext cx="4722813" cy="576262"/>
          </a:xfrm>
          <a:prstGeom prst="rect">
            <a:avLst/>
          </a:prstGeom>
          <a:noFill/>
          <a:ln>
            <a:noFill/>
          </a:ln>
        </p:spPr>
        <p:txBody>
          <a:bodyPr anchorCtr="0" anchor="b" bIns="45700" lIns="91425" spcFirstLastPara="1" rIns="91425" wrap="square" tIns="45700">
            <a:noAutofit/>
          </a:bodyPr>
          <a:lstStyle>
            <a:lvl1pPr indent="-228600" lvl="0" marL="457200" algn="l">
              <a:spcBef>
                <a:spcPts val="0"/>
              </a:spcBef>
              <a:spcAft>
                <a:spcPts val="0"/>
              </a:spcAft>
              <a:buSzPts val="2800"/>
              <a:buNone/>
              <a:defRPr b="0" sz="2800"/>
            </a:lvl1pPr>
            <a:lvl2pPr indent="-228600" lvl="1" marL="914400" algn="l">
              <a:spcBef>
                <a:spcPts val="1000"/>
              </a:spcBef>
              <a:spcAft>
                <a:spcPts val="0"/>
              </a:spcAft>
              <a:buSzPts val="2000"/>
              <a:buNone/>
              <a:defRPr b="1" sz="2000"/>
            </a:lvl2pPr>
            <a:lvl3pPr indent="-228600" lvl="2" marL="1371600" algn="l">
              <a:spcBef>
                <a:spcPts val="1000"/>
              </a:spcBef>
              <a:spcAft>
                <a:spcPts val="0"/>
              </a:spcAft>
              <a:buSzPts val="1800"/>
              <a:buNone/>
              <a:defRPr b="1" sz="1800"/>
            </a:lvl3pPr>
            <a:lvl4pPr indent="-228600" lvl="3" marL="1828800" algn="l">
              <a:spcBef>
                <a:spcPts val="1000"/>
              </a:spcBef>
              <a:spcAft>
                <a:spcPts val="0"/>
              </a:spcAft>
              <a:buSzPts val="1600"/>
              <a:buNone/>
              <a:defRPr b="1" sz="1600"/>
            </a:lvl4pPr>
            <a:lvl5pPr indent="-228600" lvl="4" marL="2286000" algn="l">
              <a:spcBef>
                <a:spcPts val="1000"/>
              </a:spcBef>
              <a:spcAft>
                <a:spcPts val="0"/>
              </a:spcAft>
              <a:buSzPts val="1600"/>
              <a:buNone/>
              <a:defRPr b="1" sz="1600"/>
            </a:lvl5pPr>
            <a:lvl6pPr indent="-228600" lvl="5" marL="2743200" algn="l">
              <a:spcBef>
                <a:spcPts val="1000"/>
              </a:spcBef>
              <a:spcAft>
                <a:spcPts val="0"/>
              </a:spcAft>
              <a:buSzPts val="1600"/>
              <a:buNone/>
              <a:defRPr b="1" sz="1600"/>
            </a:lvl6pPr>
            <a:lvl7pPr indent="-228600" lvl="6" marL="3200400" algn="l">
              <a:spcBef>
                <a:spcPts val="1000"/>
              </a:spcBef>
              <a:spcAft>
                <a:spcPts val="0"/>
              </a:spcAft>
              <a:buSzPts val="1600"/>
              <a:buNone/>
              <a:defRPr b="1" sz="1600"/>
            </a:lvl7pPr>
            <a:lvl8pPr indent="-228600" lvl="7" marL="3657600" algn="l">
              <a:spcBef>
                <a:spcPts val="1000"/>
              </a:spcBef>
              <a:spcAft>
                <a:spcPts val="0"/>
              </a:spcAft>
              <a:buSzPts val="1600"/>
              <a:buNone/>
              <a:defRPr b="1" sz="1600"/>
            </a:lvl8pPr>
            <a:lvl9pPr indent="-228600" lvl="8" marL="4114800" algn="l">
              <a:spcBef>
                <a:spcPts val="1000"/>
              </a:spcBef>
              <a:spcAft>
                <a:spcPts val="1000"/>
              </a:spcAft>
              <a:buSzPts val="1600"/>
              <a:buNone/>
              <a:defRPr b="1" sz="1600"/>
            </a:lvl9pPr>
          </a:lstStyle>
          <a:p/>
        </p:txBody>
      </p:sp>
      <p:sp>
        <p:nvSpPr>
          <p:cNvPr id="49" name="Google Shape;49;p15"/>
          <p:cNvSpPr txBox="1"/>
          <p:nvPr>
            <p:ph idx="4" type="body"/>
          </p:nvPr>
        </p:nvSpPr>
        <p:spPr>
          <a:xfrm>
            <a:off x="5823483" y="2870201"/>
            <a:ext cx="4995334" cy="2920998"/>
          </a:xfrm>
          <a:prstGeom prst="rect">
            <a:avLst/>
          </a:prstGeom>
          <a:noFill/>
          <a:ln>
            <a:noFill/>
          </a:ln>
        </p:spPr>
        <p:txBody>
          <a:bodyPr anchorCtr="0" anchor="t"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50" name="Google Shape;50;p15"/>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5"/>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53" name="Shape 53"/>
        <p:cNvGrpSpPr/>
        <p:nvPr/>
      </p:nvGrpSpPr>
      <p:grpSpPr>
        <a:xfrm>
          <a:off x="0" y="0"/>
          <a:ext cx="0" cy="0"/>
          <a:chOff x="0" y="0"/>
          <a:chExt cx="0" cy="0"/>
        </a:xfrm>
      </p:grpSpPr>
      <p:pic>
        <p:nvPicPr>
          <p:cNvPr descr="Celestia-R1---OverlayContentHD.png" id="54" name="Google Shape;54;p16"/>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55" name="Google Shape;55;p16"/>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6"/>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6"/>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16"/>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9" name="Shape 59"/>
        <p:cNvGrpSpPr/>
        <p:nvPr/>
      </p:nvGrpSpPr>
      <p:grpSpPr>
        <a:xfrm>
          <a:off x="0" y="0"/>
          <a:ext cx="0" cy="0"/>
          <a:chOff x="0" y="0"/>
          <a:chExt cx="0" cy="0"/>
        </a:xfrm>
      </p:grpSpPr>
      <p:pic>
        <p:nvPicPr>
          <p:cNvPr descr="Celestia-R1---OverlayContentHD.png" id="60" name="Google Shape;60;p17"/>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1" name="Google Shape;61;p17"/>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64" name="Shape 64"/>
        <p:cNvGrpSpPr/>
        <p:nvPr/>
      </p:nvGrpSpPr>
      <p:grpSpPr>
        <a:xfrm>
          <a:off x="0" y="0"/>
          <a:ext cx="0" cy="0"/>
          <a:chOff x="0" y="0"/>
          <a:chExt cx="0" cy="0"/>
        </a:xfrm>
      </p:grpSpPr>
      <p:pic>
        <p:nvPicPr>
          <p:cNvPr descr="Celestia-R1---OverlayContentHD.png" id="65" name="Google Shape;65;p18"/>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66" name="Google Shape;66;p18"/>
          <p:cNvSpPr txBox="1"/>
          <p:nvPr>
            <p:ph type="title"/>
          </p:nvPr>
        </p:nvSpPr>
        <p:spPr>
          <a:xfrm>
            <a:off x="685800" y="2074333"/>
            <a:ext cx="3680885"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400"/>
              <a:buFont typeface="Calibri"/>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 type="body"/>
          </p:nvPr>
        </p:nvSpPr>
        <p:spPr>
          <a:xfrm>
            <a:off x="4648201" y="609601"/>
            <a:ext cx="6169026" cy="5181600"/>
          </a:xfrm>
          <a:prstGeom prst="rect">
            <a:avLst/>
          </a:prstGeom>
          <a:noFill/>
          <a:ln>
            <a:noFill/>
          </a:ln>
        </p:spPr>
        <p:txBody>
          <a:bodyPr anchorCtr="0" anchor="ctr" bIns="45700" lIns="91425" spcFirstLastPara="1" rIns="91425" wrap="square" tIns="45700">
            <a:normAutofit/>
          </a:bodyPr>
          <a:lstStyle>
            <a:lvl1pPr indent="-342900" lvl="0" marL="457200" algn="l">
              <a:spcBef>
                <a:spcPts val="0"/>
              </a:spcBef>
              <a:spcAft>
                <a:spcPts val="0"/>
              </a:spcAft>
              <a:buSzPts val="1800"/>
              <a:buChar char="•"/>
              <a:defRPr/>
            </a:lvl1pPr>
            <a:lvl2pPr indent="-342900" lvl="1" marL="914400" algn="l">
              <a:spcBef>
                <a:spcPts val="1000"/>
              </a:spcBef>
              <a:spcAft>
                <a:spcPts val="0"/>
              </a:spcAft>
              <a:buSzPts val="1800"/>
              <a:buChar char="•"/>
              <a:defRPr/>
            </a:lvl2pPr>
            <a:lvl3pPr indent="-342900" lvl="2" marL="1371600" algn="l">
              <a:spcBef>
                <a:spcPts val="1000"/>
              </a:spcBef>
              <a:spcAft>
                <a:spcPts val="0"/>
              </a:spcAft>
              <a:buSzPts val="1800"/>
              <a:buChar char="•"/>
              <a:defRPr/>
            </a:lvl3pPr>
            <a:lvl4pPr indent="-342900" lvl="3" marL="1828800" algn="l">
              <a:spcBef>
                <a:spcPts val="1000"/>
              </a:spcBef>
              <a:spcAft>
                <a:spcPts val="0"/>
              </a:spcAft>
              <a:buSzPts val="1800"/>
              <a:buChar char="•"/>
              <a:defRPr/>
            </a:lvl4pPr>
            <a:lvl5pPr indent="-342900" lvl="4" marL="2286000" algn="l">
              <a:spcBef>
                <a:spcPts val="1000"/>
              </a:spcBef>
              <a:spcAft>
                <a:spcPts val="0"/>
              </a:spcAft>
              <a:buSzPts val="1800"/>
              <a:buChar char="•"/>
              <a:defRPr/>
            </a:lvl5pPr>
            <a:lvl6pPr indent="-342900" lvl="5" marL="2743200" algn="l">
              <a:spcBef>
                <a:spcPts val="1000"/>
              </a:spcBef>
              <a:spcAft>
                <a:spcPts val="0"/>
              </a:spcAft>
              <a:buSzPts val="1800"/>
              <a:buChar char="•"/>
              <a:defRPr/>
            </a:lvl6pPr>
            <a:lvl7pPr indent="-342900" lvl="6" marL="3200400" algn="l">
              <a:spcBef>
                <a:spcPts val="1000"/>
              </a:spcBef>
              <a:spcAft>
                <a:spcPts val="0"/>
              </a:spcAft>
              <a:buSzPts val="1800"/>
              <a:buChar char="•"/>
              <a:defRPr/>
            </a:lvl7pPr>
            <a:lvl8pPr indent="-342900" lvl="7" marL="3657600" algn="l">
              <a:spcBef>
                <a:spcPts val="1000"/>
              </a:spcBef>
              <a:spcAft>
                <a:spcPts val="0"/>
              </a:spcAft>
              <a:buSzPts val="1800"/>
              <a:buChar char="•"/>
              <a:defRPr/>
            </a:lvl8pPr>
            <a:lvl9pPr indent="-342900" lvl="8" marL="4114800" algn="l">
              <a:spcBef>
                <a:spcPts val="1000"/>
              </a:spcBef>
              <a:spcAft>
                <a:spcPts val="1000"/>
              </a:spcAft>
              <a:buSzPts val="1800"/>
              <a:buChar char="•"/>
              <a:defRPr/>
            </a:lvl9pPr>
          </a:lstStyle>
          <a:p/>
        </p:txBody>
      </p:sp>
      <p:sp>
        <p:nvSpPr>
          <p:cNvPr id="68" name="Google Shape;68;p18"/>
          <p:cNvSpPr txBox="1"/>
          <p:nvPr>
            <p:ph idx="2" type="body"/>
          </p:nvPr>
        </p:nvSpPr>
        <p:spPr>
          <a:xfrm>
            <a:off x="685800" y="3445933"/>
            <a:ext cx="3680885"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600"/>
              <a:buNone/>
              <a:defRPr sz="16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69" name="Google Shape;69;p1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72" name="Shape 72"/>
        <p:cNvGrpSpPr/>
        <p:nvPr/>
      </p:nvGrpSpPr>
      <p:grpSpPr>
        <a:xfrm>
          <a:off x="0" y="0"/>
          <a:ext cx="0" cy="0"/>
          <a:chOff x="0" y="0"/>
          <a:chExt cx="0" cy="0"/>
        </a:xfrm>
      </p:grpSpPr>
      <p:pic>
        <p:nvPicPr>
          <p:cNvPr descr="Celestia-R1---OverlayContentHD.png" id="73" name="Google Shape;73;p19"/>
          <p:cNvPicPr preferRelativeResize="0"/>
          <p:nvPr/>
        </p:nvPicPr>
        <p:blipFill rotWithShape="1">
          <a:blip r:embed="rId2">
            <a:alphaModFix/>
          </a:blip>
          <a:srcRect b="0" l="0" r="0" t="0"/>
          <a:stretch/>
        </p:blipFill>
        <p:spPr>
          <a:xfrm>
            <a:off x="0" y="0"/>
            <a:ext cx="12188825" cy="6856214"/>
          </a:xfrm>
          <a:prstGeom prst="rect">
            <a:avLst/>
          </a:prstGeom>
          <a:noFill/>
          <a:ln>
            <a:noFill/>
          </a:ln>
        </p:spPr>
      </p:pic>
      <p:sp>
        <p:nvSpPr>
          <p:cNvPr id="74" name="Google Shape;74;p19"/>
          <p:cNvSpPr txBox="1"/>
          <p:nvPr>
            <p:ph type="title"/>
          </p:nvPr>
        </p:nvSpPr>
        <p:spPr>
          <a:xfrm>
            <a:off x="685800" y="1600200"/>
            <a:ext cx="6164653" cy="1371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2800"/>
              <a:buFont typeface="Calibri"/>
              <a:buNone/>
              <a:defRPr b="0"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9"/>
          <p:cNvSpPr/>
          <p:nvPr>
            <p:ph idx="2" type="pic"/>
          </p:nvPr>
        </p:nvSpPr>
        <p:spPr>
          <a:xfrm>
            <a:off x="7536253" y="914400"/>
            <a:ext cx="3280974" cy="4572000"/>
          </a:xfrm>
          <a:prstGeom prst="roundRect">
            <a:avLst>
              <a:gd fmla="val 4280" name="adj"/>
            </a:avLst>
          </a:prstGeom>
          <a:no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sp>
      <p:sp>
        <p:nvSpPr>
          <p:cNvPr id="76" name="Google Shape;76;p19"/>
          <p:cNvSpPr txBox="1"/>
          <p:nvPr>
            <p:ph idx="1" type="body"/>
          </p:nvPr>
        </p:nvSpPr>
        <p:spPr>
          <a:xfrm>
            <a:off x="685800" y="2971800"/>
            <a:ext cx="6164653" cy="1828800"/>
          </a:xfrm>
          <a:prstGeom prst="rect">
            <a:avLst/>
          </a:prstGeom>
          <a:noFill/>
          <a:ln>
            <a:noFill/>
          </a:ln>
        </p:spPr>
        <p:txBody>
          <a:bodyPr anchorCtr="0" anchor="t" bIns="45700" lIns="91425" spcFirstLastPara="1" rIns="91425" wrap="square" tIns="45700">
            <a:normAutofit/>
          </a:bodyPr>
          <a:lstStyle>
            <a:lvl1pPr indent="-228600" lvl="0" marL="457200" algn="l">
              <a:spcBef>
                <a:spcPts val="0"/>
              </a:spcBef>
              <a:spcAft>
                <a:spcPts val="0"/>
              </a:spcAft>
              <a:buSzPts val="1800"/>
              <a:buNone/>
              <a:defRPr sz="1800"/>
            </a:lvl1pPr>
            <a:lvl2pPr indent="-228600" lvl="1" marL="914400" algn="l">
              <a:spcBef>
                <a:spcPts val="1000"/>
              </a:spcBef>
              <a:spcAft>
                <a:spcPts val="0"/>
              </a:spcAft>
              <a:buSzPts val="1200"/>
              <a:buNone/>
              <a:defRPr sz="1200"/>
            </a:lvl2pPr>
            <a:lvl3pPr indent="-228600" lvl="2" marL="1371600" algn="l">
              <a:spcBef>
                <a:spcPts val="1000"/>
              </a:spcBef>
              <a:spcAft>
                <a:spcPts val="0"/>
              </a:spcAft>
              <a:buSzPts val="1000"/>
              <a:buNone/>
              <a:defRPr sz="1000"/>
            </a:lvl3pPr>
            <a:lvl4pPr indent="-228600" lvl="3" marL="1828800" algn="l">
              <a:spcBef>
                <a:spcPts val="1000"/>
              </a:spcBef>
              <a:spcAft>
                <a:spcPts val="0"/>
              </a:spcAft>
              <a:buSzPts val="900"/>
              <a:buNone/>
              <a:defRPr sz="900"/>
            </a:lvl4pPr>
            <a:lvl5pPr indent="-228600" lvl="4" marL="2286000" algn="l">
              <a:spcBef>
                <a:spcPts val="1000"/>
              </a:spcBef>
              <a:spcAft>
                <a:spcPts val="0"/>
              </a:spcAft>
              <a:buSzPts val="900"/>
              <a:buNone/>
              <a:defRPr sz="900"/>
            </a:lvl5pPr>
            <a:lvl6pPr indent="-228600" lvl="5" marL="2743200" algn="l">
              <a:spcBef>
                <a:spcPts val="1000"/>
              </a:spcBef>
              <a:spcAft>
                <a:spcPts val="0"/>
              </a:spcAft>
              <a:buSzPts val="900"/>
              <a:buNone/>
              <a:defRPr sz="900"/>
            </a:lvl6pPr>
            <a:lvl7pPr indent="-228600" lvl="6" marL="3200400" algn="l">
              <a:spcBef>
                <a:spcPts val="1000"/>
              </a:spcBef>
              <a:spcAft>
                <a:spcPts val="0"/>
              </a:spcAft>
              <a:buSzPts val="900"/>
              <a:buNone/>
              <a:defRPr sz="900"/>
            </a:lvl7pPr>
            <a:lvl8pPr indent="-228600" lvl="7" marL="3657600" algn="l">
              <a:spcBef>
                <a:spcPts val="1000"/>
              </a:spcBef>
              <a:spcAft>
                <a:spcPts val="0"/>
              </a:spcAft>
              <a:buSzPts val="900"/>
              <a:buNone/>
              <a:defRPr sz="900"/>
            </a:lvl8pPr>
            <a:lvl9pPr indent="-228600" lvl="8" marL="4114800" algn="l">
              <a:spcBef>
                <a:spcPts val="1000"/>
              </a:spcBef>
              <a:spcAft>
                <a:spcPts val="1000"/>
              </a:spcAft>
              <a:buSzPts val="900"/>
              <a:buNone/>
              <a:defRPr sz="900"/>
            </a:lvl9pPr>
          </a:lstStyle>
          <a:p/>
        </p:txBody>
      </p:sp>
      <p:sp>
        <p:nvSpPr>
          <p:cNvPr id="77" name="Google Shape;77;p19"/>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A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3.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8.xml"/><Relationship Id="rId3"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lt1"/>
              </a:buClr>
              <a:buSzPts val="3600"/>
              <a:buFont typeface="Calibri"/>
              <a:buNone/>
              <a:defRPr b="0" i="0" sz="36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2"/>
                </a:solidFill>
              </a:defRPr>
            </a:lvl2pPr>
            <a:lvl3pPr lvl="2" marR="0" rtl="0" algn="l">
              <a:spcBef>
                <a:spcPts val="0"/>
              </a:spcBef>
              <a:spcAft>
                <a:spcPts val="0"/>
              </a:spcAft>
              <a:buSzPts val="1400"/>
              <a:buNone/>
              <a:defRPr b="0" i="0" sz="1800" u="none" cap="none" strike="noStrike">
                <a:solidFill>
                  <a:schemeClr val="lt2"/>
                </a:solidFill>
              </a:defRPr>
            </a:lvl3pPr>
            <a:lvl4pPr lvl="3" marR="0" rtl="0" algn="l">
              <a:spcBef>
                <a:spcPts val="0"/>
              </a:spcBef>
              <a:spcAft>
                <a:spcPts val="0"/>
              </a:spcAft>
              <a:buSzPts val="1400"/>
              <a:buNone/>
              <a:defRPr b="0" i="0" sz="1800" u="none" cap="none" strike="noStrike">
                <a:solidFill>
                  <a:schemeClr val="lt2"/>
                </a:solidFill>
              </a:defRPr>
            </a:lvl4pPr>
            <a:lvl5pPr lvl="4" marR="0" rtl="0" algn="l">
              <a:spcBef>
                <a:spcPts val="0"/>
              </a:spcBef>
              <a:spcAft>
                <a:spcPts val="0"/>
              </a:spcAft>
              <a:buSzPts val="1400"/>
              <a:buNone/>
              <a:defRPr b="0" i="0" sz="1800" u="none" cap="none" strike="noStrike">
                <a:solidFill>
                  <a:schemeClr val="lt2"/>
                </a:solidFill>
              </a:defRPr>
            </a:lvl5pPr>
            <a:lvl6pPr lvl="5" marR="0" rtl="0" algn="l">
              <a:spcBef>
                <a:spcPts val="0"/>
              </a:spcBef>
              <a:spcAft>
                <a:spcPts val="0"/>
              </a:spcAft>
              <a:buSzPts val="1400"/>
              <a:buNone/>
              <a:defRPr b="0" i="0" sz="1800" u="none" cap="none" strike="noStrike">
                <a:solidFill>
                  <a:schemeClr val="lt2"/>
                </a:solidFill>
              </a:defRPr>
            </a:lvl6pPr>
            <a:lvl7pPr lvl="6" marR="0" rtl="0" algn="l">
              <a:spcBef>
                <a:spcPts val="0"/>
              </a:spcBef>
              <a:spcAft>
                <a:spcPts val="0"/>
              </a:spcAft>
              <a:buSzPts val="1400"/>
              <a:buNone/>
              <a:defRPr b="0" i="0" sz="1800" u="none" cap="none" strike="noStrike">
                <a:solidFill>
                  <a:schemeClr val="lt2"/>
                </a:solidFill>
              </a:defRPr>
            </a:lvl7pPr>
            <a:lvl8pPr lvl="7" marR="0" rtl="0" algn="l">
              <a:spcBef>
                <a:spcPts val="0"/>
              </a:spcBef>
              <a:spcAft>
                <a:spcPts val="0"/>
              </a:spcAft>
              <a:buSzPts val="1400"/>
              <a:buNone/>
              <a:defRPr b="0" i="0" sz="1800" u="none" cap="none" strike="noStrike">
                <a:solidFill>
                  <a:schemeClr val="lt2"/>
                </a:solidFill>
              </a:defRPr>
            </a:lvl8pPr>
            <a:lvl9pPr lvl="8" marR="0" rtl="0" algn="l">
              <a:spcBef>
                <a:spcPts val="0"/>
              </a:spcBef>
              <a:spcAft>
                <a:spcPts val="0"/>
              </a:spcAft>
              <a:buSzPts val="1400"/>
              <a:buNone/>
              <a:defRPr b="0" i="0" sz="1800" u="none" cap="none" strike="noStrike">
                <a:solidFill>
                  <a:schemeClr val="lt2"/>
                </a:solidFill>
              </a:defRPr>
            </a:lvl9pPr>
          </a:lstStyle>
          <a:p/>
        </p:txBody>
      </p:sp>
      <p:sp>
        <p:nvSpPr>
          <p:cNvPr id="11" name="Google Shape;11;p8"/>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lt1"/>
              </a:buClr>
              <a:buSzPts val="1800"/>
              <a:buFont typeface="Arial"/>
              <a:buChar char="•"/>
              <a:defRPr b="0" i="0" sz="1800" u="none" cap="none" strike="noStrike">
                <a:solidFill>
                  <a:schemeClr val="lt1"/>
                </a:solidFill>
                <a:latin typeface="Calibri"/>
                <a:ea typeface="Calibri"/>
                <a:cs typeface="Calibri"/>
                <a:sym typeface="Calibri"/>
              </a:defRPr>
            </a:lvl1pPr>
            <a:lvl2pPr indent="-330200" lvl="1" marL="914400" marR="0" rtl="0" algn="l">
              <a:spcBef>
                <a:spcPts val="1000"/>
              </a:spcBef>
              <a:spcAft>
                <a:spcPts val="0"/>
              </a:spcAft>
              <a:buClr>
                <a:schemeClr val="lt1"/>
              </a:buClr>
              <a:buSzPts val="1600"/>
              <a:buFont typeface="Arial"/>
              <a:buChar char="•"/>
              <a:defRPr b="0" i="0" sz="1600" u="none" cap="none" strike="noStrike">
                <a:solidFill>
                  <a:schemeClr val="lt1"/>
                </a:solidFill>
                <a:latin typeface="Calibri"/>
                <a:ea typeface="Calibri"/>
                <a:cs typeface="Calibri"/>
                <a:sym typeface="Calibri"/>
              </a:defRPr>
            </a:lvl2pPr>
            <a:lvl3pPr indent="-317500" lvl="2" marL="1371600" marR="0" rtl="0" algn="l">
              <a:spcBef>
                <a:spcPts val="1000"/>
              </a:spcBef>
              <a:spcAft>
                <a:spcPts val="0"/>
              </a:spcAft>
              <a:buClr>
                <a:schemeClr val="lt1"/>
              </a:buClr>
              <a:buSzPts val="1400"/>
              <a:buFont typeface="Arial"/>
              <a:buChar char="•"/>
              <a:defRPr b="0" i="0" sz="1400" u="none" cap="none" strike="noStrike">
                <a:solidFill>
                  <a:schemeClr val="lt1"/>
                </a:solidFill>
                <a:latin typeface="Calibri"/>
                <a:ea typeface="Calibri"/>
                <a:cs typeface="Calibri"/>
                <a:sym typeface="Calibri"/>
              </a:defRPr>
            </a:lvl3pPr>
            <a:lvl4pPr indent="-304800" lvl="3" marL="18288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4pPr>
            <a:lvl5pPr indent="-304800" lvl="4" marL="22860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5pPr>
            <a:lvl6pPr indent="-304800" lvl="5" marL="27432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6pPr>
            <a:lvl7pPr indent="-304800" lvl="6" marL="32004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7pPr>
            <a:lvl8pPr indent="-304800" lvl="7" marL="3657600" marR="0" rtl="0" algn="l">
              <a:spcBef>
                <a:spcPts val="1000"/>
              </a:spcBef>
              <a:spcAft>
                <a:spcPts val="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8pPr>
            <a:lvl9pPr indent="-304800" lvl="8" marL="4114800" marR="0" rtl="0" algn="l">
              <a:spcBef>
                <a:spcPts val="1000"/>
              </a:spcBef>
              <a:spcAft>
                <a:spcPts val="1000"/>
              </a:spcAft>
              <a:buClr>
                <a:schemeClr val="lt1"/>
              </a:buClr>
              <a:buSzPts val="1200"/>
              <a:buFont typeface="Arial"/>
              <a:buChar char="•"/>
              <a:defRPr b="0" i="0" sz="1200" u="none" cap="none" strike="noStrike">
                <a:solidFill>
                  <a:schemeClr val="lt1"/>
                </a:solidFill>
                <a:latin typeface="Calibri"/>
                <a:ea typeface="Calibri"/>
                <a:cs typeface="Calibri"/>
                <a:sym typeface="Calibri"/>
              </a:defRPr>
            </a:lvl9pPr>
          </a:lstStyle>
          <a:p/>
        </p:txBody>
      </p:sp>
      <p:sp>
        <p:nvSpPr>
          <p:cNvPr id="12" name="Google Shape;12;p8"/>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3" name="Google Shape;13;p8"/>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lt1"/>
                </a:solidFill>
                <a:latin typeface="Calibri"/>
                <a:ea typeface="Calibri"/>
                <a:cs typeface="Calibri"/>
                <a:sym typeface="Calibri"/>
              </a:defRPr>
            </a:lvl9pPr>
          </a:lstStyle>
          <a:p/>
        </p:txBody>
      </p:sp>
      <p:sp>
        <p:nvSpPr>
          <p:cNvPr id="14" name="Google Shape;14;p8"/>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lt1"/>
                </a:solidFill>
                <a:latin typeface="Calibri"/>
                <a:ea typeface="Calibri"/>
                <a:cs typeface="Calibri"/>
                <a:sym typeface="Calibri"/>
              </a:defRPr>
            </a:lvl1pPr>
            <a:lvl2pPr indent="0" lvl="1" marL="0" marR="0" rtl="0" algn="r">
              <a:spcBef>
                <a:spcPts val="0"/>
              </a:spcBef>
              <a:buNone/>
              <a:defRPr b="0" i="0" sz="1000" u="none" cap="none" strike="noStrike">
                <a:solidFill>
                  <a:schemeClr val="lt1"/>
                </a:solidFill>
                <a:latin typeface="Calibri"/>
                <a:ea typeface="Calibri"/>
                <a:cs typeface="Calibri"/>
                <a:sym typeface="Calibri"/>
              </a:defRPr>
            </a:lvl2pPr>
            <a:lvl3pPr indent="0" lvl="2" marL="0" marR="0" rtl="0" algn="r">
              <a:spcBef>
                <a:spcPts val="0"/>
              </a:spcBef>
              <a:buNone/>
              <a:defRPr b="0" i="0" sz="1000" u="none" cap="none" strike="noStrike">
                <a:solidFill>
                  <a:schemeClr val="lt1"/>
                </a:solidFill>
                <a:latin typeface="Calibri"/>
                <a:ea typeface="Calibri"/>
                <a:cs typeface="Calibri"/>
                <a:sym typeface="Calibri"/>
              </a:defRPr>
            </a:lvl3pPr>
            <a:lvl4pPr indent="0" lvl="3" marL="0" marR="0" rtl="0" algn="r">
              <a:spcBef>
                <a:spcPts val="0"/>
              </a:spcBef>
              <a:buNone/>
              <a:defRPr b="0" i="0" sz="1000" u="none" cap="none" strike="noStrike">
                <a:solidFill>
                  <a:schemeClr val="lt1"/>
                </a:solidFill>
                <a:latin typeface="Calibri"/>
                <a:ea typeface="Calibri"/>
                <a:cs typeface="Calibri"/>
                <a:sym typeface="Calibri"/>
              </a:defRPr>
            </a:lvl4pPr>
            <a:lvl5pPr indent="0" lvl="4" marL="0" marR="0" rtl="0" algn="r">
              <a:spcBef>
                <a:spcPts val="0"/>
              </a:spcBef>
              <a:buNone/>
              <a:defRPr b="0" i="0" sz="1000" u="none" cap="none" strike="noStrike">
                <a:solidFill>
                  <a:schemeClr val="lt1"/>
                </a:solidFill>
                <a:latin typeface="Calibri"/>
                <a:ea typeface="Calibri"/>
                <a:cs typeface="Calibri"/>
                <a:sym typeface="Calibri"/>
              </a:defRPr>
            </a:lvl5pPr>
            <a:lvl6pPr indent="0" lvl="5" marL="0" marR="0" rtl="0" algn="r">
              <a:spcBef>
                <a:spcPts val="0"/>
              </a:spcBef>
              <a:buNone/>
              <a:defRPr b="0" i="0" sz="1000" u="none" cap="none" strike="noStrike">
                <a:solidFill>
                  <a:schemeClr val="lt1"/>
                </a:solidFill>
                <a:latin typeface="Calibri"/>
                <a:ea typeface="Calibri"/>
                <a:cs typeface="Calibri"/>
                <a:sym typeface="Calibri"/>
              </a:defRPr>
            </a:lvl6pPr>
            <a:lvl7pPr indent="0" lvl="6" marL="0" marR="0" rtl="0" algn="r">
              <a:spcBef>
                <a:spcPts val="0"/>
              </a:spcBef>
              <a:buNone/>
              <a:defRPr b="0" i="0" sz="1000" u="none" cap="none" strike="noStrike">
                <a:solidFill>
                  <a:schemeClr val="lt1"/>
                </a:solidFill>
                <a:latin typeface="Calibri"/>
                <a:ea typeface="Calibri"/>
                <a:cs typeface="Calibri"/>
                <a:sym typeface="Calibri"/>
              </a:defRPr>
            </a:lvl7pPr>
            <a:lvl8pPr indent="0" lvl="7" marL="0" marR="0" rtl="0" algn="r">
              <a:spcBef>
                <a:spcPts val="0"/>
              </a:spcBef>
              <a:buNone/>
              <a:defRPr b="0" i="0" sz="1000" u="none" cap="none" strike="noStrike">
                <a:solidFill>
                  <a:schemeClr val="lt1"/>
                </a:solidFill>
                <a:latin typeface="Calibri"/>
                <a:ea typeface="Calibri"/>
                <a:cs typeface="Calibri"/>
                <a:sym typeface="Calibri"/>
              </a:defRPr>
            </a:lvl8pPr>
            <a:lvl9pPr indent="0" lvl="8" marL="0" marR="0" rtl="0" algn="r">
              <a:spcBef>
                <a:spcPts val="0"/>
              </a:spcBef>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4" name="Shape 144"/>
        <p:cNvGrpSpPr/>
        <p:nvPr/>
      </p:nvGrpSpPr>
      <p:grpSpPr>
        <a:xfrm>
          <a:off x="0" y="0"/>
          <a:ext cx="0" cy="0"/>
          <a:chOff x="0" y="0"/>
          <a:chExt cx="0" cy="0"/>
        </a:xfrm>
      </p:grpSpPr>
      <p:sp>
        <p:nvSpPr>
          <p:cNvPr id="145" name="Google Shape;145;p10"/>
          <p:cNvSpPr txBox="1"/>
          <p:nvPr>
            <p:ph type="title"/>
          </p:nvPr>
        </p:nvSpPr>
        <p:spPr>
          <a:xfrm>
            <a:off x="685801" y="609600"/>
            <a:ext cx="10131425" cy="1456267"/>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46" name="Google Shape;146;p10"/>
          <p:cNvSpPr txBox="1"/>
          <p:nvPr>
            <p:ph idx="1" type="body"/>
          </p:nvPr>
        </p:nvSpPr>
        <p:spPr>
          <a:xfrm>
            <a:off x="685801" y="2142067"/>
            <a:ext cx="10131425" cy="3649133"/>
          </a:xfrm>
          <a:prstGeom prst="rect">
            <a:avLst/>
          </a:prstGeom>
          <a:noFill/>
          <a:ln>
            <a:noFill/>
          </a:ln>
        </p:spPr>
        <p:txBody>
          <a:bodyPr anchorCtr="0" anchor="ctr" bIns="45700" lIns="91425" spcFirstLastPara="1" rIns="91425" wrap="square" tIns="45700">
            <a:normAutofit/>
          </a:bodyPr>
          <a:lstStyle>
            <a:lvl1pPr indent="-342900" lvl="0" marL="457200" marR="0" rtl="0" algn="l">
              <a:spcBef>
                <a:spcPts val="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30200" lvl="1" marL="914400" marR="0" rtl="0" algn="l">
              <a:spcBef>
                <a:spcPts val="10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2pPr>
            <a:lvl3pPr indent="-317500" lvl="2" marL="1371600" marR="0" rtl="0" algn="l">
              <a:spcBef>
                <a:spcPts val="10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3pPr>
            <a:lvl4pPr indent="-304800" lvl="3" marL="18288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4pPr>
            <a:lvl5pPr indent="-304800" lvl="4" marL="22860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5pPr>
            <a:lvl6pPr indent="-304800" lvl="5" marL="27432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6pPr>
            <a:lvl7pPr indent="-304800" lvl="6" marL="32004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7pPr>
            <a:lvl8pPr indent="-304800" lvl="7" marL="3657600" marR="0" rtl="0" algn="l">
              <a:spcBef>
                <a:spcPts val="10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8pPr>
            <a:lvl9pPr indent="-304800" lvl="8" marL="4114800" marR="0" rtl="0" algn="l">
              <a:spcBef>
                <a:spcPts val="1000"/>
              </a:spcBef>
              <a:spcAft>
                <a:spcPts val="100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9pPr>
          </a:lstStyle>
          <a:p/>
        </p:txBody>
      </p:sp>
      <p:sp>
        <p:nvSpPr>
          <p:cNvPr id="147" name="Google Shape;147;p10"/>
          <p:cNvSpPr txBox="1"/>
          <p:nvPr>
            <p:ph idx="10" type="dt"/>
          </p:nvPr>
        </p:nvSpPr>
        <p:spPr>
          <a:xfrm>
            <a:off x="8589660" y="5870575"/>
            <a:ext cx="1600200" cy="3778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8" name="Google Shape;148;p10"/>
          <p:cNvSpPr txBox="1"/>
          <p:nvPr>
            <p:ph idx="11" type="ftr"/>
          </p:nvPr>
        </p:nvSpPr>
        <p:spPr>
          <a:xfrm>
            <a:off x="685800" y="5870575"/>
            <a:ext cx="7827659" cy="3778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9" name="Google Shape;149;p10"/>
          <p:cNvSpPr txBox="1"/>
          <p:nvPr>
            <p:ph idx="12" type="sldNum"/>
          </p:nvPr>
        </p:nvSpPr>
        <p:spPr>
          <a:xfrm>
            <a:off x="10266060" y="5870575"/>
            <a:ext cx="551167" cy="3778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000" u="none" cap="none" strike="noStrike">
                <a:solidFill>
                  <a:schemeClr val="dk1"/>
                </a:solidFill>
                <a:latin typeface="Calibri"/>
                <a:ea typeface="Calibri"/>
                <a:cs typeface="Calibri"/>
                <a:sym typeface="Calibri"/>
              </a:defRPr>
            </a:lvl1pPr>
            <a:lvl2pPr indent="0" lvl="1" marL="0" marR="0" rtl="0" algn="r">
              <a:spcBef>
                <a:spcPts val="0"/>
              </a:spcBef>
              <a:buNone/>
              <a:defRPr b="0" i="0" sz="1000" u="none" cap="none" strike="noStrike">
                <a:solidFill>
                  <a:schemeClr val="dk1"/>
                </a:solidFill>
                <a:latin typeface="Calibri"/>
                <a:ea typeface="Calibri"/>
                <a:cs typeface="Calibri"/>
                <a:sym typeface="Calibri"/>
              </a:defRPr>
            </a:lvl2pPr>
            <a:lvl3pPr indent="0" lvl="2" marL="0" marR="0" rtl="0" algn="r">
              <a:spcBef>
                <a:spcPts val="0"/>
              </a:spcBef>
              <a:buNone/>
              <a:defRPr b="0" i="0" sz="1000" u="none" cap="none" strike="noStrike">
                <a:solidFill>
                  <a:schemeClr val="dk1"/>
                </a:solidFill>
                <a:latin typeface="Calibri"/>
                <a:ea typeface="Calibri"/>
                <a:cs typeface="Calibri"/>
                <a:sym typeface="Calibri"/>
              </a:defRPr>
            </a:lvl3pPr>
            <a:lvl4pPr indent="0" lvl="3" marL="0" marR="0" rtl="0" algn="r">
              <a:spcBef>
                <a:spcPts val="0"/>
              </a:spcBef>
              <a:buNone/>
              <a:defRPr b="0" i="0" sz="1000" u="none" cap="none" strike="noStrike">
                <a:solidFill>
                  <a:schemeClr val="dk1"/>
                </a:solidFill>
                <a:latin typeface="Calibri"/>
                <a:ea typeface="Calibri"/>
                <a:cs typeface="Calibri"/>
                <a:sym typeface="Calibri"/>
              </a:defRPr>
            </a:lvl4pPr>
            <a:lvl5pPr indent="0" lvl="4" marL="0" marR="0" rtl="0" algn="r">
              <a:spcBef>
                <a:spcPts val="0"/>
              </a:spcBef>
              <a:buNone/>
              <a:defRPr b="0" i="0" sz="1000" u="none" cap="none" strike="noStrike">
                <a:solidFill>
                  <a:schemeClr val="dk1"/>
                </a:solidFill>
                <a:latin typeface="Calibri"/>
                <a:ea typeface="Calibri"/>
                <a:cs typeface="Calibri"/>
                <a:sym typeface="Calibri"/>
              </a:defRPr>
            </a:lvl5pPr>
            <a:lvl6pPr indent="0" lvl="5" marL="0" marR="0" rtl="0" algn="r">
              <a:spcBef>
                <a:spcPts val="0"/>
              </a:spcBef>
              <a:buNone/>
              <a:defRPr b="0" i="0" sz="1000" u="none" cap="none" strike="noStrike">
                <a:solidFill>
                  <a:schemeClr val="dk1"/>
                </a:solidFill>
                <a:latin typeface="Calibri"/>
                <a:ea typeface="Calibri"/>
                <a:cs typeface="Calibri"/>
                <a:sym typeface="Calibri"/>
              </a:defRPr>
            </a:lvl6pPr>
            <a:lvl7pPr indent="0" lvl="6" marL="0" marR="0" rtl="0" algn="r">
              <a:spcBef>
                <a:spcPts val="0"/>
              </a:spcBef>
              <a:buNone/>
              <a:defRPr b="0" i="0" sz="1000" u="none" cap="none" strike="noStrike">
                <a:solidFill>
                  <a:schemeClr val="dk1"/>
                </a:solidFill>
                <a:latin typeface="Calibri"/>
                <a:ea typeface="Calibri"/>
                <a:cs typeface="Calibri"/>
                <a:sym typeface="Calibri"/>
              </a:defRPr>
            </a:lvl7pPr>
            <a:lvl8pPr indent="0" lvl="7" marL="0" marR="0" rtl="0" algn="r">
              <a:spcBef>
                <a:spcPts val="0"/>
              </a:spcBef>
              <a:buNone/>
              <a:defRPr b="0" i="0" sz="1000" u="none" cap="none" strike="noStrike">
                <a:solidFill>
                  <a:schemeClr val="dk1"/>
                </a:solidFill>
                <a:latin typeface="Calibri"/>
                <a:ea typeface="Calibri"/>
                <a:cs typeface="Calibri"/>
                <a:sym typeface="Calibri"/>
              </a:defRPr>
            </a:lvl8pPr>
            <a:lvl9pPr indent="0" lvl="8" marL="0" marR="0" rtl="0" algn="r">
              <a:spcBef>
                <a:spcPts val="0"/>
              </a:spcBef>
              <a:buNone/>
              <a:defRPr b="0" i="0" sz="10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AR"/>
              <a:t>‹#›</a:t>
            </a:fld>
            <a:endParaRPr/>
          </a:p>
        </p:txBody>
      </p:sp>
    </p:spTree>
  </p:cSld>
  <p:clrMap accent1="accent1" accent2="accent2" accent3="accent3" accent4="accent4" accent5="accent5" accent6="accent6" bg1="lt1" bg2="dk2" tx1="dk1" tx2="lt2" folHlink="folHlink" hlink="hlink"/>
  <p:sldLayoutIdLst>
    <p:sldLayoutId id="2147483667"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1.png"/><Relationship Id="rId5" Type="http://schemas.openxmlformats.org/officeDocument/2006/relationships/hyperlink" Target="https://docs.google.com/document/d/1ZHiugd8vcDcz2qjSqbgnySVhPZ1r9mSK/edit?usp=drive_link&amp;ouid=106733237743083447275&amp;rtpof=true&amp;sd=tru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7.png"/><Relationship Id="rId6"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Script de ordenador en una pantalla" id="161" name="Google Shape;161;p1"/>
          <p:cNvPicPr preferRelativeResize="0"/>
          <p:nvPr/>
        </p:nvPicPr>
        <p:blipFill rotWithShape="1">
          <a:blip r:embed="rId3">
            <a:alphaModFix/>
          </a:blip>
          <a:srcRect b="8218" l="0" r="0" t="7512"/>
          <a:stretch/>
        </p:blipFill>
        <p:spPr>
          <a:xfrm>
            <a:off x="20" y="10"/>
            <a:ext cx="12191980" cy="6857990"/>
          </a:xfrm>
          <a:prstGeom prst="rect">
            <a:avLst/>
          </a:prstGeom>
          <a:noFill/>
          <a:ln>
            <a:noFill/>
          </a:ln>
        </p:spPr>
      </p:pic>
      <p:pic>
        <p:nvPicPr>
          <p:cNvPr id="162" name="Google Shape;162;p1"/>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163" name="Google Shape;163;p1"/>
          <p:cNvSpPr/>
          <p:nvPr/>
        </p:nvSpPr>
        <p:spPr>
          <a:xfrm>
            <a:off x="1712912" y="2125133"/>
            <a:ext cx="8736013" cy="2607734"/>
          </a:xfrm>
          <a:prstGeom prst="rect">
            <a:avLst/>
          </a:prstGeom>
          <a:solidFill>
            <a:schemeClr val="dk1">
              <a:alpha val="69803"/>
            </a:schemeClr>
          </a:solid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p>
            <a:pPr indent="0" lvl="0" marL="0" marR="0" rtl="0" algn="ctr">
              <a:spcBef>
                <a:spcPts val="0"/>
              </a:spcBef>
              <a:spcAft>
                <a:spcPts val="0"/>
              </a:spcAft>
              <a:buClr>
                <a:schemeClr val="lt1"/>
              </a:buClr>
              <a:buSzPts val="1600"/>
              <a:buFont typeface="Arial"/>
              <a:buNone/>
            </a:pPr>
            <a:r>
              <a:t/>
            </a:r>
            <a:endParaRPr b="0" i="0" sz="1600" u="none" cap="none" strike="noStrike">
              <a:solidFill>
                <a:schemeClr val="lt1"/>
              </a:solidFill>
              <a:latin typeface="Calibri"/>
              <a:ea typeface="Calibri"/>
              <a:cs typeface="Calibri"/>
              <a:sym typeface="Calibri"/>
            </a:endParaRPr>
          </a:p>
        </p:txBody>
      </p:sp>
      <p:sp>
        <p:nvSpPr>
          <p:cNvPr id="164" name="Google Shape;164;p1"/>
          <p:cNvSpPr txBox="1"/>
          <p:nvPr>
            <p:ph type="ctrTitle"/>
          </p:nvPr>
        </p:nvSpPr>
        <p:spPr>
          <a:xfrm>
            <a:off x="1923000" y="2298700"/>
            <a:ext cx="8347200" cy="22830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4800"/>
              <a:buFont typeface="Calibri"/>
              <a:buNone/>
            </a:pPr>
            <a:r>
              <a:rPr b="1" i="1" lang="es-AR"/>
              <a:t>DESARROLLO DE SOFTWARE</a:t>
            </a:r>
            <a:endParaRPr b="1" i="1"/>
          </a:p>
          <a:p>
            <a:pPr indent="0" lvl="0" marL="0" rtl="0" algn="ctr">
              <a:spcBef>
                <a:spcPts val="0"/>
              </a:spcBef>
              <a:spcAft>
                <a:spcPts val="0"/>
              </a:spcAft>
              <a:buClr>
                <a:schemeClr val="lt1"/>
              </a:buClr>
              <a:buSzPts val="4800"/>
              <a:buFont typeface="Calibri"/>
              <a:buNone/>
            </a:pPr>
            <a:r>
              <a:rPr b="1" i="1" lang="es-AR"/>
              <a:t>SOFTWARE DEVELOPMENT</a:t>
            </a:r>
            <a:endParaRPr b="1" i="1"/>
          </a:p>
        </p:txBody>
      </p:sp>
      <p:sp>
        <p:nvSpPr>
          <p:cNvPr id="165" name="Google Shape;165;p1"/>
          <p:cNvSpPr txBox="1"/>
          <p:nvPr>
            <p:ph idx="1" type="subTitle"/>
          </p:nvPr>
        </p:nvSpPr>
        <p:spPr>
          <a:xfrm>
            <a:off x="7806812" y="6191567"/>
            <a:ext cx="4385187" cy="664647"/>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SzPts val="1800"/>
              <a:buNone/>
            </a:pPr>
            <a:r>
              <a:rPr b="1" i="1" lang="es-AR"/>
              <a:t>ING. NAHUEL DANIEL SALAZAR GÓMEZ</a:t>
            </a:r>
            <a:endParaRPr b="1" i="1"/>
          </a:p>
          <a:p>
            <a:pPr indent="0" lvl="0" marL="0" rtl="0" algn="ctr">
              <a:spcBef>
                <a:spcPts val="0"/>
              </a:spcBef>
              <a:spcAft>
                <a:spcPts val="0"/>
              </a:spcAft>
              <a:buSzPts val="1800"/>
              <a:buNone/>
            </a:pPr>
            <a:r>
              <a:rPr b="1" i="1" lang="es-AR"/>
              <a:t>ING. ROMINA ROMERO</a:t>
            </a:r>
            <a:endParaRPr b="1" i="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4"/>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72" name="Google Shape;172;p4"/>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73" name="Google Shape;173;p4"/>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174" name="Google Shape;174;p4"/>
          <p:cNvSpPr txBox="1"/>
          <p:nvPr>
            <p:ph type="title"/>
          </p:nvPr>
        </p:nvSpPr>
        <p:spPr>
          <a:xfrm>
            <a:off x="718457" y="531278"/>
            <a:ext cx="3211517" cy="529257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3600"/>
              <a:buFont typeface="Calibri"/>
              <a:buNone/>
            </a:pPr>
            <a:r>
              <a:rPr b="1" i="1" lang="es-AR" u="sng">
                <a:solidFill>
                  <a:schemeClr val="hlink"/>
                </a:solidFill>
                <a:hlinkClick r:id="rId5"/>
              </a:rPr>
              <a:t>OBJETIVOS DE LA MATERIA</a:t>
            </a:r>
            <a:endParaRPr/>
          </a:p>
        </p:txBody>
      </p:sp>
      <p:sp>
        <p:nvSpPr>
          <p:cNvPr id="175" name="Google Shape;175;p4"/>
          <p:cNvSpPr/>
          <p:nvPr/>
        </p:nvSpPr>
        <p:spPr>
          <a:xfrm>
            <a:off x="4422108" y="0"/>
            <a:ext cx="7769892" cy="6858000"/>
          </a:xfrm>
          <a:custGeom>
            <a:rect b="b" l="l" r="r" t="t"/>
            <a:pathLst>
              <a:path extrusionOk="0" h="6837536" w="7769892">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solidFill>
            <a:schemeClr val="lt1"/>
          </a:solidFill>
          <a:ln>
            <a:noFill/>
          </a:ln>
          <a:effectLst>
            <a:outerShdw blurRad="254000" rotWithShape="0" algn="tl">
              <a:srgbClr val="000000">
                <a:alpha val="42745"/>
              </a:srgbClr>
            </a:outerShdw>
          </a:effectLst>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nvGrpSpPr>
          <p:cNvPr id="176" name="Google Shape;176;p4"/>
          <p:cNvGrpSpPr/>
          <p:nvPr/>
        </p:nvGrpSpPr>
        <p:grpSpPr>
          <a:xfrm>
            <a:off x="5101830" y="1224996"/>
            <a:ext cx="6685286" cy="4022644"/>
            <a:chOff x="137629" y="572307"/>
            <a:chExt cx="5741400" cy="2510700"/>
          </a:xfrm>
        </p:grpSpPr>
        <p:sp>
          <p:nvSpPr>
            <p:cNvPr id="177" name="Google Shape;177;p4"/>
            <p:cNvSpPr/>
            <p:nvPr/>
          </p:nvSpPr>
          <p:spPr>
            <a:xfrm>
              <a:off x="137629" y="572307"/>
              <a:ext cx="5741400" cy="2510700"/>
            </a:xfrm>
            <a:prstGeom prst="roundRect">
              <a:avLst>
                <a:gd fmla="val 16667" name="adj"/>
              </a:avLst>
            </a:prstGeom>
            <a:solidFill>
              <a:srgbClr val="467BCF"/>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4"/>
            <p:cNvSpPr txBox="1"/>
            <p:nvPr/>
          </p:nvSpPr>
          <p:spPr>
            <a:xfrm>
              <a:off x="458433" y="628779"/>
              <a:ext cx="5180100" cy="2303400"/>
            </a:xfrm>
            <a:prstGeom prst="rect">
              <a:avLst/>
            </a:prstGeom>
            <a:noFill/>
            <a:ln>
              <a:noFill/>
            </a:ln>
          </p:spPr>
          <p:txBody>
            <a:bodyPr anchorCtr="0" anchor="ctr" bIns="110475" lIns="110475" spcFirstLastPara="1" rIns="110475" wrap="square" tIns="110475">
              <a:noAutofit/>
            </a:bodyPr>
            <a:lstStyle/>
            <a:p>
              <a:pPr indent="0" lvl="0" marL="0" marR="0" rtl="0" algn="just">
                <a:spcBef>
                  <a:spcPts val="600"/>
                </a:spcBef>
                <a:spcAft>
                  <a:spcPts val="0"/>
                </a:spcAft>
                <a:buClr>
                  <a:schemeClr val="dk1"/>
                </a:buClr>
                <a:buSzPts val="1100"/>
                <a:buFont typeface="Arial"/>
                <a:buNone/>
              </a:pPr>
              <a:r>
                <a:rPr lang="es-AR" sz="2200">
                  <a:solidFill>
                    <a:srgbClr val="FFFFFF"/>
                  </a:solidFill>
                  <a:latin typeface="Calibri"/>
                  <a:ea typeface="Calibri"/>
                  <a:cs typeface="Calibri"/>
                  <a:sym typeface="Calibri"/>
                </a:rPr>
                <a:t>Brindar las herramientas necesarias para participar activamente en cualquier proyecto de desarrollo de software de cualquier envergadura. Contará con la capacidad de definir requerimientos, proponer herramientas para la gestión del proyecto y podrá participar en cualquier parte del ciclo de desarrollo de software de su preferencia (análisis, desarrollo, testeo, gestión).</a:t>
              </a:r>
              <a:endParaRPr i="0" sz="4000" u="none" cap="none" strike="noStrike">
                <a:solidFill>
                  <a:srgbClr val="FFFFFF"/>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pic>
        <p:nvPicPr>
          <p:cNvPr id="183" name="Google Shape;183;p5"/>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184" name="Google Shape;184;p5"/>
          <p:cNvSpPr/>
          <p:nvPr/>
        </p:nvSpPr>
        <p:spPr>
          <a:xfrm>
            <a:off x="0" y="0"/>
            <a:ext cx="12188952" cy="6858000"/>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85" name="Google Shape;185;p5"/>
          <p:cNvPicPr preferRelativeResize="0"/>
          <p:nvPr/>
        </p:nvPicPr>
        <p:blipFill rotWithShape="1">
          <a:blip r:embed="rId3">
            <a:alphaModFix/>
          </a:blip>
          <a:srcRect b="0" l="0" r="51622" t="0"/>
          <a:stretch/>
        </p:blipFill>
        <p:spPr>
          <a:xfrm>
            <a:off x="1" y="0"/>
            <a:ext cx="5896768" cy="6856214"/>
          </a:xfrm>
          <a:prstGeom prst="rect">
            <a:avLst/>
          </a:prstGeom>
          <a:noFill/>
          <a:ln>
            <a:noFill/>
          </a:ln>
        </p:spPr>
      </p:pic>
      <p:sp>
        <p:nvSpPr>
          <p:cNvPr id="186" name="Google Shape;186;p5"/>
          <p:cNvSpPr txBox="1"/>
          <p:nvPr>
            <p:ph type="title"/>
          </p:nvPr>
        </p:nvSpPr>
        <p:spPr>
          <a:xfrm>
            <a:off x="486876" y="2032000"/>
            <a:ext cx="4513792" cy="2819398"/>
          </a:xfrm>
          <a:prstGeom prst="rect">
            <a:avLst/>
          </a:prstGeom>
          <a:noFill/>
          <a:ln>
            <a:noFill/>
          </a:ln>
        </p:spPr>
        <p:txBody>
          <a:bodyPr anchorCtr="0" anchor="b" bIns="45700" lIns="91425" spcFirstLastPara="1" rIns="91425" wrap="square" tIns="45700">
            <a:normAutofit/>
          </a:bodyPr>
          <a:lstStyle/>
          <a:p>
            <a:pPr indent="0" lvl="0" marL="0" rtl="0" algn="r">
              <a:lnSpc>
                <a:spcPct val="90000"/>
              </a:lnSpc>
              <a:spcBef>
                <a:spcPts val="0"/>
              </a:spcBef>
              <a:spcAft>
                <a:spcPts val="0"/>
              </a:spcAft>
              <a:buClr>
                <a:srgbClr val="FFFFFF"/>
              </a:buClr>
              <a:buSzPts val="4800"/>
              <a:buFont typeface="Calibri"/>
              <a:buNone/>
            </a:pPr>
            <a:r>
              <a:rPr lang="es-AR" sz="4800">
                <a:solidFill>
                  <a:srgbClr val="FFFFFF"/>
                </a:solidFill>
              </a:rPr>
              <a:t>¿QUE ES PARA USTEDES EL DESARROLLO DE SOFTWARE?</a:t>
            </a:r>
            <a:endParaRPr/>
          </a:p>
        </p:txBody>
      </p:sp>
      <p:sp>
        <p:nvSpPr>
          <p:cNvPr id="187" name="Google Shape;187;p5"/>
          <p:cNvSpPr/>
          <p:nvPr/>
        </p:nvSpPr>
        <p:spPr>
          <a:xfrm>
            <a:off x="5827529" y="660400"/>
            <a:ext cx="6381405" cy="6214533"/>
          </a:xfrm>
          <a:custGeom>
            <a:rect b="b" l="l" r="r" t="t"/>
            <a:pathLst>
              <a:path extrusionOk="0" h="1298" w="1333">
                <a:moveTo>
                  <a:pt x="1333" y="1031"/>
                </a:moveTo>
                <a:cubicBezTo>
                  <a:pt x="1333" y="380"/>
                  <a:pt x="1333" y="380"/>
                  <a:pt x="1333" y="380"/>
                </a:cubicBezTo>
                <a:cubicBezTo>
                  <a:pt x="1215" y="154"/>
                  <a:pt x="979" y="0"/>
                  <a:pt x="706" y="0"/>
                </a:cubicBezTo>
                <a:cubicBezTo>
                  <a:pt x="317" y="0"/>
                  <a:pt x="0" y="316"/>
                  <a:pt x="0" y="706"/>
                </a:cubicBezTo>
                <a:cubicBezTo>
                  <a:pt x="0" y="954"/>
                  <a:pt x="129" y="1172"/>
                  <a:pt x="323" y="1298"/>
                </a:cubicBezTo>
                <a:cubicBezTo>
                  <a:pt x="1090" y="1298"/>
                  <a:pt x="1090" y="1298"/>
                  <a:pt x="1090" y="1298"/>
                </a:cubicBezTo>
                <a:cubicBezTo>
                  <a:pt x="1193" y="1232"/>
                  <a:pt x="1276" y="1140"/>
                  <a:pt x="1333" y="1031"/>
                </a:cubicBezTo>
                <a:close/>
              </a:path>
            </a:pathLst>
          </a:custGeom>
          <a:solidFill>
            <a:schemeClr val="lt1"/>
          </a:solidFill>
          <a:ln cap="sq" cmpd="dbl" w="50800">
            <a:solidFill>
              <a:srgbClr val="FFFFFF"/>
            </a:solidFill>
            <a:prstDash val="solid"/>
            <a:miter lim="800000"/>
            <a:headEnd len="sm" w="sm" type="none"/>
            <a:tailEnd len="sm" w="sm" type="none"/>
          </a:ln>
          <a:effectLst>
            <a:outerShdw blurRad="254000" rotWithShape="0" algn="tl">
              <a:srgbClr val="000000">
                <a:alpha val="42745"/>
              </a:srgbClr>
            </a:outerShdw>
          </a:effectLst>
        </p:spPr>
        <p:txBody>
          <a:bodyPr anchorCtr="0" anchor="t" bIns="45700" lIns="91425" spcFirstLastPara="1" rIns="91425" wrap="square" tIns="45700">
            <a:normAutofit/>
          </a:bodyPr>
          <a:lstStyle/>
          <a:p>
            <a:pPr indent="0" lvl="0" marL="0" marR="0" rtl="0" algn="ctr">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sp>
        <p:nvSpPr>
          <p:cNvPr id="188" name="Google Shape;188;p5"/>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189" name="Google Shape;189;p5"/>
          <p:cNvGrpSpPr/>
          <p:nvPr/>
        </p:nvGrpSpPr>
        <p:grpSpPr>
          <a:xfrm>
            <a:off x="5516218" y="331504"/>
            <a:ext cx="6675782" cy="5276654"/>
            <a:chOff x="5516218" y="331504"/>
            <a:chExt cx="6675782" cy="5276654"/>
          </a:xfrm>
        </p:grpSpPr>
        <p:cxnSp>
          <p:nvCxnSpPr>
            <p:cNvPr id="190" name="Google Shape;190;p5"/>
            <p:cNvCxnSpPr/>
            <p:nvPr/>
          </p:nvCxnSpPr>
          <p:spPr>
            <a:xfrm flipH="1">
              <a:off x="9266830" y="3315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1" name="Google Shape;191;p5"/>
            <p:cNvCxnSpPr/>
            <p:nvPr/>
          </p:nvCxnSpPr>
          <p:spPr>
            <a:xfrm flipH="1" rot="120000">
              <a:off x="9408861" y="3383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2" name="Google Shape;192;p5"/>
            <p:cNvCxnSpPr/>
            <p:nvPr/>
          </p:nvCxnSpPr>
          <p:spPr>
            <a:xfrm flipH="1" rot="240000">
              <a:off x="9551700" y="34763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3" name="Google Shape;193;p5"/>
            <p:cNvCxnSpPr/>
            <p:nvPr/>
          </p:nvCxnSpPr>
          <p:spPr>
            <a:xfrm flipH="1" rot="360000">
              <a:off x="9688748" y="36808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4" name="Google Shape;194;p5"/>
            <p:cNvCxnSpPr/>
            <p:nvPr/>
          </p:nvCxnSpPr>
          <p:spPr>
            <a:xfrm flipH="1" rot="540000">
              <a:off x="9824866" y="38922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5" name="Google Shape;195;p5"/>
            <p:cNvCxnSpPr/>
            <p:nvPr/>
          </p:nvCxnSpPr>
          <p:spPr>
            <a:xfrm flipH="1" rot="660000">
              <a:off x="9966867" y="41754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6" name="Google Shape;196;p5"/>
            <p:cNvCxnSpPr/>
            <p:nvPr/>
          </p:nvCxnSpPr>
          <p:spPr>
            <a:xfrm flipH="1" rot="780000">
              <a:off x="10104425" y="4458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7" name="Google Shape;197;p5"/>
            <p:cNvCxnSpPr/>
            <p:nvPr/>
          </p:nvCxnSpPr>
          <p:spPr>
            <a:xfrm flipH="1" rot="900000">
              <a:off x="10240513" y="47948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8" name="Google Shape;198;p5"/>
            <p:cNvCxnSpPr/>
            <p:nvPr/>
          </p:nvCxnSpPr>
          <p:spPr>
            <a:xfrm flipH="1" rot="1080000">
              <a:off x="10373882" y="52435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199" name="Google Shape;199;p5"/>
            <p:cNvCxnSpPr/>
            <p:nvPr/>
          </p:nvCxnSpPr>
          <p:spPr>
            <a:xfrm flipH="1" rot="1200000">
              <a:off x="10505632" y="570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0" name="Google Shape;200;p5"/>
            <p:cNvCxnSpPr/>
            <p:nvPr/>
          </p:nvCxnSpPr>
          <p:spPr>
            <a:xfrm flipH="1" rot="1320000">
              <a:off x="10637382" y="62134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1" name="Google Shape;201;p5"/>
            <p:cNvCxnSpPr/>
            <p:nvPr/>
          </p:nvCxnSpPr>
          <p:spPr>
            <a:xfrm flipH="1" rot="1440000">
              <a:off x="10760965" y="69043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2" name="Google Shape;202;p5"/>
            <p:cNvCxnSpPr/>
            <p:nvPr/>
          </p:nvCxnSpPr>
          <p:spPr>
            <a:xfrm flipH="1" rot="1620000">
              <a:off x="10888991" y="755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3" name="Google Shape;203;p5"/>
            <p:cNvCxnSpPr/>
            <p:nvPr/>
          </p:nvCxnSpPr>
          <p:spPr>
            <a:xfrm flipH="1" rot="1740000">
              <a:off x="11010193" y="81974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4" name="Google Shape;204;p5"/>
            <p:cNvCxnSpPr/>
            <p:nvPr/>
          </p:nvCxnSpPr>
          <p:spPr>
            <a:xfrm flipH="1" rot="1860000">
              <a:off x="11129014" y="89566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5" name="Google Shape;205;p5"/>
            <p:cNvCxnSpPr/>
            <p:nvPr/>
          </p:nvCxnSpPr>
          <p:spPr>
            <a:xfrm flipH="1" rot="1980000">
              <a:off x="11249872" y="9680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6" name="Google Shape;206;p5"/>
            <p:cNvCxnSpPr/>
            <p:nvPr/>
          </p:nvCxnSpPr>
          <p:spPr>
            <a:xfrm flipH="1" rot="2160000">
              <a:off x="11366875" y="10480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7" name="Google Shape;207;p5"/>
            <p:cNvCxnSpPr/>
            <p:nvPr/>
          </p:nvCxnSpPr>
          <p:spPr>
            <a:xfrm flipH="1" rot="2280000">
              <a:off x="11474058" y="11315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8" name="Google Shape;208;p5"/>
            <p:cNvCxnSpPr/>
            <p:nvPr/>
          </p:nvCxnSpPr>
          <p:spPr>
            <a:xfrm flipH="1" rot="2400000">
              <a:off x="11583303" y="122179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09" name="Google Shape;209;p5"/>
            <p:cNvCxnSpPr/>
            <p:nvPr/>
          </p:nvCxnSpPr>
          <p:spPr>
            <a:xfrm flipH="1" rot="2520000">
              <a:off x="11685344" y="132177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0" name="Google Shape;210;p5"/>
            <p:cNvCxnSpPr/>
            <p:nvPr/>
          </p:nvCxnSpPr>
          <p:spPr>
            <a:xfrm flipH="1" rot="2700000">
              <a:off x="11787704" y="14176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1" name="Google Shape;211;p5"/>
            <p:cNvCxnSpPr/>
            <p:nvPr/>
          </p:nvCxnSpPr>
          <p:spPr>
            <a:xfrm flipH="1" rot="2820000">
              <a:off x="11880859" y="15179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2" name="Google Shape;212;p5"/>
            <p:cNvCxnSpPr/>
            <p:nvPr/>
          </p:nvCxnSpPr>
          <p:spPr>
            <a:xfrm flipH="1" rot="2940000">
              <a:off x="11969252" y="162743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3" name="Google Shape;213;p5"/>
            <p:cNvCxnSpPr/>
            <p:nvPr/>
          </p:nvCxnSpPr>
          <p:spPr>
            <a:xfrm flipH="1" rot="3060000">
              <a:off x="12062016" y="173601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4" name="Google Shape;214;p5"/>
            <p:cNvCxnSpPr/>
            <p:nvPr/>
          </p:nvCxnSpPr>
          <p:spPr>
            <a:xfrm flipH="1">
              <a:off x="12074680" y="1910249"/>
              <a:ext cx="117320" cy="82912"/>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5" name="Google Shape;215;p5"/>
            <p:cNvCxnSpPr/>
            <p:nvPr/>
          </p:nvCxnSpPr>
          <p:spPr>
            <a:xfrm flipH="1">
              <a:off x="12149943" y="2083594"/>
              <a:ext cx="39676" cy="21436"/>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6" name="Google Shape;216;p5"/>
            <p:cNvCxnSpPr/>
            <p:nvPr/>
          </p:nvCxnSpPr>
          <p:spPr>
            <a:xfrm flipH="1" rot="-180000">
              <a:off x="9127990" y="33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7" name="Google Shape;217;p5"/>
            <p:cNvCxnSpPr/>
            <p:nvPr/>
          </p:nvCxnSpPr>
          <p:spPr>
            <a:xfrm flipH="1" rot="-300000">
              <a:off x="8987576" y="33663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8" name="Google Shape;218;p5"/>
            <p:cNvCxnSpPr/>
            <p:nvPr/>
          </p:nvCxnSpPr>
          <p:spPr>
            <a:xfrm flipH="1" rot="-420000">
              <a:off x="8844859" y="35117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19" name="Google Shape;219;p5"/>
            <p:cNvCxnSpPr/>
            <p:nvPr/>
          </p:nvCxnSpPr>
          <p:spPr>
            <a:xfrm flipH="1" rot="-540000">
              <a:off x="8706904" y="3657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0" name="Google Shape;220;p5"/>
            <p:cNvCxnSpPr/>
            <p:nvPr/>
          </p:nvCxnSpPr>
          <p:spPr>
            <a:xfrm flipH="1" rot="-720000">
              <a:off x="8568008" y="38789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1" name="Google Shape;221;p5"/>
            <p:cNvCxnSpPr/>
            <p:nvPr/>
          </p:nvCxnSpPr>
          <p:spPr>
            <a:xfrm flipH="1" rot="-840000">
              <a:off x="8429112" y="4100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2" name="Google Shape;222;p5"/>
            <p:cNvCxnSpPr/>
            <p:nvPr/>
          </p:nvCxnSpPr>
          <p:spPr>
            <a:xfrm flipH="1" rot="-960000">
              <a:off x="8294968" y="4462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3" name="Google Shape;223;p5"/>
            <p:cNvCxnSpPr/>
            <p:nvPr/>
          </p:nvCxnSpPr>
          <p:spPr>
            <a:xfrm flipH="1" rot="-1080000">
              <a:off x="8160824" y="48237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4" name="Google Shape;224;p5"/>
            <p:cNvCxnSpPr/>
            <p:nvPr/>
          </p:nvCxnSpPr>
          <p:spPr>
            <a:xfrm flipH="1" rot="-1260000">
              <a:off x="8027689" y="53184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5" name="Google Shape;225;p5"/>
            <p:cNvCxnSpPr/>
            <p:nvPr/>
          </p:nvCxnSpPr>
          <p:spPr>
            <a:xfrm flipH="1" rot="-1380000">
              <a:off x="7894554" y="58132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6" name="Google Shape;226;p5"/>
            <p:cNvCxnSpPr/>
            <p:nvPr/>
          </p:nvCxnSpPr>
          <p:spPr>
            <a:xfrm flipH="1" rot="-1500000">
              <a:off x="7761419" y="63079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7" name="Google Shape;227;p5"/>
            <p:cNvCxnSpPr/>
            <p:nvPr/>
          </p:nvCxnSpPr>
          <p:spPr>
            <a:xfrm flipH="1" rot="-1620000">
              <a:off x="7636645" y="68980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8" name="Google Shape;228;p5"/>
            <p:cNvCxnSpPr/>
            <p:nvPr/>
          </p:nvCxnSpPr>
          <p:spPr>
            <a:xfrm flipH="1" rot="-1800000">
              <a:off x="7511871" y="75119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29" name="Google Shape;229;p5"/>
            <p:cNvCxnSpPr/>
            <p:nvPr/>
          </p:nvCxnSpPr>
          <p:spPr>
            <a:xfrm flipH="1" rot="-1920000">
              <a:off x="7387899" y="81977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0" name="Google Shape;230;p5"/>
            <p:cNvCxnSpPr/>
            <p:nvPr/>
          </p:nvCxnSpPr>
          <p:spPr>
            <a:xfrm flipH="1" rot="-2040000">
              <a:off x="7268530" y="89316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1" name="Google Shape;231;p5"/>
            <p:cNvCxnSpPr/>
            <p:nvPr/>
          </p:nvCxnSpPr>
          <p:spPr>
            <a:xfrm flipH="1" rot="-2160000">
              <a:off x="7152030" y="97658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2" name="Google Shape;232;p5"/>
            <p:cNvCxnSpPr/>
            <p:nvPr/>
          </p:nvCxnSpPr>
          <p:spPr>
            <a:xfrm flipH="1" rot="-2340000">
              <a:off x="7041695" y="106002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3" name="Google Shape;233;p5"/>
            <p:cNvCxnSpPr/>
            <p:nvPr/>
          </p:nvCxnSpPr>
          <p:spPr>
            <a:xfrm flipH="1" rot="-2460000">
              <a:off x="6931360" y="114346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4" name="Google Shape;234;p5"/>
            <p:cNvCxnSpPr/>
            <p:nvPr/>
          </p:nvCxnSpPr>
          <p:spPr>
            <a:xfrm flipH="1" rot="-2580000">
              <a:off x="6819070" y="123586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5" name="Google Shape;235;p5"/>
            <p:cNvCxnSpPr/>
            <p:nvPr/>
          </p:nvCxnSpPr>
          <p:spPr>
            <a:xfrm flipH="1" rot="-2700000">
              <a:off x="6721359" y="133274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6" name="Google Shape;236;p5"/>
            <p:cNvCxnSpPr/>
            <p:nvPr/>
          </p:nvCxnSpPr>
          <p:spPr>
            <a:xfrm flipH="1" rot="-2880000">
              <a:off x="6617467" y="1429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7" name="Google Shape;237;p5"/>
            <p:cNvCxnSpPr/>
            <p:nvPr/>
          </p:nvCxnSpPr>
          <p:spPr>
            <a:xfrm flipH="1" rot="-3000000">
              <a:off x="6520032" y="15272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8" name="Google Shape;238;p5"/>
            <p:cNvCxnSpPr/>
            <p:nvPr/>
          </p:nvCxnSpPr>
          <p:spPr>
            <a:xfrm flipH="1" rot="-3120000">
              <a:off x="6429579" y="16416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39" name="Google Shape;239;p5"/>
            <p:cNvCxnSpPr/>
            <p:nvPr/>
          </p:nvCxnSpPr>
          <p:spPr>
            <a:xfrm flipH="1" rot="-3240000">
              <a:off x="6340532" y="17504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0" name="Google Shape;240;p5"/>
            <p:cNvCxnSpPr/>
            <p:nvPr/>
          </p:nvCxnSpPr>
          <p:spPr>
            <a:xfrm flipH="1" rot="-3420000">
              <a:off x="6261757" y="18601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1" name="Google Shape;241;p5"/>
            <p:cNvCxnSpPr/>
            <p:nvPr/>
          </p:nvCxnSpPr>
          <p:spPr>
            <a:xfrm flipH="1" rot="-3540000">
              <a:off x="6184144" y="197961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2" name="Google Shape;242;p5"/>
            <p:cNvCxnSpPr/>
            <p:nvPr/>
          </p:nvCxnSpPr>
          <p:spPr>
            <a:xfrm flipH="1" rot="-3660000">
              <a:off x="6106531" y="20990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3" name="Google Shape;243;p5"/>
            <p:cNvCxnSpPr/>
            <p:nvPr/>
          </p:nvCxnSpPr>
          <p:spPr>
            <a:xfrm flipH="1" rot="-3780000">
              <a:off x="6043206" y="222255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4" name="Google Shape;244;p5"/>
            <p:cNvCxnSpPr/>
            <p:nvPr/>
          </p:nvCxnSpPr>
          <p:spPr>
            <a:xfrm flipH="1" rot="-3960000">
              <a:off x="5978913" y="234430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5" name="Google Shape;245;p5"/>
            <p:cNvCxnSpPr/>
            <p:nvPr/>
          </p:nvCxnSpPr>
          <p:spPr>
            <a:xfrm flipH="1" rot="-4080000">
              <a:off x="5912438" y="24706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6" name="Google Shape;246;p5"/>
            <p:cNvCxnSpPr/>
            <p:nvPr/>
          </p:nvCxnSpPr>
          <p:spPr>
            <a:xfrm flipH="1" rot="-4200000">
              <a:off x="5858875" y="2600922"/>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7" name="Google Shape;247;p5"/>
            <p:cNvCxnSpPr/>
            <p:nvPr/>
          </p:nvCxnSpPr>
          <p:spPr>
            <a:xfrm flipH="1" rot="-4320000">
              <a:off x="5808182" y="273404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8" name="Google Shape;248;p5"/>
            <p:cNvCxnSpPr/>
            <p:nvPr/>
          </p:nvCxnSpPr>
          <p:spPr>
            <a:xfrm flipH="1" rot="-4500000">
              <a:off x="5773263" y="286686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49" name="Google Shape;249;p5"/>
            <p:cNvCxnSpPr/>
            <p:nvPr/>
          </p:nvCxnSpPr>
          <p:spPr>
            <a:xfrm flipH="1" rot="-4620000">
              <a:off x="5735963" y="300206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0" name="Google Shape;250;p5"/>
            <p:cNvCxnSpPr/>
            <p:nvPr/>
          </p:nvCxnSpPr>
          <p:spPr>
            <a:xfrm flipH="1" rot="-4740000">
              <a:off x="5700105" y="313891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1" name="Google Shape;251;p5"/>
            <p:cNvCxnSpPr/>
            <p:nvPr/>
          </p:nvCxnSpPr>
          <p:spPr>
            <a:xfrm flipH="1" rot="-4860000">
              <a:off x="5665939" y="3275489"/>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2" name="Google Shape;252;p5"/>
            <p:cNvCxnSpPr/>
            <p:nvPr/>
          </p:nvCxnSpPr>
          <p:spPr>
            <a:xfrm flipH="1" rot="-5040000">
              <a:off x="5644476" y="341425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3" name="Google Shape;253;p5"/>
            <p:cNvCxnSpPr/>
            <p:nvPr/>
          </p:nvCxnSpPr>
          <p:spPr>
            <a:xfrm flipH="1" rot="-5160000">
              <a:off x="5626530" y="355462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4" name="Google Shape;254;p5"/>
            <p:cNvCxnSpPr/>
            <p:nvPr/>
          </p:nvCxnSpPr>
          <p:spPr>
            <a:xfrm flipH="1" rot="-5280000">
              <a:off x="5616429" y="3691831"/>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5" name="Google Shape;255;p5"/>
            <p:cNvCxnSpPr/>
            <p:nvPr/>
          </p:nvCxnSpPr>
          <p:spPr>
            <a:xfrm flipH="1" rot="-5400000">
              <a:off x="5611319" y="38353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6" name="Google Shape;256;p5"/>
            <p:cNvCxnSpPr/>
            <p:nvPr/>
          </p:nvCxnSpPr>
          <p:spPr>
            <a:xfrm flipH="1" rot="-5580000">
              <a:off x="5608540" y="3975726"/>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7" name="Google Shape;257;p5"/>
            <p:cNvCxnSpPr/>
            <p:nvPr/>
          </p:nvCxnSpPr>
          <p:spPr>
            <a:xfrm flipH="1" rot="-5700000">
              <a:off x="5605761" y="411607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8" name="Google Shape;258;p5"/>
            <p:cNvCxnSpPr/>
            <p:nvPr/>
          </p:nvCxnSpPr>
          <p:spPr>
            <a:xfrm flipH="1" rot="-5820000">
              <a:off x="5624195" y="425421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59" name="Google Shape;259;p5"/>
            <p:cNvCxnSpPr/>
            <p:nvPr/>
          </p:nvCxnSpPr>
          <p:spPr>
            <a:xfrm flipH="1" rot="-5940000">
              <a:off x="5642629" y="43923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0" name="Google Shape;260;p5"/>
            <p:cNvCxnSpPr/>
            <p:nvPr/>
          </p:nvCxnSpPr>
          <p:spPr>
            <a:xfrm flipH="1" rot="-6120000">
              <a:off x="5654818" y="4536385"/>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1" name="Google Shape;261;p5"/>
            <p:cNvCxnSpPr/>
            <p:nvPr/>
          </p:nvCxnSpPr>
          <p:spPr>
            <a:xfrm flipH="1" rot="-6240000">
              <a:off x="5684446" y="467136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2" name="Google Shape;262;p5"/>
            <p:cNvCxnSpPr/>
            <p:nvPr/>
          </p:nvCxnSpPr>
          <p:spPr>
            <a:xfrm flipH="1" rot="-6360000">
              <a:off x="5714074" y="4808730"/>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3" name="Google Shape;263;p5"/>
            <p:cNvCxnSpPr/>
            <p:nvPr/>
          </p:nvCxnSpPr>
          <p:spPr>
            <a:xfrm flipH="1" rot="-6480000">
              <a:off x="5748464" y="4948474"/>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4" name="Google Shape;264;p5"/>
            <p:cNvCxnSpPr/>
            <p:nvPr/>
          </p:nvCxnSpPr>
          <p:spPr>
            <a:xfrm flipH="1" rot="-6660000">
              <a:off x="5792091" y="5077607"/>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5" name="Google Shape;265;p5"/>
            <p:cNvCxnSpPr/>
            <p:nvPr/>
          </p:nvCxnSpPr>
          <p:spPr>
            <a:xfrm flipH="1" rot="-6780000">
              <a:off x="5847441" y="5211223"/>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6" name="Google Shape;266;p5"/>
            <p:cNvCxnSpPr/>
            <p:nvPr/>
          </p:nvCxnSpPr>
          <p:spPr>
            <a:xfrm flipH="1" rot="-6900000">
              <a:off x="5900410" y="5342458"/>
              <a:ext cx="3394" cy="182880"/>
            </a:xfrm>
            <a:prstGeom prst="straightConnector1">
              <a:avLst/>
            </a:prstGeom>
            <a:noFill/>
            <a:ln cap="rnd" cmpd="sng" w="9525">
              <a:solidFill>
                <a:srgbClr val="FFFFFF">
                  <a:alpha val="29803"/>
                </a:srgbClr>
              </a:solidFill>
              <a:prstDash val="solid"/>
              <a:round/>
              <a:headEnd len="sm" w="sm" type="none"/>
              <a:tailEnd len="sm" w="sm" type="none"/>
            </a:ln>
          </p:spPr>
        </p:cxnSp>
        <p:cxnSp>
          <p:nvCxnSpPr>
            <p:cNvPr id="267" name="Google Shape;267;p5"/>
            <p:cNvCxnSpPr/>
            <p:nvPr/>
          </p:nvCxnSpPr>
          <p:spPr>
            <a:xfrm flipH="1" rot="-7020000">
              <a:off x="5955760" y="5473693"/>
              <a:ext cx="3394" cy="182880"/>
            </a:xfrm>
            <a:prstGeom prst="straightConnector1">
              <a:avLst/>
            </a:prstGeom>
            <a:noFill/>
            <a:ln cap="rnd" cmpd="sng" w="9525">
              <a:solidFill>
                <a:srgbClr val="FFFFFF">
                  <a:alpha val="29803"/>
                </a:srgbClr>
              </a:solidFill>
              <a:prstDash val="solid"/>
              <a:round/>
              <a:headEnd len="sm" w="sm" type="none"/>
              <a:tailEnd len="sm" w="sm" type="none"/>
            </a:ln>
          </p:spPr>
        </p:cxnSp>
      </p:grpSp>
      <p:pic>
        <p:nvPicPr>
          <p:cNvPr descr="Procesador" id="268" name="Google Shape;268;p5"/>
          <p:cNvPicPr preferRelativeResize="0"/>
          <p:nvPr/>
        </p:nvPicPr>
        <p:blipFill rotWithShape="1">
          <a:blip r:embed="rId5">
            <a:alphaModFix/>
          </a:blip>
          <a:srcRect b="0" l="0" r="0" t="0"/>
          <a:stretch/>
        </p:blipFill>
        <p:spPr>
          <a:xfrm>
            <a:off x="7621263" y="2433919"/>
            <a:ext cx="3211160" cy="32111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2" name="Shape 272"/>
        <p:cNvGrpSpPr/>
        <p:nvPr/>
      </p:nvGrpSpPr>
      <p:grpSpPr>
        <a:xfrm>
          <a:off x="0" y="0"/>
          <a:ext cx="0" cy="0"/>
          <a:chOff x="0" y="0"/>
          <a:chExt cx="0" cy="0"/>
        </a:xfrm>
      </p:grpSpPr>
      <p:pic>
        <p:nvPicPr>
          <p:cNvPr id="273" name="Google Shape;273;g1f4cb2b29d9_0_0"/>
          <p:cNvPicPr preferRelativeResize="0"/>
          <p:nvPr/>
        </p:nvPicPr>
        <p:blipFill rotWithShape="1">
          <a:blip r:embed="rId3">
            <a:alphaModFix/>
          </a:blip>
          <a:srcRect b="0" l="0" r="0" t="0"/>
          <a:stretch/>
        </p:blipFill>
        <p:spPr>
          <a:xfrm>
            <a:off x="0" y="0"/>
            <a:ext cx="12188827" cy="6856215"/>
          </a:xfrm>
          <a:prstGeom prst="rect">
            <a:avLst/>
          </a:prstGeom>
          <a:noFill/>
          <a:ln>
            <a:noFill/>
          </a:ln>
        </p:spPr>
      </p:pic>
      <p:sp>
        <p:nvSpPr>
          <p:cNvPr id="274" name="Google Shape;274;g1f4cb2b29d9_0_0"/>
          <p:cNvSpPr/>
          <p:nvPr/>
        </p:nvSpPr>
        <p:spPr>
          <a:xfrm>
            <a:off x="0" y="0"/>
            <a:ext cx="12189000" cy="6858000"/>
          </a:xfrm>
          <a:prstGeom prst="rect">
            <a:avLst/>
          </a:pr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75" name="Google Shape;275;g1f4cb2b29d9_0_0"/>
          <p:cNvPicPr preferRelativeResize="0"/>
          <p:nvPr/>
        </p:nvPicPr>
        <p:blipFill rotWithShape="1">
          <a:blip r:embed="rId3">
            <a:alphaModFix/>
          </a:blip>
          <a:srcRect b="0" l="0" r="51623" t="0"/>
          <a:stretch/>
        </p:blipFill>
        <p:spPr>
          <a:xfrm>
            <a:off x="1" y="0"/>
            <a:ext cx="5896766" cy="6856215"/>
          </a:xfrm>
          <a:prstGeom prst="rect">
            <a:avLst/>
          </a:prstGeom>
          <a:noFill/>
          <a:ln>
            <a:noFill/>
          </a:ln>
        </p:spPr>
      </p:pic>
      <p:sp>
        <p:nvSpPr>
          <p:cNvPr id="276" name="Google Shape;276;g1f4cb2b29d9_0_0"/>
          <p:cNvSpPr txBox="1"/>
          <p:nvPr>
            <p:ph type="title"/>
          </p:nvPr>
        </p:nvSpPr>
        <p:spPr>
          <a:xfrm>
            <a:off x="434050" y="104900"/>
            <a:ext cx="4634100" cy="32112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4800"/>
              <a:buFont typeface="Calibri"/>
              <a:buNone/>
            </a:pPr>
            <a:r>
              <a:rPr lang="es-AR" sz="4800">
                <a:solidFill>
                  <a:srgbClr val="FFFFFF"/>
                </a:solidFill>
              </a:rPr>
              <a:t>Qué</a:t>
            </a:r>
            <a:r>
              <a:rPr lang="es-AR" sz="4800">
                <a:solidFill>
                  <a:srgbClr val="FFFFFF"/>
                </a:solidFill>
              </a:rPr>
              <a:t> queremos lograr en esta materia?</a:t>
            </a:r>
            <a:endParaRPr sz="4800">
              <a:solidFill>
                <a:srgbClr val="FFFFFF"/>
              </a:solidFill>
            </a:endParaRPr>
          </a:p>
          <a:p>
            <a:pPr indent="0" lvl="0" marL="0" rtl="0" algn="ctr">
              <a:lnSpc>
                <a:spcPct val="90000"/>
              </a:lnSpc>
              <a:spcBef>
                <a:spcPts val="0"/>
              </a:spcBef>
              <a:spcAft>
                <a:spcPts val="0"/>
              </a:spcAft>
              <a:buClr>
                <a:srgbClr val="FFFFFF"/>
              </a:buClr>
              <a:buSzPts val="4800"/>
              <a:buFont typeface="Calibri"/>
              <a:buNone/>
            </a:pPr>
            <a:r>
              <a:t/>
            </a:r>
            <a:endParaRPr sz="4800">
              <a:solidFill>
                <a:srgbClr val="FFFFFF"/>
              </a:solidFill>
            </a:endParaRPr>
          </a:p>
        </p:txBody>
      </p:sp>
      <p:sp>
        <p:nvSpPr>
          <p:cNvPr id="277" name="Google Shape;277;g1f4cb2b29d9_0_0"/>
          <p:cNvSpPr/>
          <p:nvPr/>
        </p:nvSpPr>
        <p:spPr>
          <a:xfrm>
            <a:off x="5281603" y="104899"/>
            <a:ext cx="6896713" cy="6005491"/>
          </a:xfrm>
          <a:custGeom>
            <a:rect b="b" l="l" r="r" t="t"/>
            <a:pathLst>
              <a:path extrusionOk="0" h="6005491" w="6896713">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41960"/>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grpSp>
        <p:nvGrpSpPr>
          <p:cNvPr id="278" name="Google Shape;278;g1f4cb2b29d9_0_0"/>
          <p:cNvGrpSpPr/>
          <p:nvPr/>
        </p:nvGrpSpPr>
        <p:grpSpPr>
          <a:xfrm>
            <a:off x="5516218" y="331504"/>
            <a:ext cx="6675782" cy="5276630"/>
            <a:chOff x="5516218" y="331504"/>
            <a:chExt cx="6675782" cy="5276630"/>
          </a:xfrm>
        </p:grpSpPr>
        <p:cxnSp>
          <p:nvCxnSpPr>
            <p:cNvPr id="279" name="Google Shape;279;g1f4cb2b29d9_0_0"/>
            <p:cNvCxnSpPr/>
            <p:nvPr/>
          </p:nvCxnSpPr>
          <p:spPr>
            <a:xfrm flipH="1">
              <a:off x="9266924" y="331504"/>
              <a:ext cx="3300" cy="183000"/>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80" name="Google Shape;280;g1f4cb2b29d9_0_0"/>
            <p:cNvCxnSpPr/>
            <p:nvPr/>
          </p:nvCxnSpPr>
          <p:spPr>
            <a:xfrm flipH="1">
              <a:off x="9408995" y="338389"/>
              <a:ext cx="3300" cy="182809"/>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81" name="Google Shape;281;g1f4cb2b29d9_0_0"/>
            <p:cNvCxnSpPr/>
            <p:nvPr/>
          </p:nvCxnSpPr>
          <p:spPr>
            <a:xfrm flipH="1" rot="311666">
              <a:off x="9551712" y="347599"/>
              <a:ext cx="3314" cy="182856"/>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82" name="Google Shape;282;g1f4cb2b29d9_0_0"/>
            <p:cNvCxnSpPr/>
            <p:nvPr/>
          </p:nvCxnSpPr>
          <p:spPr>
            <a:xfrm flipH="1" rot="311666">
              <a:off x="9688784" y="368111"/>
              <a:ext cx="3314" cy="182811"/>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83" name="Google Shape;283;g1f4cb2b29d9_0_0"/>
            <p:cNvCxnSpPr/>
            <p:nvPr/>
          </p:nvCxnSpPr>
          <p:spPr>
            <a:xfrm flipH="1" rot="618291">
              <a:off x="9824966" y="389198"/>
              <a:ext cx="3354" cy="182835"/>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84" name="Google Shape;284;g1f4cb2b29d9_0_0"/>
            <p:cNvCxnSpPr/>
            <p:nvPr/>
          </p:nvCxnSpPr>
          <p:spPr>
            <a:xfrm flipH="1" rot="618291">
              <a:off x="9966950" y="417581"/>
              <a:ext cx="3354" cy="182744"/>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85" name="Google Shape;285;g1f4cb2b29d9_0_0"/>
            <p:cNvCxnSpPr/>
            <p:nvPr/>
          </p:nvCxnSpPr>
          <p:spPr>
            <a:xfrm flipH="1" rot="915307">
              <a:off x="10104435" y="445810"/>
              <a:ext cx="3421" cy="182878"/>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86" name="Google Shape;286;g1f4cb2b29d9_0_0"/>
            <p:cNvCxnSpPr/>
            <p:nvPr/>
          </p:nvCxnSpPr>
          <p:spPr>
            <a:xfrm flipH="1" rot="915307">
              <a:off x="10240455" y="479464"/>
              <a:ext cx="3421" cy="182947"/>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87" name="Google Shape;287;g1f4cb2b29d9_0_0"/>
            <p:cNvCxnSpPr/>
            <p:nvPr/>
          </p:nvCxnSpPr>
          <p:spPr>
            <a:xfrm flipH="1" rot="915307">
              <a:off x="10373889" y="524449"/>
              <a:ext cx="3421" cy="182912"/>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88" name="Google Shape;288;g1f4cb2b29d9_0_0"/>
            <p:cNvCxnSpPr/>
            <p:nvPr/>
          </p:nvCxnSpPr>
          <p:spPr>
            <a:xfrm flipH="1" rot="1198986">
              <a:off x="10505592" y="570635"/>
              <a:ext cx="3511" cy="182875"/>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89" name="Google Shape;289;g1f4cb2b29d9_0_0"/>
            <p:cNvCxnSpPr/>
            <p:nvPr/>
          </p:nvCxnSpPr>
          <p:spPr>
            <a:xfrm flipH="1" rot="1308085">
              <a:off x="10637591" y="621398"/>
              <a:ext cx="3231" cy="182781"/>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90" name="Google Shape;290;g1f4cb2b29d9_0_0"/>
            <p:cNvCxnSpPr/>
            <p:nvPr/>
          </p:nvCxnSpPr>
          <p:spPr>
            <a:xfrm flipH="1" rot="1593903">
              <a:off x="10761027" y="690377"/>
              <a:ext cx="3354" cy="182915"/>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91" name="Google Shape;291;g1f4cb2b29d9_0_0"/>
            <p:cNvCxnSpPr/>
            <p:nvPr/>
          </p:nvCxnSpPr>
          <p:spPr>
            <a:xfrm flipH="1" rot="1593903">
              <a:off x="10888986" y="755092"/>
              <a:ext cx="3354" cy="182872"/>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92" name="Google Shape;292;g1f4cb2b29d9_0_0"/>
            <p:cNvCxnSpPr/>
            <p:nvPr/>
          </p:nvCxnSpPr>
          <p:spPr>
            <a:xfrm flipH="1" rot="1593903">
              <a:off x="11010128" y="819779"/>
              <a:ext cx="3354" cy="182903"/>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93" name="Google Shape;293;g1f4cb2b29d9_0_0"/>
            <p:cNvCxnSpPr/>
            <p:nvPr/>
          </p:nvCxnSpPr>
          <p:spPr>
            <a:xfrm flipH="1" rot="1857825">
              <a:off x="11128911" y="895644"/>
              <a:ext cx="3499" cy="183006"/>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94" name="Google Shape;294;g1f4cb2b29d9_0_0"/>
            <p:cNvCxnSpPr/>
            <p:nvPr/>
          </p:nvCxnSpPr>
          <p:spPr>
            <a:xfrm flipH="1" rot="2021404">
              <a:off x="11250022" y="968110"/>
              <a:ext cx="3245" cy="182814"/>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95" name="Google Shape;295;g1f4cb2b29d9_0_0"/>
            <p:cNvCxnSpPr/>
            <p:nvPr/>
          </p:nvCxnSpPr>
          <p:spPr>
            <a:xfrm flipH="1" rot="2272499">
              <a:off x="11366932" y="1048054"/>
              <a:ext cx="3421" cy="182782"/>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96" name="Google Shape;296;g1f4cb2b29d9_0_0"/>
            <p:cNvCxnSpPr/>
            <p:nvPr/>
          </p:nvCxnSpPr>
          <p:spPr>
            <a:xfrm flipH="1" rot="2272499">
              <a:off x="11474078" y="1131536"/>
              <a:ext cx="3421" cy="182735"/>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97" name="Google Shape;297;g1f4cb2b29d9_0_0"/>
            <p:cNvCxnSpPr/>
            <p:nvPr/>
          </p:nvCxnSpPr>
          <p:spPr>
            <a:xfrm flipH="1" rot="2272499">
              <a:off x="11583216" y="1221816"/>
              <a:ext cx="3421" cy="182915"/>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98" name="Google Shape;298;g1f4cb2b29d9_0_0"/>
            <p:cNvCxnSpPr/>
            <p:nvPr/>
          </p:nvCxnSpPr>
          <p:spPr>
            <a:xfrm flipH="1" rot="2700000">
              <a:off x="11685390" y="1321697"/>
              <a:ext cx="3394" cy="182895"/>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299" name="Google Shape;299;g1f4cb2b29d9_0_0"/>
            <p:cNvCxnSpPr/>
            <p:nvPr/>
          </p:nvCxnSpPr>
          <p:spPr>
            <a:xfrm flipH="1" rot="2700000">
              <a:off x="11787712" y="1417633"/>
              <a:ext cx="3394" cy="182858"/>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00" name="Google Shape;300;g1f4cb2b29d9_0_0"/>
            <p:cNvCxnSpPr/>
            <p:nvPr/>
          </p:nvCxnSpPr>
          <p:spPr>
            <a:xfrm flipH="1" rot="2700000">
              <a:off x="11880791" y="1517966"/>
              <a:ext cx="3394" cy="182969"/>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01" name="Google Shape;301;g1f4cb2b29d9_0_0"/>
            <p:cNvCxnSpPr/>
            <p:nvPr/>
          </p:nvCxnSpPr>
          <p:spPr>
            <a:xfrm flipH="1" rot="3127501">
              <a:off x="11969313" y="1627379"/>
              <a:ext cx="3421" cy="182877"/>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02" name="Google Shape;302;g1f4cb2b29d9_0_0"/>
            <p:cNvCxnSpPr/>
            <p:nvPr/>
          </p:nvCxnSpPr>
          <p:spPr>
            <a:xfrm flipH="1" rot="3127501">
              <a:off x="12061983" y="1735971"/>
              <a:ext cx="3421" cy="183008"/>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03" name="Google Shape;303;g1f4cb2b29d9_0_0"/>
            <p:cNvCxnSpPr/>
            <p:nvPr/>
          </p:nvCxnSpPr>
          <p:spPr>
            <a:xfrm flipH="1">
              <a:off x="12074700" y="1910249"/>
              <a:ext cx="117300" cy="82800"/>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04" name="Google Shape;304;g1f4cb2b29d9_0_0"/>
            <p:cNvCxnSpPr/>
            <p:nvPr/>
          </p:nvCxnSpPr>
          <p:spPr>
            <a:xfrm flipH="1">
              <a:off x="12150019" y="2083594"/>
              <a:ext cx="39600" cy="21300"/>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05" name="Google Shape;305;g1f4cb2b29d9_0_0"/>
            <p:cNvCxnSpPr/>
            <p:nvPr/>
          </p:nvCxnSpPr>
          <p:spPr>
            <a:xfrm flipH="1" rot="-311666">
              <a:off x="9128089" y="334311"/>
              <a:ext cx="3314" cy="182952"/>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06" name="Google Shape;306;g1f4cb2b29d9_0_0"/>
            <p:cNvCxnSpPr/>
            <p:nvPr/>
          </p:nvCxnSpPr>
          <p:spPr>
            <a:xfrm flipH="1" rot="-311666">
              <a:off x="8987637" y="336637"/>
              <a:ext cx="3314" cy="182793"/>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07" name="Google Shape;307;g1f4cb2b29d9_0_0"/>
            <p:cNvCxnSpPr/>
            <p:nvPr/>
          </p:nvCxnSpPr>
          <p:spPr>
            <a:xfrm flipH="1" rot="-311666">
              <a:off x="8844890" y="351124"/>
              <a:ext cx="3314" cy="182853"/>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08" name="Google Shape;308;g1f4cb2b29d9_0_0"/>
            <p:cNvCxnSpPr/>
            <p:nvPr/>
          </p:nvCxnSpPr>
          <p:spPr>
            <a:xfrm flipH="1" rot="-618291">
              <a:off x="8706896" y="365762"/>
              <a:ext cx="3354" cy="182835"/>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09" name="Google Shape;309;g1f4cb2b29d9_0_0"/>
            <p:cNvCxnSpPr/>
            <p:nvPr/>
          </p:nvCxnSpPr>
          <p:spPr>
            <a:xfrm flipH="1" rot="-618291">
              <a:off x="8568076" y="387829"/>
              <a:ext cx="3354" cy="182814"/>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10" name="Google Shape;310;g1f4cb2b29d9_0_0"/>
            <p:cNvCxnSpPr/>
            <p:nvPr/>
          </p:nvCxnSpPr>
          <p:spPr>
            <a:xfrm flipH="1" rot="-915307">
              <a:off x="8429024" y="410118"/>
              <a:ext cx="3421" cy="182702"/>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11" name="Google Shape;311;g1f4cb2b29d9_0_0"/>
            <p:cNvCxnSpPr/>
            <p:nvPr/>
          </p:nvCxnSpPr>
          <p:spPr>
            <a:xfrm flipH="1" rot="-915307">
              <a:off x="8294932" y="446203"/>
              <a:ext cx="3421" cy="182882"/>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12" name="Google Shape;312;g1f4cb2b29d9_0_0"/>
            <p:cNvCxnSpPr/>
            <p:nvPr/>
          </p:nvCxnSpPr>
          <p:spPr>
            <a:xfrm flipH="1" rot="-915307">
              <a:off x="8160718" y="482320"/>
              <a:ext cx="3421" cy="182912"/>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13" name="Google Shape;313;g1f4cb2b29d9_0_0"/>
            <p:cNvCxnSpPr/>
            <p:nvPr/>
          </p:nvCxnSpPr>
          <p:spPr>
            <a:xfrm flipH="1" rot="-1198986">
              <a:off x="8027495" y="531864"/>
              <a:ext cx="3511" cy="182799"/>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14" name="Google Shape;314;g1f4cb2b29d9_0_0"/>
            <p:cNvCxnSpPr/>
            <p:nvPr/>
          </p:nvCxnSpPr>
          <p:spPr>
            <a:xfrm flipH="1" rot="-1308085">
              <a:off x="7894669" y="581267"/>
              <a:ext cx="3231" cy="182819"/>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15" name="Google Shape;315;g1f4cb2b29d9_0_0"/>
            <p:cNvCxnSpPr/>
            <p:nvPr/>
          </p:nvCxnSpPr>
          <p:spPr>
            <a:xfrm flipH="1" rot="-1593903">
              <a:off x="7761533" y="630796"/>
              <a:ext cx="3354" cy="182795"/>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16" name="Google Shape;316;g1f4cb2b29d9_0_0"/>
            <p:cNvCxnSpPr/>
            <p:nvPr/>
          </p:nvCxnSpPr>
          <p:spPr>
            <a:xfrm flipH="1" rot="-1593903">
              <a:off x="7636714" y="689764"/>
              <a:ext cx="3354" cy="182872"/>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17" name="Google Shape;317;g1f4cb2b29d9_0_0"/>
            <p:cNvCxnSpPr/>
            <p:nvPr/>
          </p:nvCxnSpPr>
          <p:spPr>
            <a:xfrm flipH="1" rot="-1857825">
              <a:off x="7511818" y="751233"/>
              <a:ext cx="3499" cy="182928"/>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18" name="Google Shape;318;g1f4cb2b29d9_0_0"/>
            <p:cNvCxnSpPr/>
            <p:nvPr/>
          </p:nvCxnSpPr>
          <p:spPr>
            <a:xfrm flipH="1" rot="-1857825">
              <a:off x="7387780" y="819775"/>
              <a:ext cx="3499" cy="182881"/>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19" name="Google Shape;319;g1f4cb2b29d9_0_0"/>
            <p:cNvCxnSpPr/>
            <p:nvPr/>
          </p:nvCxnSpPr>
          <p:spPr>
            <a:xfrm flipH="1" rot="-2021404">
              <a:off x="7268679" y="893095"/>
              <a:ext cx="3245" cy="182805"/>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20" name="Google Shape;320;g1f4cb2b29d9_0_0"/>
            <p:cNvCxnSpPr/>
            <p:nvPr/>
          </p:nvCxnSpPr>
          <p:spPr>
            <a:xfrm flipH="1" rot="-2272499">
              <a:off x="7151993" y="976659"/>
              <a:ext cx="3421" cy="182782"/>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21" name="Google Shape;321;g1f4cb2b29d9_0_0"/>
            <p:cNvCxnSpPr/>
            <p:nvPr/>
          </p:nvCxnSpPr>
          <p:spPr>
            <a:xfrm flipH="1" rot="-2272499">
              <a:off x="7041705" y="1059981"/>
              <a:ext cx="3421" cy="183008"/>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22" name="Google Shape;322;g1f4cb2b29d9_0_0"/>
            <p:cNvCxnSpPr/>
            <p:nvPr/>
          </p:nvCxnSpPr>
          <p:spPr>
            <a:xfrm flipH="1" rot="-2272499">
              <a:off x="6931287" y="1143394"/>
              <a:ext cx="3421" cy="182877"/>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23" name="Google Shape;323;g1f4cb2b29d9_0_0"/>
            <p:cNvCxnSpPr/>
            <p:nvPr/>
          </p:nvCxnSpPr>
          <p:spPr>
            <a:xfrm flipH="1" rot="-2700000">
              <a:off x="6819149" y="1235887"/>
              <a:ext cx="3394" cy="182969"/>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24" name="Google Shape;324;g1f4cb2b29d9_0_0"/>
            <p:cNvCxnSpPr/>
            <p:nvPr/>
          </p:nvCxnSpPr>
          <p:spPr>
            <a:xfrm flipH="1" rot="-2700000">
              <a:off x="6721351" y="1332749"/>
              <a:ext cx="3394" cy="182858"/>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25" name="Google Shape;325;g1f4cb2b29d9_0_0"/>
            <p:cNvCxnSpPr/>
            <p:nvPr/>
          </p:nvCxnSpPr>
          <p:spPr>
            <a:xfrm flipH="1" rot="-2700000">
              <a:off x="6617399" y="1429369"/>
              <a:ext cx="3394" cy="182895"/>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26" name="Google Shape;326;g1f4cb2b29d9_0_0"/>
            <p:cNvCxnSpPr/>
            <p:nvPr/>
          </p:nvCxnSpPr>
          <p:spPr>
            <a:xfrm flipH="1" rot="-3127501">
              <a:off x="6520062" y="1527341"/>
              <a:ext cx="3421" cy="182915"/>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27" name="Google Shape;327;g1f4cb2b29d9_0_0"/>
            <p:cNvCxnSpPr/>
            <p:nvPr/>
          </p:nvCxnSpPr>
          <p:spPr>
            <a:xfrm flipH="1" rot="-3127501">
              <a:off x="6429505" y="1641649"/>
              <a:ext cx="3421" cy="182735"/>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28" name="Google Shape;328;g1f4cb2b29d9_0_0"/>
            <p:cNvCxnSpPr/>
            <p:nvPr/>
          </p:nvCxnSpPr>
          <p:spPr>
            <a:xfrm flipH="1" rot="-3127501">
              <a:off x="6340440" y="1750402"/>
              <a:ext cx="3421" cy="182782"/>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29" name="Google Shape;329;g1f4cb2b29d9_0_0"/>
            <p:cNvCxnSpPr/>
            <p:nvPr/>
          </p:nvCxnSpPr>
          <p:spPr>
            <a:xfrm flipH="1" rot="-3378596">
              <a:off x="6261818" y="1860136"/>
              <a:ext cx="3245" cy="182814"/>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30" name="Google Shape;330;g1f4cb2b29d9_0_0"/>
            <p:cNvCxnSpPr/>
            <p:nvPr/>
          </p:nvCxnSpPr>
          <p:spPr>
            <a:xfrm flipH="1" rot="-3542175">
              <a:off x="6184136" y="1979606"/>
              <a:ext cx="3499" cy="183006"/>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31" name="Google Shape;331;g1f4cb2b29d9_0_0"/>
            <p:cNvCxnSpPr/>
            <p:nvPr/>
          </p:nvCxnSpPr>
          <p:spPr>
            <a:xfrm flipH="1" rot="-3806097">
              <a:off x="6106598" y="2099133"/>
              <a:ext cx="3354" cy="182903"/>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32" name="Google Shape;332;g1f4cb2b29d9_0_0"/>
            <p:cNvCxnSpPr/>
            <p:nvPr/>
          </p:nvCxnSpPr>
          <p:spPr>
            <a:xfrm flipH="1" rot="-3806097">
              <a:off x="6043223" y="2222585"/>
              <a:ext cx="3354" cy="182872"/>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33" name="Google Shape;333;g1f4cb2b29d9_0_0"/>
            <p:cNvCxnSpPr/>
            <p:nvPr/>
          </p:nvCxnSpPr>
          <p:spPr>
            <a:xfrm flipH="1" rot="-3806097">
              <a:off x="5978889" y="2344241"/>
              <a:ext cx="3354" cy="182915"/>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34" name="Google Shape;334;g1f4cb2b29d9_0_0"/>
            <p:cNvCxnSpPr/>
            <p:nvPr/>
          </p:nvCxnSpPr>
          <p:spPr>
            <a:xfrm flipH="1" rot="-4091915">
              <a:off x="5912523" y="2470600"/>
              <a:ext cx="3231" cy="182781"/>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35" name="Google Shape;335;g1f4cb2b29d9_0_0"/>
            <p:cNvCxnSpPr/>
            <p:nvPr/>
          </p:nvCxnSpPr>
          <p:spPr>
            <a:xfrm flipH="1" rot="-4201014">
              <a:off x="5858821" y="2600905"/>
              <a:ext cx="3511" cy="182875"/>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36" name="Google Shape;336;g1f4cb2b29d9_0_0"/>
            <p:cNvCxnSpPr/>
            <p:nvPr/>
          </p:nvCxnSpPr>
          <p:spPr>
            <a:xfrm flipH="1" rot="-4484693">
              <a:off x="5808279" y="2734003"/>
              <a:ext cx="3421" cy="182912"/>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37" name="Google Shape;337;g1f4cb2b29d9_0_0"/>
            <p:cNvCxnSpPr/>
            <p:nvPr/>
          </p:nvCxnSpPr>
          <p:spPr>
            <a:xfrm flipH="1" rot="-4484693">
              <a:off x="5773265" y="2866871"/>
              <a:ext cx="3421" cy="182947"/>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38" name="Google Shape;338;g1f4cb2b29d9_0_0"/>
            <p:cNvCxnSpPr/>
            <p:nvPr/>
          </p:nvCxnSpPr>
          <p:spPr>
            <a:xfrm flipH="1" rot="-4484693">
              <a:off x="5735885" y="3002039"/>
              <a:ext cx="3421" cy="182878"/>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39" name="Google Shape;339;g1f4cb2b29d9_0_0"/>
            <p:cNvCxnSpPr/>
            <p:nvPr/>
          </p:nvCxnSpPr>
          <p:spPr>
            <a:xfrm flipH="1" rot="-4781709">
              <a:off x="5700089" y="3138915"/>
              <a:ext cx="3354" cy="182744"/>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40" name="Google Shape;340;g1f4cb2b29d9_0_0"/>
            <p:cNvCxnSpPr/>
            <p:nvPr/>
          </p:nvCxnSpPr>
          <p:spPr>
            <a:xfrm flipH="1" rot="-4781709">
              <a:off x="5665910" y="3275431"/>
              <a:ext cx="3354" cy="182835"/>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41" name="Google Shape;341;g1f4cb2b29d9_0_0"/>
            <p:cNvCxnSpPr/>
            <p:nvPr/>
          </p:nvCxnSpPr>
          <p:spPr>
            <a:xfrm flipH="1" rot="-5088334">
              <a:off x="5644504" y="3414290"/>
              <a:ext cx="3314" cy="182811"/>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42" name="Google Shape;342;g1f4cb2b29d9_0_0"/>
            <p:cNvCxnSpPr/>
            <p:nvPr/>
          </p:nvCxnSpPr>
          <p:spPr>
            <a:xfrm flipH="1" rot="-5088334">
              <a:off x="5626521" y="3554669"/>
              <a:ext cx="3314" cy="182856"/>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43" name="Google Shape;343;g1f4cb2b29d9_0_0"/>
            <p:cNvCxnSpPr/>
            <p:nvPr/>
          </p:nvCxnSpPr>
          <p:spPr>
            <a:xfrm flipH="1" rot="-5400000">
              <a:off x="5616501" y="3691780"/>
              <a:ext cx="3300" cy="182809"/>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44" name="Google Shape;344;g1f4cb2b29d9_0_0"/>
            <p:cNvCxnSpPr/>
            <p:nvPr/>
          </p:nvCxnSpPr>
          <p:spPr>
            <a:xfrm flipH="1" rot="-5400000">
              <a:off x="5611426" y="3835267"/>
              <a:ext cx="3300" cy="183000"/>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45" name="Google Shape;345;g1f4cb2b29d9_0_0"/>
            <p:cNvCxnSpPr/>
            <p:nvPr/>
          </p:nvCxnSpPr>
          <p:spPr>
            <a:xfrm flipH="1" rot="-5711666">
              <a:off x="5608677" y="3975631"/>
              <a:ext cx="3314" cy="182952"/>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46" name="Google Shape;346;g1f4cb2b29d9_0_0"/>
            <p:cNvCxnSpPr/>
            <p:nvPr/>
          </p:nvCxnSpPr>
          <p:spPr>
            <a:xfrm flipH="1" rot="-5711666">
              <a:off x="5605761" y="4116101"/>
              <a:ext cx="3314" cy="182793"/>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47" name="Google Shape;347;g1f4cb2b29d9_0_0"/>
            <p:cNvCxnSpPr/>
            <p:nvPr/>
          </p:nvCxnSpPr>
          <p:spPr>
            <a:xfrm flipH="1" rot="-5711666">
              <a:off x="5624170" y="4254241"/>
              <a:ext cx="3314" cy="182853"/>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48" name="Google Shape;348;g1f4cb2b29d9_0_0"/>
            <p:cNvCxnSpPr/>
            <p:nvPr/>
          </p:nvCxnSpPr>
          <p:spPr>
            <a:xfrm flipH="1" rot="-6018291">
              <a:off x="5642669" y="4392409"/>
              <a:ext cx="3354" cy="182835"/>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49" name="Google Shape;349;g1f4cb2b29d9_0_0"/>
            <p:cNvCxnSpPr/>
            <p:nvPr/>
          </p:nvCxnSpPr>
          <p:spPr>
            <a:xfrm flipH="1" rot="-6018291">
              <a:off x="5654743" y="4536369"/>
              <a:ext cx="3354" cy="182814"/>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50" name="Google Shape;350;g1f4cb2b29d9_0_0"/>
            <p:cNvCxnSpPr/>
            <p:nvPr/>
          </p:nvCxnSpPr>
          <p:spPr>
            <a:xfrm flipH="1" rot="-6315307">
              <a:off x="5684398" y="4671531"/>
              <a:ext cx="3421" cy="182702"/>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51" name="Google Shape;351;g1f4cb2b29d9_0_0"/>
            <p:cNvCxnSpPr/>
            <p:nvPr/>
          </p:nvCxnSpPr>
          <p:spPr>
            <a:xfrm flipH="1" rot="-6315307">
              <a:off x="5714045" y="4808752"/>
              <a:ext cx="3421" cy="182882"/>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52" name="Google Shape;352;g1f4cb2b29d9_0_0"/>
            <p:cNvCxnSpPr/>
            <p:nvPr/>
          </p:nvCxnSpPr>
          <p:spPr>
            <a:xfrm flipH="1" rot="-6315307">
              <a:off x="5748412" y="4948550"/>
              <a:ext cx="3421" cy="182912"/>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53" name="Google Shape;353;g1f4cb2b29d9_0_0"/>
            <p:cNvCxnSpPr/>
            <p:nvPr/>
          </p:nvCxnSpPr>
          <p:spPr>
            <a:xfrm flipH="1" rot="-6598986">
              <a:off x="5792008" y="5077782"/>
              <a:ext cx="3511" cy="182799"/>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54" name="Google Shape;354;g1f4cb2b29d9_0_0"/>
            <p:cNvCxnSpPr/>
            <p:nvPr/>
          </p:nvCxnSpPr>
          <p:spPr>
            <a:xfrm flipH="1" rot="-6708085">
              <a:off x="5847438" y="5211220"/>
              <a:ext cx="3231" cy="182819"/>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55" name="Google Shape;355;g1f4cb2b29d9_0_0"/>
            <p:cNvCxnSpPr/>
            <p:nvPr/>
          </p:nvCxnSpPr>
          <p:spPr>
            <a:xfrm flipH="1" rot="-6993903">
              <a:off x="5900390" y="5342407"/>
              <a:ext cx="3354" cy="182795"/>
            </a:xfrm>
            <a:prstGeom prst="straightConnector1">
              <a:avLst/>
            </a:prstGeom>
            <a:noFill/>
            <a:ln cap="rnd" cmpd="sng" w="9525">
              <a:solidFill>
                <a:srgbClr val="FFFFFF">
                  <a:alpha val="29800"/>
                </a:srgbClr>
              </a:solidFill>
              <a:prstDash val="solid"/>
              <a:round/>
              <a:headEnd len="sm" w="sm" type="none"/>
              <a:tailEnd len="sm" w="sm" type="none"/>
            </a:ln>
          </p:spPr>
        </p:cxnSp>
        <p:cxnSp>
          <p:nvCxnSpPr>
            <p:cNvPr id="356" name="Google Shape;356;g1f4cb2b29d9_0_0"/>
            <p:cNvCxnSpPr/>
            <p:nvPr/>
          </p:nvCxnSpPr>
          <p:spPr>
            <a:xfrm flipH="1" rot="-6993903">
              <a:off x="5955736" y="5473648"/>
              <a:ext cx="3354" cy="182872"/>
            </a:xfrm>
            <a:prstGeom prst="straightConnector1">
              <a:avLst/>
            </a:prstGeom>
            <a:noFill/>
            <a:ln cap="rnd" cmpd="sng" w="9525">
              <a:solidFill>
                <a:srgbClr val="FFFFFF">
                  <a:alpha val="29800"/>
                </a:srgbClr>
              </a:solidFill>
              <a:prstDash val="solid"/>
              <a:round/>
              <a:headEnd len="sm" w="sm" type="none"/>
              <a:tailEnd len="sm" w="sm" type="none"/>
            </a:ln>
          </p:spPr>
        </p:cxnSp>
      </p:grpSp>
      <p:pic>
        <p:nvPicPr>
          <p:cNvPr descr="Procesador" id="357" name="Google Shape;357;g1f4cb2b29d9_0_0"/>
          <p:cNvPicPr preferRelativeResize="0"/>
          <p:nvPr/>
        </p:nvPicPr>
        <p:blipFill rotWithShape="1">
          <a:blip r:embed="rId5">
            <a:alphaModFix/>
          </a:blip>
          <a:srcRect b="0" l="0" r="0" t="0"/>
          <a:stretch/>
        </p:blipFill>
        <p:spPr>
          <a:xfrm>
            <a:off x="7621263" y="2433919"/>
            <a:ext cx="3211160" cy="3211160"/>
          </a:xfrm>
          <a:prstGeom prst="rect">
            <a:avLst/>
          </a:prstGeom>
          <a:noFill/>
          <a:ln>
            <a:noFill/>
          </a:ln>
        </p:spPr>
      </p:pic>
      <p:pic>
        <p:nvPicPr>
          <p:cNvPr id="358" name="Google Shape;358;g1f4cb2b29d9_0_0"/>
          <p:cNvPicPr preferRelativeResize="0"/>
          <p:nvPr/>
        </p:nvPicPr>
        <p:blipFill>
          <a:blip r:embed="rId6">
            <a:alphaModFix/>
          </a:blip>
          <a:stretch>
            <a:fillRect/>
          </a:stretch>
        </p:blipFill>
        <p:spPr>
          <a:xfrm>
            <a:off x="4466075" y="2141325"/>
            <a:ext cx="7615800" cy="4664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64" name="Google Shape;364;p6"/>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65" name="Google Shape;365;p6"/>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366" name="Google Shape;366;p6"/>
          <p:cNvSpPr txBox="1"/>
          <p:nvPr>
            <p:ph type="title"/>
          </p:nvPr>
        </p:nvSpPr>
        <p:spPr>
          <a:xfrm>
            <a:off x="718457" y="531278"/>
            <a:ext cx="3700476" cy="529257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4400"/>
              <a:buFont typeface="Calibri"/>
              <a:buNone/>
            </a:pPr>
            <a:r>
              <a:rPr b="1" i="1" lang="es-AR" sz="4400">
                <a:solidFill>
                  <a:srgbClr val="FFFFFF"/>
                </a:solidFill>
              </a:rPr>
              <a:t>TEMARIO GENERAL</a:t>
            </a:r>
            <a:endParaRPr/>
          </a:p>
        </p:txBody>
      </p:sp>
      <p:sp>
        <p:nvSpPr>
          <p:cNvPr id="367" name="Google Shape;367;p6"/>
          <p:cNvSpPr/>
          <p:nvPr/>
        </p:nvSpPr>
        <p:spPr>
          <a:xfrm>
            <a:off x="4422108" y="0"/>
            <a:ext cx="7769892" cy="6858000"/>
          </a:xfrm>
          <a:custGeom>
            <a:rect b="b" l="l" r="r" t="t"/>
            <a:pathLst>
              <a:path extrusionOk="0" h="6837536" w="7769892">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blipFill rotWithShape="1">
            <a:blip r:embed="rId3">
              <a:alphaModFix/>
            </a:blip>
            <a:stretch>
              <a:fillRect b="0" l="0" r="0" t="0"/>
            </a:stretch>
          </a:blipFill>
          <a:ln>
            <a:noFill/>
          </a:ln>
          <a:effectLst>
            <a:outerShdw blurRad="254000" rotWithShape="0" algn="tl">
              <a:srgbClr val="000000">
                <a:alpha val="42745"/>
              </a:srgbClr>
            </a:outerShdw>
          </a:effectLst>
        </p:spPr>
        <p:txBody>
          <a:bodyPr anchorCtr="0" anchor="t" bIns="45700" lIns="91425" spcFirstLastPara="1" rIns="91425" wrap="square" tIns="45700">
            <a:noAutofit/>
          </a:bodyPr>
          <a:lstStyle/>
          <a:p>
            <a:pPr indent="0" lvl="0" marL="0" marR="0" rtl="0" algn="just">
              <a:spcBef>
                <a:spcPts val="600"/>
              </a:spcBef>
              <a:spcAft>
                <a:spcPts val="0"/>
              </a:spcAft>
              <a:buClr>
                <a:schemeClr val="dk1"/>
              </a:buClr>
              <a:buSzPts val="1100"/>
              <a:buFont typeface="Arial"/>
              <a:buNone/>
            </a:pPr>
            <a:r>
              <a:rPr lang="es-AR" sz="1100">
                <a:solidFill>
                  <a:schemeClr val="dk1"/>
                </a:solidFill>
                <a:latin typeface="Open Sans"/>
                <a:ea typeface="Open Sans"/>
                <a:cs typeface="Open Sans"/>
                <a:sym typeface="Open Sans"/>
              </a:rPr>
              <a:t>I</a:t>
            </a:r>
            <a:endParaRPr sz="1600">
              <a:solidFill>
                <a:schemeClr val="dk1"/>
              </a:solidFill>
              <a:latin typeface="Calibri"/>
              <a:ea typeface="Calibri"/>
              <a:cs typeface="Calibri"/>
              <a:sym typeface="Calibri"/>
            </a:endParaRPr>
          </a:p>
        </p:txBody>
      </p:sp>
      <p:sp>
        <p:nvSpPr>
          <p:cNvPr id="368" name="Google Shape;368;p6"/>
          <p:cNvSpPr txBox="1"/>
          <p:nvPr/>
        </p:nvSpPr>
        <p:spPr>
          <a:xfrm>
            <a:off x="5874150" y="1494163"/>
            <a:ext cx="5343600" cy="3867900"/>
          </a:xfrm>
          <a:prstGeom prst="rect">
            <a:avLst/>
          </a:prstGeom>
          <a:noFill/>
          <a:ln>
            <a:noFill/>
          </a:ln>
        </p:spPr>
        <p:txBody>
          <a:bodyPr anchorCtr="0" anchor="t" bIns="91425" lIns="91425" spcFirstLastPara="1" rIns="91425" wrap="square" tIns="91425">
            <a:noAutofit/>
          </a:bodyPr>
          <a:lstStyle/>
          <a:p>
            <a:pPr indent="-323850" lvl="0" marL="457200" marR="0" rtl="0" algn="just">
              <a:lnSpc>
                <a:spcPct val="150000"/>
              </a:lnSpc>
              <a:spcBef>
                <a:spcPts val="60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Ingeniería de Software y Desarrollo de Software</a:t>
            </a:r>
            <a:endParaRPr sz="1500">
              <a:solidFill>
                <a:schemeClr val="lt1"/>
              </a:solidFill>
              <a:latin typeface="Calibri"/>
              <a:ea typeface="Calibri"/>
              <a:cs typeface="Calibri"/>
              <a:sym typeface="Calibri"/>
            </a:endParaRPr>
          </a:p>
          <a:p>
            <a:pPr indent="-323850" lvl="0" marL="457200" marR="0" rtl="0" algn="just">
              <a:lnSpc>
                <a:spcPct val="150000"/>
              </a:lnSpc>
              <a:spcBef>
                <a:spcPts val="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Ciclo de vida del desarrollo de Software</a:t>
            </a:r>
            <a:endParaRPr sz="1500">
              <a:solidFill>
                <a:schemeClr val="lt1"/>
              </a:solidFill>
              <a:latin typeface="Calibri"/>
              <a:ea typeface="Calibri"/>
              <a:cs typeface="Calibri"/>
              <a:sym typeface="Calibri"/>
            </a:endParaRPr>
          </a:p>
          <a:p>
            <a:pPr indent="-323850" lvl="0" marL="457200" marR="0" rtl="0" algn="just">
              <a:lnSpc>
                <a:spcPct val="150000"/>
              </a:lnSpc>
              <a:spcBef>
                <a:spcPts val="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Gestión de Requerimientos</a:t>
            </a:r>
            <a:endParaRPr sz="1500">
              <a:solidFill>
                <a:schemeClr val="lt1"/>
              </a:solidFill>
              <a:latin typeface="Calibri"/>
              <a:ea typeface="Calibri"/>
              <a:cs typeface="Calibri"/>
              <a:sym typeface="Calibri"/>
            </a:endParaRPr>
          </a:p>
          <a:p>
            <a:pPr indent="-323850" lvl="0" marL="457200" marR="0" rtl="0" algn="just">
              <a:lnSpc>
                <a:spcPct val="150000"/>
              </a:lnSpc>
              <a:spcBef>
                <a:spcPts val="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Metodologías de Desarrollo</a:t>
            </a:r>
            <a:endParaRPr sz="1500">
              <a:solidFill>
                <a:schemeClr val="lt1"/>
              </a:solidFill>
              <a:latin typeface="Calibri"/>
              <a:ea typeface="Calibri"/>
              <a:cs typeface="Calibri"/>
              <a:sym typeface="Calibri"/>
            </a:endParaRPr>
          </a:p>
          <a:p>
            <a:pPr indent="-323850" lvl="0" marL="457200" marR="0" rtl="0" algn="just">
              <a:lnSpc>
                <a:spcPct val="150000"/>
              </a:lnSpc>
              <a:spcBef>
                <a:spcPts val="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Fundamentos de la programación</a:t>
            </a:r>
            <a:endParaRPr sz="1500">
              <a:solidFill>
                <a:schemeClr val="lt1"/>
              </a:solidFill>
              <a:latin typeface="Calibri"/>
              <a:ea typeface="Calibri"/>
              <a:cs typeface="Calibri"/>
              <a:sym typeface="Calibri"/>
            </a:endParaRPr>
          </a:p>
          <a:p>
            <a:pPr indent="-323850" lvl="0" marL="457200" marR="0" rtl="0" algn="just">
              <a:lnSpc>
                <a:spcPct val="150000"/>
              </a:lnSpc>
              <a:spcBef>
                <a:spcPts val="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Paradigmas de Diseño</a:t>
            </a:r>
            <a:endParaRPr sz="1500">
              <a:solidFill>
                <a:schemeClr val="lt1"/>
              </a:solidFill>
              <a:latin typeface="Calibri"/>
              <a:ea typeface="Calibri"/>
              <a:cs typeface="Calibri"/>
              <a:sym typeface="Calibri"/>
            </a:endParaRPr>
          </a:p>
          <a:p>
            <a:pPr indent="-323850" lvl="0" marL="457200" marR="0" rtl="0" algn="just">
              <a:lnSpc>
                <a:spcPct val="150000"/>
              </a:lnSpc>
              <a:spcBef>
                <a:spcPts val="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Pruebas de Software</a:t>
            </a:r>
            <a:endParaRPr sz="1500">
              <a:solidFill>
                <a:schemeClr val="lt1"/>
              </a:solidFill>
              <a:latin typeface="Calibri"/>
              <a:ea typeface="Calibri"/>
              <a:cs typeface="Calibri"/>
              <a:sym typeface="Calibri"/>
            </a:endParaRPr>
          </a:p>
          <a:p>
            <a:pPr indent="-323850" lvl="0" marL="457200" marR="0" rtl="0" algn="just">
              <a:lnSpc>
                <a:spcPct val="150000"/>
              </a:lnSpc>
              <a:spcBef>
                <a:spcPts val="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Gestión de Proyectos de Software</a:t>
            </a:r>
            <a:endParaRPr sz="1500">
              <a:solidFill>
                <a:schemeClr val="lt1"/>
              </a:solidFill>
              <a:latin typeface="Calibri"/>
              <a:ea typeface="Calibri"/>
              <a:cs typeface="Calibri"/>
              <a:sym typeface="Calibri"/>
            </a:endParaRPr>
          </a:p>
          <a:p>
            <a:pPr indent="-323850" lvl="0" marL="457200" marR="0" rtl="0" algn="just">
              <a:lnSpc>
                <a:spcPct val="150000"/>
              </a:lnSpc>
              <a:spcBef>
                <a:spcPts val="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Herramientas CASE</a:t>
            </a:r>
            <a:endParaRPr sz="1500">
              <a:solidFill>
                <a:schemeClr val="lt1"/>
              </a:solidFill>
              <a:latin typeface="Calibri"/>
              <a:ea typeface="Calibri"/>
              <a:cs typeface="Calibri"/>
              <a:sym typeface="Calibri"/>
            </a:endParaRPr>
          </a:p>
          <a:p>
            <a:pPr indent="-323850" lvl="0" marL="457200" marR="0" rtl="0" algn="just">
              <a:lnSpc>
                <a:spcPct val="150000"/>
              </a:lnSpc>
              <a:spcBef>
                <a:spcPts val="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Arquitectura de Software</a:t>
            </a:r>
            <a:endParaRPr sz="1500">
              <a:solidFill>
                <a:schemeClr val="lt1"/>
              </a:solidFill>
              <a:latin typeface="Calibri"/>
              <a:ea typeface="Calibri"/>
              <a:cs typeface="Calibri"/>
              <a:sym typeface="Calibri"/>
            </a:endParaRPr>
          </a:p>
          <a:p>
            <a:pPr indent="-323850" lvl="0" marL="457200" marR="0" rtl="0" algn="just">
              <a:lnSpc>
                <a:spcPct val="150000"/>
              </a:lnSpc>
              <a:spcBef>
                <a:spcPts val="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APIs REST</a:t>
            </a:r>
            <a:endParaRPr sz="1500">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2" name="Shape 372"/>
        <p:cNvGrpSpPr/>
        <p:nvPr/>
      </p:nvGrpSpPr>
      <p:grpSpPr>
        <a:xfrm>
          <a:off x="0" y="0"/>
          <a:ext cx="0" cy="0"/>
          <a:chOff x="0" y="0"/>
          <a:chExt cx="0" cy="0"/>
        </a:xfrm>
      </p:grpSpPr>
      <p:sp>
        <p:nvSpPr>
          <p:cNvPr id="373" name="Google Shape;373;p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74" name="Google Shape;374;p2"/>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75" name="Google Shape;375;p2"/>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376" name="Google Shape;376;p2"/>
          <p:cNvSpPr txBox="1"/>
          <p:nvPr>
            <p:ph type="title"/>
          </p:nvPr>
        </p:nvSpPr>
        <p:spPr>
          <a:xfrm>
            <a:off x="718457" y="531278"/>
            <a:ext cx="3211517" cy="529257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3600"/>
              <a:buFont typeface="Calibri"/>
              <a:buNone/>
            </a:pPr>
            <a:r>
              <a:rPr b="1" i="1" lang="es-AR">
                <a:solidFill>
                  <a:srgbClr val="FFFFFF"/>
                </a:solidFill>
              </a:rPr>
              <a:t>METODOLOGÍA DE CLASES Y EVALUACIÓN</a:t>
            </a:r>
            <a:endParaRPr/>
          </a:p>
        </p:txBody>
      </p:sp>
      <p:sp>
        <p:nvSpPr>
          <p:cNvPr id="377" name="Google Shape;377;p2"/>
          <p:cNvSpPr/>
          <p:nvPr/>
        </p:nvSpPr>
        <p:spPr>
          <a:xfrm>
            <a:off x="4422108" y="0"/>
            <a:ext cx="7769892" cy="6858000"/>
          </a:xfrm>
          <a:custGeom>
            <a:rect b="b" l="l" r="r" t="t"/>
            <a:pathLst>
              <a:path extrusionOk="0" h="6837536" w="7769892">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solidFill>
            <a:schemeClr val="lt1"/>
          </a:solidFill>
          <a:ln>
            <a:noFill/>
          </a:ln>
          <a:effectLst>
            <a:outerShdw blurRad="254000" rotWithShape="0" algn="tl">
              <a:srgbClr val="000000">
                <a:alpha val="42745"/>
              </a:srgbClr>
            </a:outerShdw>
          </a:effectLst>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nvGrpSpPr>
          <p:cNvPr id="378" name="Google Shape;378;p2"/>
          <p:cNvGrpSpPr/>
          <p:nvPr/>
        </p:nvGrpSpPr>
        <p:grpSpPr>
          <a:xfrm>
            <a:off x="5501979" y="1651403"/>
            <a:ext cx="5740132" cy="3553415"/>
            <a:chOff x="700" y="808783"/>
            <a:chExt cx="5740132" cy="3553415"/>
          </a:xfrm>
        </p:grpSpPr>
        <p:sp>
          <p:nvSpPr>
            <p:cNvPr id="379" name="Google Shape;379;p2"/>
            <p:cNvSpPr/>
            <p:nvPr/>
          </p:nvSpPr>
          <p:spPr>
            <a:xfrm>
              <a:off x="700" y="808783"/>
              <a:ext cx="2733396" cy="1640037"/>
            </a:xfrm>
            <a:prstGeom prst="rect">
              <a:avLst/>
            </a:prstGeom>
            <a:solidFill>
              <a:srgbClr val="467BCF"/>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
            <p:cNvSpPr txBox="1"/>
            <p:nvPr/>
          </p:nvSpPr>
          <p:spPr>
            <a:xfrm>
              <a:off x="700" y="808783"/>
              <a:ext cx="2733396" cy="1640037"/>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Calibri"/>
                <a:buNone/>
              </a:pPr>
              <a:r>
                <a:rPr b="0" i="0" lang="es-AR" sz="2400" u="none" cap="none" strike="noStrike">
                  <a:solidFill>
                    <a:schemeClr val="lt1"/>
                  </a:solidFill>
                  <a:latin typeface="Calibri"/>
                  <a:ea typeface="Calibri"/>
                  <a:cs typeface="Calibri"/>
                  <a:sym typeface="Calibri"/>
                </a:rPr>
                <a:t>CLASES </a:t>
              </a:r>
              <a:r>
                <a:rPr lang="es-AR" sz="2400">
                  <a:solidFill>
                    <a:schemeClr val="lt1"/>
                  </a:solidFill>
                  <a:latin typeface="Calibri"/>
                  <a:ea typeface="Calibri"/>
                  <a:cs typeface="Calibri"/>
                  <a:sym typeface="Calibri"/>
                </a:rPr>
                <a:t>PRESENCIALES</a:t>
              </a:r>
              <a:endParaRPr b="0" i="0" sz="2400" u="none" cap="none" strike="noStrike">
                <a:solidFill>
                  <a:schemeClr val="lt1"/>
                </a:solidFill>
                <a:latin typeface="Calibri"/>
                <a:ea typeface="Calibri"/>
                <a:cs typeface="Calibri"/>
                <a:sym typeface="Calibri"/>
              </a:endParaRPr>
            </a:p>
          </p:txBody>
        </p:sp>
        <p:sp>
          <p:nvSpPr>
            <p:cNvPr id="381" name="Google Shape;381;p2"/>
            <p:cNvSpPr/>
            <p:nvPr/>
          </p:nvSpPr>
          <p:spPr>
            <a:xfrm>
              <a:off x="3007436" y="808783"/>
              <a:ext cx="2733396" cy="1640037"/>
            </a:xfrm>
            <a:prstGeom prst="rect">
              <a:avLst/>
            </a:prstGeom>
            <a:solidFill>
              <a:srgbClr val="439AC7"/>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
            <p:cNvSpPr txBox="1"/>
            <p:nvPr/>
          </p:nvSpPr>
          <p:spPr>
            <a:xfrm>
              <a:off x="3007436" y="808783"/>
              <a:ext cx="2733396" cy="1640037"/>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Calibri"/>
                <a:buNone/>
              </a:pPr>
              <a:r>
                <a:rPr b="0" i="0" lang="es-AR" sz="2400" u="none" cap="none" strike="noStrike">
                  <a:solidFill>
                    <a:schemeClr val="lt1"/>
                  </a:solidFill>
                  <a:latin typeface="Calibri"/>
                  <a:ea typeface="Calibri"/>
                  <a:cs typeface="Calibri"/>
                  <a:sym typeface="Calibri"/>
                </a:rPr>
                <a:t>CONSULTAS EN CLASE O DURANTE LA SEMANA POR FOROS/ CORREO</a:t>
              </a:r>
              <a:endParaRPr b="0" i="0" sz="2400" u="none" cap="none" strike="noStrike">
                <a:solidFill>
                  <a:schemeClr val="lt1"/>
                </a:solidFill>
                <a:latin typeface="Calibri"/>
                <a:ea typeface="Calibri"/>
                <a:cs typeface="Calibri"/>
                <a:sym typeface="Calibri"/>
              </a:endParaRPr>
            </a:p>
          </p:txBody>
        </p:sp>
        <p:sp>
          <p:nvSpPr>
            <p:cNvPr id="383" name="Google Shape;383;p2"/>
            <p:cNvSpPr/>
            <p:nvPr/>
          </p:nvSpPr>
          <p:spPr>
            <a:xfrm>
              <a:off x="700" y="2722161"/>
              <a:ext cx="2733396" cy="1640037"/>
            </a:xfrm>
            <a:prstGeom prst="rect">
              <a:avLst/>
            </a:prstGeom>
            <a:solidFill>
              <a:srgbClr val="42B8BE"/>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
            <p:cNvSpPr txBox="1"/>
            <p:nvPr/>
          </p:nvSpPr>
          <p:spPr>
            <a:xfrm>
              <a:off x="700" y="2722161"/>
              <a:ext cx="2733396" cy="1640037"/>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Calibri"/>
                <a:buNone/>
              </a:pPr>
              <a:r>
                <a:rPr b="0" i="0" lang="es-AR" sz="2400" u="none" cap="none" strike="noStrike">
                  <a:solidFill>
                    <a:schemeClr val="lt1"/>
                  </a:solidFill>
                  <a:latin typeface="Calibri"/>
                  <a:ea typeface="Calibri"/>
                  <a:cs typeface="Calibri"/>
                  <a:sym typeface="Calibri"/>
                </a:rPr>
                <a:t>TRABAJO </a:t>
              </a:r>
              <a:r>
                <a:rPr lang="es-AR" sz="2400">
                  <a:solidFill>
                    <a:schemeClr val="lt1"/>
                  </a:solidFill>
                  <a:latin typeface="Calibri"/>
                  <a:ea typeface="Calibri"/>
                  <a:cs typeface="Calibri"/>
                  <a:sym typeface="Calibri"/>
                </a:rPr>
                <a:t>PRÁCTICO</a:t>
              </a:r>
              <a:r>
                <a:rPr b="0" i="0" lang="es-AR" sz="2400" u="none" cap="none" strike="noStrike">
                  <a:solidFill>
                    <a:schemeClr val="lt1"/>
                  </a:solidFill>
                  <a:latin typeface="Calibri"/>
                  <a:ea typeface="Calibri"/>
                  <a:cs typeface="Calibri"/>
                  <a:sym typeface="Calibri"/>
                </a:rPr>
                <a:t> </a:t>
              </a:r>
              <a:r>
                <a:rPr b="0" i="0" lang="es-AR" sz="2400" u="none" cap="none" strike="noStrike">
                  <a:solidFill>
                    <a:schemeClr val="lt1"/>
                  </a:solidFill>
                  <a:latin typeface="Calibri"/>
                  <a:ea typeface="Calibri"/>
                  <a:cs typeface="Calibri"/>
                  <a:sym typeface="Calibri"/>
                  <a:extLst>
                    <a:ext uri="http://customooxmlschemas.google.com/">
                      <go:slidesCustomData xmlns:go="http://customooxmlschemas.google.com/" textRoundtripDataId="0"/>
                    </a:ext>
                  </a:extLst>
                </a:rPr>
                <a:t>GRUPAL</a:t>
              </a:r>
              <a:endParaRPr b="0" i="0" sz="2400" u="none" cap="none" strike="noStrike">
                <a:solidFill>
                  <a:schemeClr val="lt1"/>
                </a:solidFill>
                <a:latin typeface="Calibri"/>
                <a:ea typeface="Calibri"/>
                <a:cs typeface="Calibri"/>
                <a:sym typeface="Calibri"/>
              </a:endParaRPr>
            </a:p>
          </p:txBody>
        </p:sp>
        <p:sp>
          <p:nvSpPr>
            <p:cNvPr id="385" name="Google Shape;385;p2"/>
            <p:cNvSpPr/>
            <p:nvPr/>
          </p:nvSpPr>
          <p:spPr>
            <a:xfrm>
              <a:off x="3007436" y="2722161"/>
              <a:ext cx="2733396" cy="1640037"/>
            </a:xfrm>
            <a:prstGeom prst="rect">
              <a:avLst/>
            </a:prstGeom>
            <a:solidFill>
              <a:srgbClr val="45B096"/>
            </a:solidFill>
            <a:ln cap="rnd" cmpd="sng" w="1905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
            <p:cNvSpPr txBox="1"/>
            <p:nvPr/>
          </p:nvSpPr>
          <p:spPr>
            <a:xfrm>
              <a:off x="3007436" y="2722161"/>
              <a:ext cx="2733396" cy="1640037"/>
            </a:xfrm>
            <a:prstGeom prst="rect">
              <a:avLst/>
            </a:prstGeom>
            <a:noFill/>
            <a:ln>
              <a:noFill/>
            </a:ln>
          </p:spPr>
          <p:txBody>
            <a:bodyPr anchorCtr="0" anchor="ctr" bIns="91425" lIns="91425" spcFirstLastPara="1" rIns="91425" wrap="square" tIns="91425">
              <a:noAutofit/>
            </a:bodyPr>
            <a:lstStyle/>
            <a:p>
              <a:pPr indent="0" lvl="0" marL="0" marR="0" rtl="0" algn="ctr">
                <a:lnSpc>
                  <a:spcPct val="90000"/>
                </a:lnSpc>
                <a:spcBef>
                  <a:spcPts val="0"/>
                </a:spcBef>
                <a:spcAft>
                  <a:spcPts val="0"/>
                </a:spcAft>
                <a:buClr>
                  <a:schemeClr val="lt1"/>
                </a:buClr>
                <a:buSzPts val="2400"/>
                <a:buFont typeface="Calibri"/>
                <a:buNone/>
              </a:pPr>
              <a:r>
                <a:rPr b="0" i="0" lang="es-AR" sz="2400" u="none" cap="none" strike="noStrike">
                  <a:solidFill>
                    <a:schemeClr val="lt1"/>
                  </a:solidFill>
                  <a:latin typeface="Calibri"/>
                  <a:ea typeface="Calibri"/>
                  <a:cs typeface="Calibri"/>
                  <a:sym typeface="Calibri"/>
                </a:rPr>
                <a:t>EXAMEN PARCIAL CON UN RECUPERATORIO</a:t>
              </a:r>
              <a:endParaRPr b="0" i="0" sz="2400" u="none" cap="none" strike="noStrike">
                <a:solidFill>
                  <a:schemeClr val="lt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1f4cb2b29d9_0_98"/>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2" name="Google Shape;392;g1f4cb2b29d9_0_98"/>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93" name="Google Shape;393;g1f4cb2b29d9_0_98"/>
          <p:cNvPicPr preferRelativeResize="0"/>
          <p:nvPr/>
        </p:nvPicPr>
        <p:blipFill rotWithShape="1">
          <a:blip r:embed="rId4">
            <a:alphaModFix/>
          </a:blip>
          <a:srcRect b="0" l="0" r="0" t="0"/>
          <a:stretch/>
        </p:blipFill>
        <p:spPr>
          <a:xfrm>
            <a:off x="0" y="0"/>
            <a:ext cx="12188827" cy="6856215"/>
          </a:xfrm>
          <a:prstGeom prst="rect">
            <a:avLst/>
          </a:prstGeom>
          <a:noFill/>
          <a:ln>
            <a:noFill/>
          </a:ln>
        </p:spPr>
      </p:pic>
      <p:sp>
        <p:nvSpPr>
          <p:cNvPr id="394" name="Google Shape;394;g1f4cb2b29d9_0_98"/>
          <p:cNvSpPr txBox="1"/>
          <p:nvPr>
            <p:ph type="title"/>
          </p:nvPr>
        </p:nvSpPr>
        <p:spPr>
          <a:xfrm>
            <a:off x="486950" y="502350"/>
            <a:ext cx="3700500" cy="3105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FFFFF"/>
              </a:buClr>
              <a:buSzPts val="4400"/>
              <a:buFont typeface="Calibri"/>
              <a:buNone/>
            </a:pPr>
            <a:r>
              <a:rPr b="1" i="1" lang="es-AR" sz="4400">
                <a:solidFill>
                  <a:srgbClr val="FFFFFF"/>
                </a:solidFill>
              </a:rPr>
              <a:t>Proyectos</a:t>
            </a:r>
            <a:endParaRPr/>
          </a:p>
        </p:txBody>
      </p:sp>
      <p:sp>
        <p:nvSpPr>
          <p:cNvPr id="395" name="Google Shape;395;g1f4cb2b29d9_0_98"/>
          <p:cNvSpPr/>
          <p:nvPr/>
        </p:nvSpPr>
        <p:spPr>
          <a:xfrm>
            <a:off x="4422108" y="0"/>
            <a:ext cx="7769892" cy="6854630"/>
          </a:xfrm>
          <a:custGeom>
            <a:rect b="b" l="l" r="r" t="t"/>
            <a:pathLst>
              <a:path extrusionOk="0" h="6837536" w="7769892">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blipFill rotWithShape="1">
            <a:blip r:embed="rId3">
              <a:alphaModFix/>
            </a:blip>
            <a:stretch>
              <a:fillRect b="0" l="0" r="0" t="0"/>
            </a:stretch>
          </a:blipFill>
          <a:ln>
            <a:noFill/>
          </a:ln>
          <a:effectLst>
            <a:outerShdw blurRad="254000" rotWithShape="0" algn="tl">
              <a:srgbClr val="000000">
                <a:alpha val="42750"/>
              </a:srgbClr>
            </a:outerShdw>
          </a:effectLst>
        </p:spPr>
        <p:txBody>
          <a:bodyPr anchorCtr="0" anchor="t" bIns="45700" lIns="91425" spcFirstLastPara="1" rIns="91425" wrap="square" tIns="45700">
            <a:noAutofit/>
          </a:bodyPr>
          <a:lstStyle/>
          <a:p>
            <a:pPr indent="0" lvl="0" marL="0" marR="0" rtl="0" algn="just">
              <a:spcBef>
                <a:spcPts val="600"/>
              </a:spcBef>
              <a:spcAft>
                <a:spcPts val="0"/>
              </a:spcAft>
              <a:buClr>
                <a:schemeClr val="dk1"/>
              </a:buClr>
              <a:buSzPts val="1100"/>
              <a:buFont typeface="Arial"/>
              <a:buNone/>
            </a:pPr>
            <a:r>
              <a:rPr lang="es-AR" sz="1100">
                <a:solidFill>
                  <a:schemeClr val="dk1"/>
                </a:solidFill>
                <a:latin typeface="Open Sans"/>
                <a:ea typeface="Open Sans"/>
                <a:cs typeface="Open Sans"/>
                <a:sym typeface="Open Sans"/>
              </a:rPr>
              <a:t>I</a:t>
            </a:r>
            <a:endParaRPr sz="1600">
              <a:solidFill>
                <a:schemeClr val="dk1"/>
              </a:solidFill>
              <a:latin typeface="Calibri"/>
              <a:ea typeface="Calibri"/>
              <a:cs typeface="Calibri"/>
              <a:sym typeface="Calibri"/>
            </a:endParaRPr>
          </a:p>
        </p:txBody>
      </p:sp>
      <p:sp>
        <p:nvSpPr>
          <p:cNvPr id="396" name="Google Shape;396;g1f4cb2b29d9_0_98"/>
          <p:cNvSpPr txBox="1"/>
          <p:nvPr/>
        </p:nvSpPr>
        <p:spPr>
          <a:xfrm>
            <a:off x="6804625" y="1093050"/>
            <a:ext cx="4966500" cy="4671900"/>
          </a:xfrm>
          <a:prstGeom prst="rect">
            <a:avLst/>
          </a:prstGeom>
          <a:noFill/>
          <a:ln>
            <a:noFill/>
          </a:ln>
        </p:spPr>
        <p:txBody>
          <a:bodyPr anchorCtr="0" anchor="t" bIns="91425" lIns="91425" spcFirstLastPara="1" rIns="91425" wrap="square" tIns="91425">
            <a:noAutofit/>
          </a:bodyPr>
          <a:lstStyle/>
          <a:p>
            <a:pPr indent="0" lvl="0" marL="0" marR="0" rtl="0" algn="just">
              <a:lnSpc>
                <a:spcPct val="150000"/>
              </a:lnSpc>
              <a:spcBef>
                <a:spcPts val="600"/>
              </a:spcBef>
              <a:spcAft>
                <a:spcPts val="0"/>
              </a:spcAft>
              <a:buNone/>
            </a:pPr>
            <a:r>
              <a:t/>
            </a:r>
            <a:endParaRPr sz="1500">
              <a:solidFill>
                <a:schemeClr val="lt1"/>
              </a:solidFill>
              <a:latin typeface="Calibri"/>
              <a:ea typeface="Calibri"/>
              <a:cs typeface="Calibri"/>
              <a:sym typeface="Calibri"/>
            </a:endParaRPr>
          </a:p>
          <a:p>
            <a:pPr indent="-323850" lvl="0" marL="457200" marR="0" rtl="0" algn="just">
              <a:lnSpc>
                <a:spcPct val="150000"/>
              </a:lnSpc>
              <a:spcBef>
                <a:spcPts val="60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Bodas de Destino</a:t>
            </a:r>
            <a:endParaRPr sz="1500">
              <a:solidFill>
                <a:schemeClr val="lt1"/>
              </a:solidFill>
              <a:latin typeface="Calibri"/>
              <a:ea typeface="Calibri"/>
              <a:cs typeface="Calibri"/>
              <a:sym typeface="Calibri"/>
            </a:endParaRPr>
          </a:p>
          <a:p>
            <a:pPr indent="-323850" lvl="0" marL="457200" marR="0" rtl="0" algn="just">
              <a:lnSpc>
                <a:spcPct val="150000"/>
              </a:lnSpc>
              <a:spcBef>
                <a:spcPts val="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Hub de Importaciones Chinas</a:t>
            </a:r>
            <a:endParaRPr sz="1500">
              <a:solidFill>
                <a:schemeClr val="lt1"/>
              </a:solidFill>
              <a:latin typeface="Calibri"/>
              <a:ea typeface="Calibri"/>
              <a:cs typeface="Calibri"/>
              <a:sym typeface="Calibri"/>
            </a:endParaRPr>
          </a:p>
          <a:p>
            <a:pPr indent="-323850" lvl="0" marL="457200" marR="0" rtl="0" algn="just">
              <a:lnSpc>
                <a:spcPct val="150000"/>
              </a:lnSpc>
              <a:spcBef>
                <a:spcPts val="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Repuestos automotores</a:t>
            </a:r>
            <a:endParaRPr sz="1500">
              <a:solidFill>
                <a:schemeClr val="lt1"/>
              </a:solidFill>
              <a:latin typeface="Calibri"/>
              <a:ea typeface="Calibri"/>
              <a:cs typeface="Calibri"/>
              <a:sym typeface="Calibri"/>
            </a:endParaRPr>
          </a:p>
          <a:p>
            <a:pPr indent="-323850" lvl="0" marL="457200" marR="0" rtl="0" algn="just">
              <a:lnSpc>
                <a:spcPct val="150000"/>
              </a:lnSpc>
              <a:spcBef>
                <a:spcPts val="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Muebles tecnológicos para hogares</a:t>
            </a:r>
            <a:endParaRPr sz="1500">
              <a:solidFill>
                <a:schemeClr val="lt1"/>
              </a:solidFill>
              <a:latin typeface="Calibri"/>
              <a:ea typeface="Calibri"/>
              <a:cs typeface="Calibri"/>
              <a:sym typeface="Calibri"/>
            </a:endParaRPr>
          </a:p>
          <a:p>
            <a:pPr indent="-323850" lvl="0" marL="457200" marR="0" rtl="0" algn="just">
              <a:lnSpc>
                <a:spcPct val="150000"/>
              </a:lnSpc>
              <a:spcBef>
                <a:spcPts val="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Mudanzas de casas residenciales</a:t>
            </a:r>
            <a:endParaRPr sz="1500">
              <a:solidFill>
                <a:schemeClr val="lt1"/>
              </a:solidFill>
              <a:latin typeface="Calibri"/>
              <a:ea typeface="Calibri"/>
              <a:cs typeface="Calibri"/>
              <a:sym typeface="Calibri"/>
            </a:endParaRPr>
          </a:p>
          <a:p>
            <a:pPr indent="-323850" lvl="0" marL="457200" marR="0" rtl="0" algn="just">
              <a:lnSpc>
                <a:spcPct val="150000"/>
              </a:lnSpc>
              <a:spcBef>
                <a:spcPts val="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Remates</a:t>
            </a:r>
            <a:endParaRPr sz="1500">
              <a:solidFill>
                <a:schemeClr val="lt1"/>
              </a:solidFill>
              <a:latin typeface="Calibri"/>
              <a:ea typeface="Calibri"/>
              <a:cs typeface="Calibri"/>
              <a:sym typeface="Calibri"/>
            </a:endParaRPr>
          </a:p>
          <a:p>
            <a:pPr indent="-323850" lvl="0" marL="457200" marR="0" rtl="0" algn="just">
              <a:lnSpc>
                <a:spcPct val="150000"/>
              </a:lnSpc>
              <a:spcBef>
                <a:spcPts val="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Mascotas conectadas</a:t>
            </a:r>
            <a:endParaRPr sz="1500">
              <a:solidFill>
                <a:schemeClr val="lt1"/>
              </a:solidFill>
              <a:latin typeface="Calibri"/>
              <a:ea typeface="Calibri"/>
              <a:cs typeface="Calibri"/>
              <a:sym typeface="Calibri"/>
            </a:endParaRPr>
          </a:p>
          <a:p>
            <a:pPr indent="-323850" lvl="0" marL="457200" marR="0" rtl="0" algn="just">
              <a:lnSpc>
                <a:spcPct val="150000"/>
              </a:lnSpc>
              <a:spcBef>
                <a:spcPts val="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E-Learning (Cursos Online)</a:t>
            </a:r>
            <a:endParaRPr sz="1500">
              <a:solidFill>
                <a:schemeClr val="lt1"/>
              </a:solidFill>
              <a:latin typeface="Calibri"/>
              <a:ea typeface="Calibri"/>
              <a:cs typeface="Calibri"/>
              <a:sym typeface="Calibri"/>
            </a:endParaRPr>
          </a:p>
          <a:p>
            <a:pPr indent="-323850" lvl="0" marL="457200" marR="0" rtl="0" algn="just">
              <a:lnSpc>
                <a:spcPct val="150000"/>
              </a:lnSpc>
              <a:spcBef>
                <a:spcPts val="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Ensamblar luminarias con productos importados</a:t>
            </a:r>
            <a:endParaRPr sz="1500">
              <a:solidFill>
                <a:schemeClr val="lt1"/>
              </a:solidFill>
              <a:latin typeface="Calibri"/>
              <a:ea typeface="Calibri"/>
              <a:cs typeface="Calibri"/>
              <a:sym typeface="Calibri"/>
            </a:endParaRPr>
          </a:p>
          <a:p>
            <a:pPr indent="-323850" lvl="0" marL="457200" marR="0" rtl="0" algn="just">
              <a:lnSpc>
                <a:spcPct val="150000"/>
              </a:lnSpc>
              <a:spcBef>
                <a:spcPts val="0"/>
              </a:spcBef>
              <a:spcAft>
                <a:spcPts val="0"/>
              </a:spcAft>
              <a:buClr>
                <a:schemeClr val="lt1"/>
              </a:buClr>
              <a:buSzPts val="1500"/>
              <a:buFont typeface="Calibri"/>
              <a:buChar char="➢"/>
            </a:pPr>
            <a:r>
              <a:rPr lang="es-AR" sz="1500">
                <a:solidFill>
                  <a:schemeClr val="lt1"/>
                </a:solidFill>
                <a:latin typeface="Calibri"/>
                <a:ea typeface="Calibri"/>
                <a:cs typeface="Calibri"/>
                <a:sym typeface="Calibri"/>
              </a:rPr>
              <a:t>Acceso autónomo para countries, barrios cerrados y edificios.</a:t>
            </a:r>
            <a:endParaRPr sz="1500">
              <a:solidFill>
                <a:schemeClr val="lt1"/>
              </a:solidFill>
              <a:latin typeface="Calibri"/>
              <a:ea typeface="Calibri"/>
              <a:cs typeface="Calibri"/>
              <a:sym typeface="Calibri"/>
            </a:endParaRPr>
          </a:p>
        </p:txBody>
      </p:sp>
      <p:sp>
        <p:nvSpPr>
          <p:cNvPr id="397" name="Google Shape;397;g1f4cb2b29d9_0_98"/>
          <p:cNvSpPr txBox="1"/>
          <p:nvPr/>
        </p:nvSpPr>
        <p:spPr>
          <a:xfrm>
            <a:off x="790925" y="4427325"/>
            <a:ext cx="3800400" cy="1302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s-AR" sz="1100">
                <a:solidFill>
                  <a:schemeClr val="lt2"/>
                </a:solidFill>
                <a:latin typeface="Calibri"/>
                <a:ea typeface="Calibri"/>
                <a:cs typeface="Calibri"/>
                <a:sym typeface="Calibri"/>
              </a:rPr>
              <a:t>Keep it simple, stupid (KISS) is </a:t>
            </a:r>
            <a:r>
              <a:rPr b="1" lang="es-AR" sz="1100">
                <a:solidFill>
                  <a:schemeClr val="lt2"/>
                </a:solidFill>
                <a:latin typeface="Calibri"/>
                <a:ea typeface="Calibri"/>
                <a:cs typeface="Calibri"/>
                <a:sym typeface="Calibri"/>
              </a:rPr>
              <a:t>a design principle which states that designs and/or systems should be as simple as possible</a:t>
            </a:r>
            <a:r>
              <a:rPr lang="es-AR" sz="1100">
                <a:solidFill>
                  <a:schemeClr val="lt2"/>
                </a:solidFill>
                <a:latin typeface="Calibri"/>
                <a:ea typeface="Calibri"/>
                <a:cs typeface="Calibri"/>
                <a:sym typeface="Calibri"/>
              </a:rPr>
              <a:t>. Wherever possible, complexity should be avoided in a system—as simplicity guarantees the greatest levels of user acceptance and interaction.</a:t>
            </a:r>
            <a:endParaRPr sz="1800">
              <a:solidFill>
                <a:schemeClr val="lt2"/>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01" name="Shape 401"/>
        <p:cNvGrpSpPr/>
        <p:nvPr/>
      </p:nvGrpSpPr>
      <p:grpSpPr>
        <a:xfrm>
          <a:off x="0" y="0"/>
          <a:ext cx="0" cy="0"/>
          <a:chOff x="0" y="0"/>
          <a:chExt cx="0" cy="0"/>
        </a:xfrm>
      </p:grpSpPr>
      <p:sp>
        <p:nvSpPr>
          <p:cNvPr id="402" name="Google Shape;402;p3"/>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03" name="Google Shape;403;p3"/>
          <p:cNvSpPr/>
          <p:nvPr/>
        </p:nvSpPr>
        <p:spPr>
          <a:xfrm>
            <a:off x="0" y="0"/>
            <a:ext cx="12192000" cy="6858000"/>
          </a:xfrm>
          <a:prstGeom prst="rect">
            <a:avLst/>
          </a:prstGeom>
          <a:blipFill rotWithShape="1">
            <a:blip r:embed="rId3">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04" name="Google Shape;404;p3"/>
          <p:cNvPicPr preferRelativeResize="0"/>
          <p:nvPr/>
        </p:nvPicPr>
        <p:blipFill rotWithShape="1">
          <a:blip r:embed="rId4">
            <a:alphaModFix/>
          </a:blip>
          <a:srcRect b="0" l="0" r="0" t="0"/>
          <a:stretch/>
        </p:blipFill>
        <p:spPr>
          <a:xfrm>
            <a:off x="0" y="0"/>
            <a:ext cx="12188825" cy="6856214"/>
          </a:xfrm>
          <a:prstGeom prst="rect">
            <a:avLst/>
          </a:prstGeom>
          <a:noFill/>
          <a:ln>
            <a:noFill/>
          </a:ln>
        </p:spPr>
      </p:pic>
      <p:sp>
        <p:nvSpPr>
          <p:cNvPr id="405" name="Google Shape;405;p3"/>
          <p:cNvSpPr txBox="1"/>
          <p:nvPr>
            <p:ph type="title"/>
          </p:nvPr>
        </p:nvSpPr>
        <p:spPr>
          <a:xfrm>
            <a:off x="718457" y="531278"/>
            <a:ext cx="3211517" cy="529257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FFFFF"/>
              </a:buClr>
              <a:buSzPts val="3600"/>
              <a:buFont typeface="Calibri"/>
              <a:buNone/>
            </a:pPr>
            <a:r>
              <a:rPr b="1" i="1" lang="es-AR">
                <a:solidFill>
                  <a:srgbClr val="FFFFFF"/>
                </a:solidFill>
              </a:rPr>
              <a:t>FECHAS IMPORTANTES</a:t>
            </a:r>
            <a:br>
              <a:rPr b="1" i="1" lang="es-AR">
                <a:solidFill>
                  <a:srgbClr val="FFFFFF"/>
                </a:solidFill>
              </a:rPr>
            </a:br>
            <a:br>
              <a:rPr b="1" i="1" lang="es-AR">
                <a:solidFill>
                  <a:srgbClr val="FFFFFF"/>
                </a:solidFill>
              </a:rPr>
            </a:br>
            <a:endParaRPr b="1" i="1">
              <a:solidFill>
                <a:srgbClr val="FFFFFF"/>
              </a:solidFill>
            </a:endParaRPr>
          </a:p>
        </p:txBody>
      </p:sp>
      <p:sp>
        <p:nvSpPr>
          <p:cNvPr id="406" name="Google Shape;406;p3"/>
          <p:cNvSpPr/>
          <p:nvPr/>
        </p:nvSpPr>
        <p:spPr>
          <a:xfrm>
            <a:off x="4422108" y="0"/>
            <a:ext cx="7769892" cy="6858000"/>
          </a:xfrm>
          <a:custGeom>
            <a:rect b="b" l="l" r="r" t="t"/>
            <a:pathLst>
              <a:path extrusionOk="0" h="6837536" w="7769892">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solidFill>
            <a:schemeClr val="lt1"/>
          </a:solidFill>
          <a:ln>
            <a:noFill/>
          </a:ln>
          <a:effectLst>
            <a:outerShdw blurRad="254000" rotWithShape="0" algn="tl">
              <a:srgbClr val="000000">
                <a:alpha val="42745"/>
              </a:srgbClr>
            </a:outerShdw>
          </a:effectLst>
        </p:spPr>
        <p:txBody>
          <a:bodyPr anchorCtr="0" anchor="t" bIns="45700" lIns="91425" spcFirstLastPara="1" rIns="91425" wrap="square" tIns="45700">
            <a:noAutofit/>
          </a:bodyPr>
          <a:lstStyle/>
          <a:p>
            <a:pPr indent="0" lvl="0" marL="0" marR="0" rtl="0" algn="ctr">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grpSp>
        <p:nvGrpSpPr>
          <p:cNvPr id="407" name="Google Shape;407;p3"/>
          <p:cNvGrpSpPr/>
          <p:nvPr/>
        </p:nvGrpSpPr>
        <p:grpSpPr>
          <a:xfrm>
            <a:off x="5617029" y="1310918"/>
            <a:ext cx="5741533" cy="4136786"/>
            <a:chOff x="0" y="517098"/>
            <a:chExt cx="5741533" cy="4136786"/>
          </a:xfrm>
        </p:grpSpPr>
        <p:cxnSp>
          <p:nvCxnSpPr>
            <p:cNvPr id="408" name="Google Shape;408;p3"/>
            <p:cNvCxnSpPr/>
            <p:nvPr/>
          </p:nvCxnSpPr>
          <p:spPr>
            <a:xfrm>
              <a:off x="0" y="2585491"/>
              <a:ext cx="5741533" cy="0"/>
            </a:xfrm>
            <a:prstGeom prst="straightConnector1">
              <a:avLst/>
            </a:prstGeom>
            <a:solidFill>
              <a:schemeClr val="lt1">
                <a:alpha val="89803"/>
              </a:schemeClr>
            </a:solidFill>
            <a:ln cap="rnd" cmpd="sng" w="19050">
              <a:solidFill>
                <a:srgbClr val="467BCF"/>
              </a:solidFill>
              <a:prstDash val="solid"/>
              <a:round/>
              <a:headEnd len="sm" w="sm" type="none"/>
              <a:tailEnd len="lg" w="lg" type="triangle"/>
            </a:ln>
          </p:spPr>
        </p:cxnSp>
        <p:sp>
          <p:nvSpPr>
            <p:cNvPr id="409" name="Google Shape;409;p3"/>
            <p:cNvSpPr/>
            <p:nvPr/>
          </p:nvSpPr>
          <p:spPr>
            <a:xfrm rot="8100000">
              <a:off x="72275" y="614626"/>
              <a:ext cx="342726" cy="342726"/>
            </a:xfrm>
            <a:prstGeom prst="teardrop">
              <a:avLst>
                <a:gd fmla="val 115000" name="adj"/>
              </a:avLst>
            </a:prstGeom>
            <a:solidFill>
              <a:srgbClr val="467BCF"/>
            </a:solidFill>
            <a:ln cap="rnd" cmpd="sng" w="19050">
              <a:solidFill>
                <a:srgbClr val="467BC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
            <p:cNvSpPr/>
            <p:nvPr/>
          </p:nvSpPr>
          <p:spPr>
            <a:xfrm>
              <a:off x="110349" y="652700"/>
              <a:ext cx="266578" cy="266578"/>
            </a:xfrm>
            <a:prstGeom prst="ellipse">
              <a:avLst/>
            </a:prstGeom>
            <a:solidFill>
              <a:schemeClr val="lt1">
                <a:alpha val="8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
            <p:cNvSpPr/>
            <p:nvPr/>
          </p:nvSpPr>
          <p:spPr>
            <a:xfrm>
              <a:off x="485982" y="1054880"/>
              <a:ext cx="1439104" cy="15306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
            <p:cNvSpPr txBox="1"/>
            <p:nvPr/>
          </p:nvSpPr>
          <p:spPr>
            <a:xfrm>
              <a:off x="485982" y="1054880"/>
              <a:ext cx="1439104" cy="1530610"/>
            </a:xfrm>
            <a:prstGeom prst="rect">
              <a:avLst/>
            </a:prstGeom>
            <a:noFill/>
            <a:ln>
              <a:noFill/>
            </a:ln>
          </p:spPr>
          <p:txBody>
            <a:bodyPr anchorCtr="0" anchor="t" bIns="133350" lIns="0" spcFirstLastPara="1" rIns="88900" wrap="square" tIns="88900">
              <a:noAutofit/>
            </a:bodyPr>
            <a:lstStyle/>
            <a:p>
              <a:pPr indent="0" lvl="0" marL="0" marR="0" rtl="0" algn="l">
                <a:lnSpc>
                  <a:spcPct val="90000"/>
                </a:lnSpc>
                <a:spcBef>
                  <a:spcPts val="0"/>
                </a:spcBef>
                <a:spcAft>
                  <a:spcPts val="0"/>
                </a:spcAft>
                <a:buClr>
                  <a:schemeClr val="dk1"/>
                </a:buClr>
                <a:buSzPts val="1400"/>
                <a:buFont typeface="Calibri"/>
                <a:buNone/>
              </a:pPr>
              <a:r>
                <a:rPr lang="es-AR">
                  <a:solidFill>
                    <a:schemeClr val="dk1"/>
                  </a:solidFill>
                  <a:latin typeface="Calibri"/>
                  <a:ea typeface="Calibri"/>
                  <a:cs typeface="Calibri"/>
                  <a:sym typeface="Calibri"/>
                </a:rPr>
                <a:t>Parcial </a:t>
              </a:r>
              <a:r>
                <a:rPr lang="es-AR">
                  <a:solidFill>
                    <a:schemeClr val="dk1"/>
                  </a:solidFill>
                  <a:latin typeface="Calibri"/>
                  <a:ea typeface="Calibri"/>
                  <a:cs typeface="Calibri"/>
                  <a:sym typeface="Calibri"/>
                </a:rPr>
                <a:t>Teórico</a:t>
              </a:r>
              <a:endParaRPr/>
            </a:p>
          </p:txBody>
        </p:sp>
        <p:sp>
          <p:nvSpPr>
            <p:cNvPr id="413" name="Google Shape;413;p3"/>
            <p:cNvSpPr/>
            <p:nvPr/>
          </p:nvSpPr>
          <p:spPr>
            <a:xfrm>
              <a:off x="485982" y="517098"/>
              <a:ext cx="1439104" cy="5377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
            <p:cNvSpPr txBox="1"/>
            <p:nvPr/>
          </p:nvSpPr>
          <p:spPr>
            <a:xfrm>
              <a:off x="485982" y="517098"/>
              <a:ext cx="1439104" cy="537782"/>
            </a:xfrm>
            <a:prstGeom prst="rect">
              <a:avLst/>
            </a:prstGeom>
            <a:noFill/>
            <a:ln>
              <a:noFill/>
            </a:ln>
          </p:spPr>
          <p:txBody>
            <a:bodyPr anchorCtr="0" anchor="ctr" bIns="0" lIns="0" spcFirstLastPara="1" rIns="120650" wrap="square" tIns="0">
              <a:noAutofit/>
            </a:bodyPr>
            <a:lstStyle/>
            <a:p>
              <a:pPr indent="0" lvl="0" marL="0" marR="0" rtl="0" algn="l">
                <a:lnSpc>
                  <a:spcPct val="90000"/>
                </a:lnSpc>
                <a:spcBef>
                  <a:spcPts val="0"/>
                </a:spcBef>
                <a:spcAft>
                  <a:spcPts val="0"/>
                </a:spcAft>
                <a:buClr>
                  <a:schemeClr val="dk1"/>
                </a:buClr>
                <a:buSzPts val="1900"/>
                <a:buFont typeface="Calibri"/>
                <a:buNone/>
              </a:pPr>
              <a:r>
                <a:rPr b="1" lang="es-AR" sz="1900">
                  <a:solidFill>
                    <a:schemeClr val="dk1"/>
                  </a:solidFill>
                  <a:latin typeface="Calibri"/>
                  <a:ea typeface="Calibri"/>
                  <a:cs typeface="Calibri"/>
                  <a:sym typeface="Calibri"/>
                </a:rPr>
                <a:t>4/6</a:t>
              </a:r>
              <a:r>
                <a:rPr b="1" i="0" lang="es-AR" sz="1900" u="none" cap="none" strike="noStrike">
                  <a:solidFill>
                    <a:schemeClr val="dk1"/>
                  </a:solidFill>
                  <a:latin typeface="Calibri"/>
                  <a:ea typeface="Calibri"/>
                  <a:cs typeface="Calibri"/>
                  <a:sym typeface="Calibri"/>
                </a:rPr>
                <a:t> de </a:t>
              </a:r>
              <a:r>
                <a:rPr b="1" lang="es-AR" sz="1900">
                  <a:solidFill>
                    <a:schemeClr val="dk1"/>
                  </a:solidFill>
                  <a:latin typeface="Calibri"/>
                  <a:ea typeface="Calibri"/>
                  <a:cs typeface="Calibri"/>
                  <a:sym typeface="Calibri"/>
                </a:rPr>
                <a:t>Junio</a:t>
              </a:r>
              <a:endParaRPr/>
            </a:p>
          </p:txBody>
        </p:sp>
        <p:cxnSp>
          <p:nvCxnSpPr>
            <p:cNvPr id="415" name="Google Shape;415;p3"/>
            <p:cNvCxnSpPr/>
            <p:nvPr/>
          </p:nvCxnSpPr>
          <p:spPr>
            <a:xfrm>
              <a:off x="243638" y="1054880"/>
              <a:ext cx="0" cy="1530610"/>
            </a:xfrm>
            <a:prstGeom prst="straightConnector1">
              <a:avLst/>
            </a:prstGeom>
            <a:noFill/>
            <a:ln cap="rnd" cmpd="sng" w="12700">
              <a:solidFill>
                <a:srgbClr val="467BCF"/>
              </a:solidFill>
              <a:prstDash val="dash"/>
              <a:round/>
              <a:headEnd len="sm" w="sm" type="none"/>
              <a:tailEnd len="sm" w="sm" type="none"/>
            </a:ln>
          </p:spPr>
        </p:cxnSp>
        <p:sp>
          <p:nvSpPr>
            <p:cNvPr id="416" name="Google Shape;416;p3"/>
            <p:cNvSpPr/>
            <p:nvPr/>
          </p:nvSpPr>
          <p:spPr>
            <a:xfrm>
              <a:off x="226563" y="2537091"/>
              <a:ext cx="87243" cy="96800"/>
            </a:xfrm>
            <a:prstGeom prst="ellipse">
              <a:avLst/>
            </a:prstGeom>
            <a:solidFill>
              <a:srgbClr val="467BCF"/>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
            <p:cNvSpPr/>
            <p:nvPr/>
          </p:nvSpPr>
          <p:spPr>
            <a:xfrm rot="-2700000">
              <a:off x="1026063" y="4213630"/>
              <a:ext cx="342726" cy="342726"/>
            </a:xfrm>
            <a:prstGeom prst="teardrop">
              <a:avLst>
                <a:gd fmla="val 115000" name="adj"/>
              </a:avLst>
            </a:prstGeom>
            <a:solidFill>
              <a:srgbClr val="46B297"/>
            </a:solidFill>
            <a:ln cap="rnd" cmpd="sng" w="19050">
              <a:solidFill>
                <a:srgbClr val="46B297"/>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
            <p:cNvSpPr/>
            <p:nvPr/>
          </p:nvSpPr>
          <p:spPr>
            <a:xfrm>
              <a:off x="1064137" y="4251704"/>
              <a:ext cx="266578" cy="266578"/>
            </a:xfrm>
            <a:prstGeom prst="ellipse">
              <a:avLst/>
            </a:prstGeom>
            <a:solidFill>
              <a:schemeClr val="lt1">
                <a:alpha val="8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
            <p:cNvSpPr/>
            <p:nvPr/>
          </p:nvSpPr>
          <p:spPr>
            <a:xfrm>
              <a:off x="1439770" y="2585491"/>
              <a:ext cx="1439104" cy="15306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
            <p:cNvSpPr txBox="1"/>
            <p:nvPr/>
          </p:nvSpPr>
          <p:spPr>
            <a:xfrm>
              <a:off x="1439770" y="2585491"/>
              <a:ext cx="1439104" cy="1530610"/>
            </a:xfrm>
            <a:prstGeom prst="rect">
              <a:avLst/>
            </a:prstGeom>
            <a:noFill/>
            <a:ln>
              <a:noFill/>
            </a:ln>
          </p:spPr>
          <p:txBody>
            <a:bodyPr anchorCtr="0" anchor="b" bIns="88900" lIns="0" spcFirstLastPara="1" rIns="0" wrap="square" tIns="133350">
              <a:noAutofit/>
            </a:bodyPr>
            <a:lstStyle/>
            <a:p>
              <a:pPr indent="0" lvl="0" marL="0" marR="0" rtl="0" algn="l">
                <a:lnSpc>
                  <a:spcPct val="90000"/>
                </a:lnSpc>
                <a:spcBef>
                  <a:spcPts val="0"/>
                </a:spcBef>
                <a:spcAft>
                  <a:spcPts val="0"/>
                </a:spcAft>
                <a:buClr>
                  <a:schemeClr val="dk1"/>
                </a:buClr>
                <a:buSzPts val="1400"/>
                <a:buFont typeface="Calibri"/>
                <a:buNone/>
              </a:pPr>
              <a:r>
                <a:rPr lang="es-AR">
                  <a:solidFill>
                    <a:schemeClr val="dk1"/>
                  </a:solidFill>
                  <a:latin typeface="Calibri"/>
                  <a:ea typeface="Calibri"/>
                  <a:cs typeface="Calibri"/>
                  <a:sym typeface="Calibri"/>
                </a:rPr>
                <a:t>Fecha de </a:t>
              </a:r>
              <a:r>
                <a:rPr lang="es-AR">
                  <a:solidFill>
                    <a:schemeClr val="dk1"/>
                  </a:solidFill>
                  <a:latin typeface="Calibri"/>
                  <a:ea typeface="Calibri"/>
                  <a:cs typeface="Calibri"/>
                  <a:sym typeface="Calibri"/>
                </a:rPr>
                <a:t>Revisión</a:t>
              </a:r>
              <a:r>
                <a:rPr lang="es-AR">
                  <a:solidFill>
                    <a:schemeClr val="dk1"/>
                  </a:solidFill>
                  <a:latin typeface="Calibri"/>
                  <a:ea typeface="Calibri"/>
                  <a:cs typeface="Calibri"/>
                  <a:sym typeface="Calibri"/>
                </a:rPr>
                <a:t> de TP</a:t>
              </a:r>
              <a:endParaRPr/>
            </a:p>
          </p:txBody>
        </p:sp>
        <p:sp>
          <p:nvSpPr>
            <p:cNvPr id="421" name="Google Shape;421;p3"/>
            <p:cNvSpPr/>
            <p:nvPr/>
          </p:nvSpPr>
          <p:spPr>
            <a:xfrm>
              <a:off x="1439770" y="4116102"/>
              <a:ext cx="1439104" cy="5377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
            <p:cNvSpPr txBox="1"/>
            <p:nvPr/>
          </p:nvSpPr>
          <p:spPr>
            <a:xfrm>
              <a:off x="1439770" y="4116102"/>
              <a:ext cx="1439104" cy="537782"/>
            </a:xfrm>
            <a:prstGeom prst="rect">
              <a:avLst/>
            </a:prstGeom>
            <a:noFill/>
            <a:ln>
              <a:noFill/>
            </a:ln>
          </p:spPr>
          <p:txBody>
            <a:bodyPr anchorCtr="0" anchor="ctr" bIns="0" lIns="0" spcFirstLastPara="1" rIns="120650" wrap="square" tIns="0">
              <a:noAutofit/>
            </a:bodyPr>
            <a:lstStyle/>
            <a:p>
              <a:pPr indent="0" lvl="0" marL="0" marR="0" rtl="0" algn="l">
                <a:lnSpc>
                  <a:spcPct val="90000"/>
                </a:lnSpc>
                <a:spcBef>
                  <a:spcPts val="0"/>
                </a:spcBef>
                <a:spcAft>
                  <a:spcPts val="0"/>
                </a:spcAft>
                <a:buClr>
                  <a:schemeClr val="dk1"/>
                </a:buClr>
                <a:buSzPts val="1900"/>
                <a:buFont typeface="Calibri"/>
                <a:buNone/>
              </a:pPr>
              <a:r>
                <a:rPr b="1" lang="es-AR" sz="1900">
                  <a:solidFill>
                    <a:schemeClr val="dk1"/>
                  </a:solidFill>
                  <a:latin typeface="Calibri"/>
                  <a:ea typeface="Calibri"/>
                  <a:cs typeface="Calibri"/>
                  <a:sym typeface="Calibri"/>
                </a:rPr>
                <a:t>11/13</a:t>
              </a:r>
              <a:r>
                <a:rPr b="1" i="0" lang="es-AR" sz="1900" u="none" cap="none" strike="noStrike">
                  <a:solidFill>
                    <a:schemeClr val="dk1"/>
                  </a:solidFill>
                  <a:latin typeface="Calibri"/>
                  <a:ea typeface="Calibri"/>
                  <a:cs typeface="Calibri"/>
                  <a:sym typeface="Calibri"/>
                </a:rPr>
                <a:t> de Junio</a:t>
              </a:r>
              <a:endParaRPr/>
            </a:p>
          </p:txBody>
        </p:sp>
        <p:cxnSp>
          <p:nvCxnSpPr>
            <p:cNvPr id="423" name="Google Shape;423;p3"/>
            <p:cNvCxnSpPr/>
            <p:nvPr/>
          </p:nvCxnSpPr>
          <p:spPr>
            <a:xfrm>
              <a:off x="1197426" y="2585491"/>
              <a:ext cx="0" cy="1530610"/>
            </a:xfrm>
            <a:prstGeom prst="straightConnector1">
              <a:avLst/>
            </a:prstGeom>
            <a:noFill/>
            <a:ln cap="rnd" cmpd="sng" w="12700">
              <a:solidFill>
                <a:srgbClr val="46B297"/>
              </a:solidFill>
              <a:prstDash val="dash"/>
              <a:round/>
              <a:headEnd len="sm" w="sm" type="none"/>
              <a:tailEnd len="sm" w="sm" type="none"/>
            </a:ln>
          </p:spPr>
        </p:cxnSp>
        <p:sp>
          <p:nvSpPr>
            <p:cNvPr id="424" name="Google Shape;424;p3"/>
            <p:cNvSpPr/>
            <p:nvPr/>
          </p:nvSpPr>
          <p:spPr>
            <a:xfrm>
              <a:off x="1180351" y="2537091"/>
              <a:ext cx="87243" cy="96800"/>
            </a:xfrm>
            <a:prstGeom prst="ellipse">
              <a:avLst/>
            </a:prstGeom>
            <a:solidFill>
              <a:srgbClr val="46B297"/>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
            <p:cNvSpPr/>
            <p:nvPr/>
          </p:nvSpPr>
          <p:spPr>
            <a:xfrm rot="8100000">
              <a:off x="1979851" y="614626"/>
              <a:ext cx="342726" cy="342726"/>
            </a:xfrm>
            <a:prstGeom prst="teardrop">
              <a:avLst>
                <a:gd fmla="val 115000" name="adj"/>
              </a:avLst>
            </a:prstGeom>
            <a:solidFill>
              <a:srgbClr val="8FBA4A"/>
            </a:solidFill>
            <a:ln cap="rnd" cmpd="sng" w="19050">
              <a:solidFill>
                <a:srgbClr val="8FBA4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
            <p:cNvSpPr/>
            <p:nvPr/>
          </p:nvSpPr>
          <p:spPr>
            <a:xfrm>
              <a:off x="2017925" y="652700"/>
              <a:ext cx="266578" cy="266578"/>
            </a:xfrm>
            <a:prstGeom prst="ellipse">
              <a:avLst/>
            </a:prstGeom>
            <a:solidFill>
              <a:schemeClr val="lt1">
                <a:alpha val="8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
            <p:cNvSpPr/>
            <p:nvPr/>
          </p:nvSpPr>
          <p:spPr>
            <a:xfrm>
              <a:off x="2393558" y="1054880"/>
              <a:ext cx="1439104" cy="15306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
            <p:cNvSpPr txBox="1"/>
            <p:nvPr/>
          </p:nvSpPr>
          <p:spPr>
            <a:xfrm>
              <a:off x="2393558" y="1054880"/>
              <a:ext cx="1439104" cy="1530610"/>
            </a:xfrm>
            <a:prstGeom prst="rect">
              <a:avLst/>
            </a:prstGeom>
            <a:noFill/>
            <a:ln>
              <a:noFill/>
            </a:ln>
          </p:spPr>
          <p:txBody>
            <a:bodyPr anchorCtr="0" anchor="t" bIns="133350" lIns="0" spcFirstLastPara="1" rIns="88900" wrap="square" tIns="88900">
              <a:noAutofit/>
            </a:bodyPr>
            <a:lstStyle/>
            <a:p>
              <a:pPr indent="0" lvl="0" marL="0" marR="0" rtl="0" algn="l">
                <a:lnSpc>
                  <a:spcPct val="90000"/>
                </a:lnSpc>
                <a:spcBef>
                  <a:spcPts val="0"/>
                </a:spcBef>
                <a:spcAft>
                  <a:spcPts val="0"/>
                </a:spcAft>
                <a:buClr>
                  <a:schemeClr val="dk1"/>
                </a:buClr>
                <a:buSzPts val="1400"/>
                <a:buFont typeface="Calibri"/>
                <a:buNone/>
              </a:pPr>
              <a:r>
                <a:rPr b="0" i="0" lang="es-AR" sz="1400" u="none" cap="none" strike="noStrike">
                  <a:solidFill>
                    <a:schemeClr val="dk1"/>
                  </a:solidFill>
                  <a:latin typeface="Calibri"/>
                  <a:ea typeface="Calibri"/>
                  <a:cs typeface="Calibri"/>
                  <a:sym typeface="Calibri"/>
                </a:rPr>
                <a:t>E</a:t>
              </a:r>
              <a:r>
                <a:rPr lang="es-AR">
                  <a:solidFill>
                    <a:schemeClr val="dk1"/>
                  </a:solidFill>
                  <a:latin typeface="Calibri"/>
                  <a:ea typeface="Calibri"/>
                  <a:cs typeface="Calibri"/>
                  <a:sym typeface="Calibri"/>
                </a:rPr>
                <a:t>ntrega TP Grupal</a:t>
              </a:r>
              <a:endParaRPr/>
            </a:p>
          </p:txBody>
        </p:sp>
        <p:sp>
          <p:nvSpPr>
            <p:cNvPr id="429" name="Google Shape;429;p3"/>
            <p:cNvSpPr/>
            <p:nvPr/>
          </p:nvSpPr>
          <p:spPr>
            <a:xfrm>
              <a:off x="2393558" y="517098"/>
              <a:ext cx="1439104" cy="5377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
            <p:cNvSpPr txBox="1"/>
            <p:nvPr/>
          </p:nvSpPr>
          <p:spPr>
            <a:xfrm>
              <a:off x="2393558" y="517098"/>
              <a:ext cx="1439104" cy="537782"/>
            </a:xfrm>
            <a:prstGeom prst="rect">
              <a:avLst/>
            </a:prstGeom>
            <a:noFill/>
            <a:ln>
              <a:noFill/>
            </a:ln>
          </p:spPr>
          <p:txBody>
            <a:bodyPr anchorCtr="0" anchor="ctr" bIns="0" lIns="0" spcFirstLastPara="1" rIns="120650" wrap="square" tIns="0">
              <a:noAutofit/>
            </a:bodyPr>
            <a:lstStyle/>
            <a:p>
              <a:pPr indent="0" lvl="0" marL="0" marR="0" rtl="0" algn="l">
                <a:lnSpc>
                  <a:spcPct val="90000"/>
                </a:lnSpc>
                <a:spcBef>
                  <a:spcPts val="0"/>
                </a:spcBef>
                <a:spcAft>
                  <a:spcPts val="0"/>
                </a:spcAft>
                <a:buClr>
                  <a:schemeClr val="dk1"/>
                </a:buClr>
                <a:buSzPts val="1900"/>
                <a:buFont typeface="Calibri"/>
                <a:buNone/>
              </a:pPr>
              <a:r>
                <a:rPr b="1" lang="es-AR" sz="1900">
                  <a:solidFill>
                    <a:schemeClr val="dk1"/>
                  </a:solidFill>
                  <a:latin typeface="Calibri"/>
                  <a:ea typeface="Calibri"/>
                  <a:cs typeface="Calibri"/>
                  <a:sym typeface="Calibri"/>
                </a:rPr>
                <a:t>18/20</a:t>
              </a:r>
              <a:r>
                <a:rPr b="1" i="0" lang="es-AR" sz="1900" u="none" cap="none" strike="noStrike">
                  <a:solidFill>
                    <a:schemeClr val="dk1"/>
                  </a:solidFill>
                  <a:latin typeface="Calibri"/>
                  <a:ea typeface="Calibri"/>
                  <a:cs typeface="Calibri"/>
                  <a:sym typeface="Calibri"/>
                </a:rPr>
                <a:t> de Junio</a:t>
              </a:r>
              <a:endParaRPr/>
            </a:p>
          </p:txBody>
        </p:sp>
        <p:cxnSp>
          <p:nvCxnSpPr>
            <p:cNvPr id="431" name="Google Shape;431;p3"/>
            <p:cNvCxnSpPr/>
            <p:nvPr/>
          </p:nvCxnSpPr>
          <p:spPr>
            <a:xfrm>
              <a:off x="2151214" y="1054880"/>
              <a:ext cx="0" cy="1530610"/>
            </a:xfrm>
            <a:prstGeom prst="straightConnector1">
              <a:avLst/>
            </a:prstGeom>
            <a:noFill/>
            <a:ln cap="rnd" cmpd="sng" w="12700">
              <a:solidFill>
                <a:srgbClr val="8FBA4A"/>
              </a:solidFill>
              <a:prstDash val="dash"/>
              <a:round/>
              <a:headEnd len="sm" w="sm" type="none"/>
              <a:tailEnd len="sm" w="sm" type="none"/>
            </a:ln>
          </p:spPr>
        </p:cxnSp>
        <p:sp>
          <p:nvSpPr>
            <p:cNvPr id="432" name="Google Shape;432;p3"/>
            <p:cNvSpPr/>
            <p:nvPr/>
          </p:nvSpPr>
          <p:spPr>
            <a:xfrm>
              <a:off x="2134139" y="2537091"/>
              <a:ext cx="87243" cy="96800"/>
            </a:xfrm>
            <a:prstGeom prst="ellipse">
              <a:avLst/>
            </a:prstGeom>
            <a:solidFill>
              <a:srgbClr val="8FBA4A"/>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
            <p:cNvSpPr/>
            <p:nvPr/>
          </p:nvSpPr>
          <p:spPr>
            <a:xfrm rot="-2700000">
              <a:off x="2933639" y="4213630"/>
              <a:ext cx="342726" cy="342726"/>
            </a:xfrm>
            <a:prstGeom prst="teardrop">
              <a:avLst>
                <a:gd fmla="val 115000" name="adj"/>
              </a:avLst>
            </a:prstGeom>
            <a:solidFill>
              <a:schemeClr val="accent5"/>
            </a:solidFill>
            <a:ln cap="rnd"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
            <p:cNvSpPr/>
            <p:nvPr/>
          </p:nvSpPr>
          <p:spPr>
            <a:xfrm>
              <a:off x="2971713" y="4251704"/>
              <a:ext cx="266578" cy="266578"/>
            </a:xfrm>
            <a:prstGeom prst="ellipse">
              <a:avLst/>
            </a:prstGeom>
            <a:solidFill>
              <a:schemeClr val="lt1">
                <a:alpha val="8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
            <p:cNvSpPr/>
            <p:nvPr/>
          </p:nvSpPr>
          <p:spPr>
            <a:xfrm>
              <a:off x="3347346" y="2585491"/>
              <a:ext cx="1439104" cy="15306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
            <p:cNvSpPr txBox="1"/>
            <p:nvPr/>
          </p:nvSpPr>
          <p:spPr>
            <a:xfrm>
              <a:off x="3347346" y="2585491"/>
              <a:ext cx="1439104" cy="1530610"/>
            </a:xfrm>
            <a:prstGeom prst="rect">
              <a:avLst/>
            </a:prstGeom>
            <a:noFill/>
            <a:ln>
              <a:noFill/>
            </a:ln>
          </p:spPr>
          <p:txBody>
            <a:bodyPr anchorCtr="0" anchor="b" bIns="88900" lIns="0" spcFirstLastPara="1" rIns="0" wrap="square" tIns="133350">
              <a:noAutofit/>
            </a:bodyPr>
            <a:lstStyle/>
            <a:p>
              <a:pPr indent="0" lvl="0" marL="0" marR="0" rtl="0" algn="l">
                <a:lnSpc>
                  <a:spcPct val="90000"/>
                </a:lnSpc>
                <a:spcBef>
                  <a:spcPts val="0"/>
                </a:spcBef>
                <a:spcAft>
                  <a:spcPts val="0"/>
                </a:spcAft>
                <a:buClr>
                  <a:schemeClr val="dk1"/>
                </a:buClr>
                <a:buSzPts val="1400"/>
                <a:buFont typeface="Calibri"/>
                <a:buNone/>
              </a:pPr>
              <a:r>
                <a:rPr lang="es-AR">
                  <a:solidFill>
                    <a:schemeClr val="dk1"/>
                  </a:solidFill>
                  <a:latin typeface="Calibri"/>
                  <a:ea typeface="Calibri"/>
                  <a:cs typeface="Calibri"/>
                  <a:sym typeface="Calibri"/>
                </a:rPr>
                <a:t>Fin de Cursada</a:t>
              </a:r>
              <a:endParaRPr/>
            </a:p>
          </p:txBody>
        </p:sp>
        <p:sp>
          <p:nvSpPr>
            <p:cNvPr id="437" name="Google Shape;437;p3"/>
            <p:cNvSpPr/>
            <p:nvPr/>
          </p:nvSpPr>
          <p:spPr>
            <a:xfrm>
              <a:off x="3347346" y="4116102"/>
              <a:ext cx="1439104" cy="5377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
            <p:cNvSpPr txBox="1"/>
            <p:nvPr/>
          </p:nvSpPr>
          <p:spPr>
            <a:xfrm>
              <a:off x="3347346" y="4116102"/>
              <a:ext cx="1439104" cy="537782"/>
            </a:xfrm>
            <a:prstGeom prst="rect">
              <a:avLst/>
            </a:prstGeom>
            <a:noFill/>
            <a:ln>
              <a:noFill/>
            </a:ln>
          </p:spPr>
          <p:txBody>
            <a:bodyPr anchorCtr="0" anchor="ctr" bIns="0" lIns="0" spcFirstLastPara="1" rIns="120650" wrap="square" tIns="0">
              <a:noAutofit/>
            </a:bodyPr>
            <a:lstStyle/>
            <a:p>
              <a:pPr indent="0" lvl="0" marL="0" marR="0" rtl="0" algn="l">
                <a:lnSpc>
                  <a:spcPct val="90000"/>
                </a:lnSpc>
                <a:spcBef>
                  <a:spcPts val="0"/>
                </a:spcBef>
                <a:spcAft>
                  <a:spcPts val="0"/>
                </a:spcAft>
                <a:buClr>
                  <a:schemeClr val="dk1"/>
                </a:buClr>
                <a:buSzPts val="1900"/>
                <a:buFont typeface="Calibri"/>
                <a:buNone/>
              </a:pPr>
              <a:r>
                <a:rPr b="1" lang="es-AR" sz="1900">
                  <a:solidFill>
                    <a:schemeClr val="dk1"/>
                  </a:solidFill>
                  <a:latin typeface="Calibri"/>
                  <a:ea typeface="Calibri"/>
                  <a:cs typeface="Calibri"/>
                  <a:sym typeface="Calibri"/>
                </a:rPr>
                <a:t>2/4</a:t>
              </a:r>
              <a:r>
                <a:rPr b="1" i="0" lang="es-AR" sz="1900" u="none" cap="none" strike="noStrike">
                  <a:solidFill>
                    <a:schemeClr val="dk1"/>
                  </a:solidFill>
                  <a:latin typeface="Calibri"/>
                  <a:ea typeface="Calibri"/>
                  <a:cs typeface="Calibri"/>
                  <a:sym typeface="Calibri"/>
                </a:rPr>
                <a:t> de Julio</a:t>
              </a:r>
              <a:endParaRPr/>
            </a:p>
          </p:txBody>
        </p:sp>
        <p:cxnSp>
          <p:nvCxnSpPr>
            <p:cNvPr id="439" name="Google Shape;439;p3"/>
            <p:cNvCxnSpPr/>
            <p:nvPr/>
          </p:nvCxnSpPr>
          <p:spPr>
            <a:xfrm>
              <a:off x="3105002" y="2585491"/>
              <a:ext cx="0" cy="1530610"/>
            </a:xfrm>
            <a:prstGeom prst="straightConnector1">
              <a:avLst/>
            </a:prstGeom>
            <a:noFill/>
            <a:ln cap="rnd" cmpd="sng" w="12700">
              <a:solidFill>
                <a:schemeClr val="accent5"/>
              </a:solidFill>
              <a:prstDash val="dash"/>
              <a:round/>
              <a:headEnd len="sm" w="sm" type="none"/>
              <a:tailEnd len="sm" w="sm" type="none"/>
            </a:ln>
          </p:spPr>
        </p:cxnSp>
        <p:sp>
          <p:nvSpPr>
            <p:cNvPr id="440" name="Google Shape;440;p3"/>
            <p:cNvSpPr/>
            <p:nvPr/>
          </p:nvSpPr>
          <p:spPr>
            <a:xfrm>
              <a:off x="3087927" y="2537091"/>
              <a:ext cx="87243" cy="96800"/>
            </a:xfrm>
            <a:prstGeom prst="ellipse">
              <a:avLst/>
            </a:prstGeom>
            <a:solidFill>
              <a:schemeClr val="accent5"/>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
            <p:cNvSpPr/>
            <p:nvPr/>
          </p:nvSpPr>
          <p:spPr>
            <a:xfrm rot="8100000">
              <a:off x="3887427" y="614626"/>
              <a:ext cx="342726" cy="342726"/>
            </a:xfrm>
            <a:prstGeom prst="teardrop">
              <a:avLst>
                <a:gd fmla="val 115000" name="adj"/>
              </a:avLst>
            </a:prstGeom>
            <a:solidFill>
              <a:srgbClr val="E15045"/>
            </a:solidFill>
            <a:ln cap="rnd" cmpd="sng" w="19050">
              <a:solidFill>
                <a:srgbClr val="E1504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
            <p:cNvSpPr/>
            <p:nvPr/>
          </p:nvSpPr>
          <p:spPr>
            <a:xfrm>
              <a:off x="3925501" y="652700"/>
              <a:ext cx="266578" cy="266578"/>
            </a:xfrm>
            <a:prstGeom prst="ellipse">
              <a:avLst/>
            </a:prstGeom>
            <a:solidFill>
              <a:schemeClr val="lt1">
                <a:alpha val="8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
            <p:cNvSpPr/>
            <p:nvPr/>
          </p:nvSpPr>
          <p:spPr>
            <a:xfrm>
              <a:off x="4301134" y="1054880"/>
              <a:ext cx="1439104" cy="153061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
            <p:cNvSpPr txBox="1"/>
            <p:nvPr/>
          </p:nvSpPr>
          <p:spPr>
            <a:xfrm>
              <a:off x="4301134" y="1054880"/>
              <a:ext cx="1439104" cy="1530610"/>
            </a:xfrm>
            <a:prstGeom prst="rect">
              <a:avLst/>
            </a:prstGeom>
            <a:noFill/>
            <a:ln>
              <a:noFill/>
            </a:ln>
          </p:spPr>
          <p:txBody>
            <a:bodyPr anchorCtr="0" anchor="t" bIns="133350" lIns="0" spcFirstLastPara="1" rIns="88900" wrap="square" tIns="88900">
              <a:noAutofit/>
            </a:bodyPr>
            <a:lstStyle/>
            <a:p>
              <a:pPr indent="0" lvl="0" marL="0" marR="0" rtl="0" algn="l">
                <a:lnSpc>
                  <a:spcPct val="90000"/>
                </a:lnSpc>
                <a:spcBef>
                  <a:spcPts val="0"/>
                </a:spcBef>
                <a:spcAft>
                  <a:spcPts val="0"/>
                </a:spcAft>
                <a:buClr>
                  <a:schemeClr val="dk1"/>
                </a:buClr>
                <a:buSzPts val="1400"/>
                <a:buFont typeface="Calibri"/>
                <a:buNone/>
              </a:pPr>
              <a:r>
                <a:rPr lang="es-AR">
                  <a:solidFill>
                    <a:schemeClr val="dk1"/>
                  </a:solidFill>
                  <a:latin typeface="Calibri"/>
                  <a:ea typeface="Calibri"/>
                  <a:cs typeface="Calibri"/>
                  <a:sym typeface="Calibri"/>
                </a:rPr>
                <a:t>Recuperatorio</a:t>
              </a:r>
              <a:endParaRPr/>
            </a:p>
            <a:p>
              <a:pPr indent="0" lvl="0" marL="0" marR="0" rtl="0" algn="l">
                <a:lnSpc>
                  <a:spcPct val="90000"/>
                </a:lnSpc>
                <a:spcBef>
                  <a:spcPts val="490"/>
                </a:spcBef>
                <a:spcAft>
                  <a:spcPts val="0"/>
                </a:spcAft>
                <a:buClr>
                  <a:schemeClr val="dk1"/>
                </a:buClr>
                <a:buSzPts val="1400"/>
                <a:buFont typeface="Calibri"/>
                <a:buNone/>
              </a:pPr>
              <a:r>
                <a:t/>
              </a:r>
              <a:endParaRPr b="0" i="0" sz="1400" u="none" cap="none" strike="noStrike">
                <a:solidFill>
                  <a:schemeClr val="dk1"/>
                </a:solidFill>
                <a:latin typeface="Calibri"/>
                <a:ea typeface="Calibri"/>
                <a:cs typeface="Calibri"/>
                <a:sym typeface="Calibri"/>
              </a:endParaRPr>
            </a:p>
          </p:txBody>
        </p:sp>
        <p:sp>
          <p:nvSpPr>
            <p:cNvPr id="445" name="Google Shape;445;p3"/>
            <p:cNvSpPr/>
            <p:nvPr/>
          </p:nvSpPr>
          <p:spPr>
            <a:xfrm>
              <a:off x="4301134" y="517098"/>
              <a:ext cx="1439104" cy="537782"/>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
            <p:cNvSpPr txBox="1"/>
            <p:nvPr/>
          </p:nvSpPr>
          <p:spPr>
            <a:xfrm>
              <a:off x="4301134" y="517098"/>
              <a:ext cx="1439104" cy="537782"/>
            </a:xfrm>
            <a:prstGeom prst="rect">
              <a:avLst/>
            </a:prstGeom>
            <a:noFill/>
            <a:ln>
              <a:noFill/>
            </a:ln>
          </p:spPr>
          <p:txBody>
            <a:bodyPr anchorCtr="0" anchor="ctr" bIns="0" lIns="0" spcFirstLastPara="1" rIns="120650" wrap="square" tIns="0">
              <a:noAutofit/>
            </a:bodyPr>
            <a:lstStyle/>
            <a:p>
              <a:pPr indent="0" lvl="0" marL="0" marR="0" rtl="0" algn="l">
                <a:lnSpc>
                  <a:spcPct val="90000"/>
                </a:lnSpc>
                <a:spcBef>
                  <a:spcPts val="0"/>
                </a:spcBef>
                <a:spcAft>
                  <a:spcPts val="0"/>
                </a:spcAft>
                <a:buClr>
                  <a:schemeClr val="dk1"/>
                </a:buClr>
                <a:buSzPts val="1900"/>
                <a:buFont typeface="Calibri"/>
                <a:buNone/>
              </a:pPr>
              <a:r>
                <a:rPr b="1" lang="es-AR" sz="1900">
                  <a:solidFill>
                    <a:schemeClr val="dk1"/>
                  </a:solidFill>
                  <a:latin typeface="Calibri"/>
                  <a:ea typeface="Calibri"/>
                  <a:cs typeface="Calibri"/>
                  <a:sym typeface="Calibri"/>
                </a:rPr>
                <a:t>25/27</a:t>
              </a:r>
              <a:r>
                <a:rPr b="1" i="0" lang="es-AR" sz="1900" u="none" cap="none" strike="noStrike">
                  <a:solidFill>
                    <a:schemeClr val="dk1"/>
                  </a:solidFill>
                  <a:latin typeface="Calibri"/>
                  <a:ea typeface="Calibri"/>
                  <a:cs typeface="Calibri"/>
                  <a:sym typeface="Calibri"/>
                </a:rPr>
                <a:t> de </a:t>
              </a:r>
              <a:r>
                <a:rPr b="1" lang="es-AR" sz="1900">
                  <a:solidFill>
                    <a:schemeClr val="dk1"/>
                  </a:solidFill>
                  <a:latin typeface="Calibri"/>
                  <a:ea typeface="Calibri"/>
                  <a:cs typeface="Calibri"/>
                  <a:sym typeface="Calibri"/>
                </a:rPr>
                <a:t>Junio</a:t>
              </a:r>
              <a:endParaRPr/>
            </a:p>
          </p:txBody>
        </p:sp>
        <p:cxnSp>
          <p:nvCxnSpPr>
            <p:cNvPr id="447" name="Google Shape;447;p3"/>
            <p:cNvCxnSpPr/>
            <p:nvPr/>
          </p:nvCxnSpPr>
          <p:spPr>
            <a:xfrm>
              <a:off x="4058790" y="1054880"/>
              <a:ext cx="0" cy="1530610"/>
            </a:xfrm>
            <a:prstGeom prst="straightConnector1">
              <a:avLst/>
            </a:prstGeom>
            <a:noFill/>
            <a:ln cap="rnd" cmpd="sng" w="12700">
              <a:solidFill>
                <a:srgbClr val="E15045"/>
              </a:solidFill>
              <a:prstDash val="dash"/>
              <a:round/>
              <a:headEnd len="sm" w="sm" type="none"/>
              <a:tailEnd len="sm" w="sm" type="none"/>
            </a:ln>
          </p:spPr>
        </p:cxnSp>
        <p:sp>
          <p:nvSpPr>
            <p:cNvPr id="448" name="Google Shape;448;p3"/>
            <p:cNvSpPr/>
            <p:nvPr/>
          </p:nvSpPr>
          <p:spPr>
            <a:xfrm>
              <a:off x="4041715" y="2537091"/>
              <a:ext cx="87243" cy="96800"/>
            </a:xfrm>
            <a:prstGeom prst="ellipse">
              <a:avLst/>
            </a:prstGeom>
            <a:solidFill>
              <a:srgbClr val="E15045"/>
            </a:solidFill>
            <a:ln cap="rnd"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pic>
        <p:nvPicPr>
          <p:cNvPr id="453" name="Google Shape;453;p7"/>
          <p:cNvPicPr preferRelativeResize="0"/>
          <p:nvPr/>
        </p:nvPicPr>
        <p:blipFill rotWithShape="1">
          <a:blip r:embed="rId3">
            <a:alphaModFix/>
          </a:blip>
          <a:srcRect b="0" l="0" r="0" t="0"/>
          <a:stretch/>
        </p:blipFill>
        <p:spPr>
          <a:xfrm>
            <a:off x="0" y="0"/>
            <a:ext cx="12188825" cy="6856214"/>
          </a:xfrm>
          <a:prstGeom prst="rect">
            <a:avLst/>
          </a:prstGeom>
          <a:noFill/>
          <a:ln>
            <a:noFill/>
          </a:ln>
        </p:spPr>
      </p:pic>
      <p:sp>
        <p:nvSpPr>
          <p:cNvPr id="454" name="Google Shape;454;p7"/>
          <p:cNvSpPr/>
          <p:nvPr/>
        </p:nvSpPr>
        <p:spPr>
          <a:xfrm>
            <a:off x="4675255" y="0"/>
            <a:ext cx="7516746" cy="6858000"/>
          </a:xfrm>
          <a:custGeom>
            <a:rect b="b" l="l" r="r" t="t"/>
            <a:pathLst>
              <a:path extrusionOk="0" h="6858000" w="7516746">
                <a:moveTo>
                  <a:pt x="1291364" y="0"/>
                </a:moveTo>
                <a:lnTo>
                  <a:pt x="7516746" y="0"/>
                </a:lnTo>
                <a:lnTo>
                  <a:pt x="7516746" y="6858000"/>
                </a:lnTo>
                <a:lnTo>
                  <a:pt x="0" y="6858000"/>
                </a:lnTo>
                <a:lnTo>
                  <a:pt x="25045" y="6702325"/>
                </a:lnTo>
                <a:lnTo>
                  <a:pt x="48913" y="6547334"/>
                </a:lnTo>
                <a:lnTo>
                  <a:pt x="72277" y="6391658"/>
                </a:lnTo>
                <a:lnTo>
                  <a:pt x="92280" y="6235295"/>
                </a:lnTo>
                <a:lnTo>
                  <a:pt x="112452" y="6079619"/>
                </a:lnTo>
                <a:lnTo>
                  <a:pt x="131277" y="5923256"/>
                </a:lnTo>
                <a:lnTo>
                  <a:pt x="147413" y="5768951"/>
                </a:lnTo>
                <a:lnTo>
                  <a:pt x="162710" y="5612589"/>
                </a:lnTo>
                <a:lnTo>
                  <a:pt x="176662" y="5456912"/>
                </a:lnTo>
                <a:lnTo>
                  <a:pt x="188763" y="5303979"/>
                </a:lnTo>
                <a:lnTo>
                  <a:pt x="200866" y="5148988"/>
                </a:lnTo>
                <a:lnTo>
                  <a:pt x="210951" y="4996055"/>
                </a:lnTo>
                <a:lnTo>
                  <a:pt x="218851" y="4843121"/>
                </a:lnTo>
                <a:lnTo>
                  <a:pt x="227088" y="4690874"/>
                </a:lnTo>
                <a:lnTo>
                  <a:pt x="233979" y="4539998"/>
                </a:lnTo>
                <a:lnTo>
                  <a:pt x="238854" y="4390493"/>
                </a:lnTo>
                <a:lnTo>
                  <a:pt x="243057" y="4240989"/>
                </a:lnTo>
                <a:lnTo>
                  <a:pt x="247090" y="4092856"/>
                </a:lnTo>
                <a:lnTo>
                  <a:pt x="248940" y="3946781"/>
                </a:lnTo>
                <a:lnTo>
                  <a:pt x="250956" y="3800705"/>
                </a:lnTo>
                <a:lnTo>
                  <a:pt x="251965" y="3656687"/>
                </a:lnTo>
                <a:lnTo>
                  <a:pt x="250956" y="3514041"/>
                </a:lnTo>
                <a:lnTo>
                  <a:pt x="250956" y="3372766"/>
                </a:lnTo>
                <a:lnTo>
                  <a:pt x="248940" y="3232863"/>
                </a:lnTo>
                <a:lnTo>
                  <a:pt x="245914" y="3095703"/>
                </a:lnTo>
                <a:lnTo>
                  <a:pt x="243057" y="2959915"/>
                </a:lnTo>
                <a:lnTo>
                  <a:pt x="239863" y="2826869"/>
                </a:lnTo>
                <a:lnTo>
                  <a:pt x="234989" y="2694510"/>
                </a:lnTo>
                <a:lnTo>
                  <a:pt x="229777" y="2564209"/>
                </a:lnTo>
                <a:lnTo>
                  <a:pt x="225071" y="2436650"/>
                </a:lnTo>
                <a:lnTo>
                  <a:pt x="211792" y="2187704"/>
                </a:lnTo>
                <a:lnTo>
                  <a:pt x="197673" y="1949046"/>
                </a:lnTo>
                <a:lnTo>
                  <a:pt x="182880" y="1719989"/>
                </a:lnTo>
                <a:lnTo>
                  <a:pt x="166575" y="1503276"/>
                </a:lnTo>
                <a:lnTo>
                  <a:pt x="149598" y="1296164"/>
                </a:lnTo>
                <a:lnTo>
                  <a:pt x="131277" y="1104140"/>
                </a:lnTo>
                <a:lnTo>
                  <a:pt x="113291" y="923775"/>
                </a:lnTo>
                <a:lnTo>
                  <a:pt x="95627" y="760771"/>
                </a:lnTo>
                <a:lnTo>
                  <a:pt x="109181" y="757382"/>
                </a:lnTo>
                <a:lnTo>
                  <a:pt x="192309" y="701964"/>
                </a:lnTo>
                <a:lnTo>
                  <a:pt x="220018" y="683491"/>
                </a:lnTo>
                <a:cubicBezTo>
                  <a:pt x="229254" y="677333"/>
                  <a:pt x="237196" y="668528"/>
                  <a:pt x="247727" y="665018"/>
                </a:cubicBezTo>
                <a:lnTo>
                  <a:pt x="275436" y="655782"/>
                </a:lnTo>
                <a:cubicBezTo>
                  <a:pt x="284672" y="649624"/>
                  <a:pt x="293216" y="642273"/>
                  <a:pt x="303145" y="637309"/>
                </a:cubicBezTo>
                <a:cubicBezTo>
                  <a:pt x="311853" y="632955"/>
                  <a:pt x="322343" y="632801"/>
                  <a:pt x="330854" y="628073"/>
                </a:cubicBezTo>
                <a:cubicBezTo>
                  <a:pt x="350262" y="617291"/>
                  <a:pt x="367799" y="603442"/>
                  <a:pt x="386272" y="591127"/>
                </a:cubicBezTo>
                <a:lnTo>
                  <a:pt x="441690" y="554182"/>
                </a:lnTo>
                <a:cubicBezTo>
                  <a:pt x="450927" y="548024"/>
                  <a:pt x="458869" y="539219"/>
                  <a:pt x="469400" y="535709"/>
                </a:cubicBezTo>
                <a:lnTo>
                  <a:pt x="497109" y="526473"/>
                </a:lnTo>
                <a:cubicBezTo>
                  <a:pt x="540517" y="483065"/>
                  <a:pt x="513950" y="506010"/>
                  <a:pt x="580236" y="461818"/>
                </a:cubicBezTo>
                <a:cubicBezTo>
                  <a:pt x="589472" y="455660"/>
                  <a:pt x="601285" y="452226"/>
                  <a:pt x="607945" y="443345"/>
                </a:cubicBezTo>
                <a:cubicBezTo>
                  <a:pt x="641496" y="398611"/>
                  <a:pt x="621050" y="411268"/>
                  <a:pt x="663363" y="397164"/>
                </a:cubicBezTo>
                <a:lnTo>
                  <a:pt x="746490" y="341745"/>
                </a:lnTo>
                <a:lnTo>
                  <a:pt x="774200" y="323273"/>
                </a:lnTo>
                <a:cubicBezTo>
                  <a:pt x="780357" y="314037"/>
                  <a:pt x="784004" y="302499"/>
                  <a:pt x="792672" y="295564"/>
                </a:cubicBezTo>
                <a:cubicBezTo>
                  <a:pt x="800274" y="289482"/>
                  <a:pt x="811673" y="290681"/>
                  <a:pt x="820381" y="286327"/>
                </a:cubicBezTo>
                <a:cubicBezTo>
                  <a:pt x="830310" y="281363"/>
                  <a:pt x="838161" y="272819"/>
                  <a:pt x="848090" y="267855"/>
                </a:cubicBezTo>
                <a:cubicBezTo>
                  <a:pt x="856798" y="263501"/>
                  <a:pt x="867289" y="263346"/>
                  <a:pt x="875800" y="258618"/>
                </a:cubicBezTo>
                <a:cubicBezTo>
                  <a:pt x="895207" y="247836"/>
                  <a:pt x="912745" y="233988"/>
                  <a:pt x="931218" y="221673"/>
                </a:cubicBezTo>
                <a:cubicBezTo>
                  <a:pt x="940454" y="215515"/>
                  <a:pt x="948998" y="208165"/>
                  <a:pt x="958927" y="203200"/>
                </a:cubicBezTo>
                <a:cubicBezTo>
                  <a:pt x="971242" y="197042"/>
                  <a:pt x="983917" y="191558"/>
                  <a:pt x="995872" y="184727"/>
                </a:cubicBezTo>
                <a:cubicBezTo>
                  <a:pt x="1046004" y="156080"/>
                  <a:pt x="1000488" y="173953"/>
                  <a:pt x="1051290" y="157018"/>
                </a:cubicBezTo>
                <a:cubicBezTo>
                  <a:pt x="1063605" y="147782"/>
                  <a:pt x="1075709" y="138257"/>
                  <a:pt x="1088236" y="129309"/>
                </a:cubicBezTo>
                <a:cubicBezTo>
                  <a:pt x="1097269" y="122857"/>
                  <a:pt x="1107417" y="117943"/>
                  <a:pt x="1115945" y="110836"/>
                </a:cubicBezTo>
                <a:cubicBezTo>
                  <a:pt x="1162069" y="72399"/>
                  <a:pt x="1122668" y="90122"/>
                  <a:pt x="1171363" y="73891"/>
                </a:cubicBezTo>
                <a:cubicBezTo>
                  <a:pt x="1180599" y="67733"/>
                  <a:pt x="1189143" y="60382"/>
                  <a:pt x="1199072" y="55418"/>
                </a:cubicBezTo>
                <a:cubicBezTo>
                  <a:pt x="1207780" y="51064"/>
                  <a:pt x="1219178" y="52264"/>
                  <a:pt x="1226781" y="46182"/>
                </a:cubicBezTo>
                <a:cubicBezTo>
                  <a:pt x="1284770" y="-208"/>
                  <a:pt x="1197349" y="30450"/>
                  <a:pt x="1282200" y="9236"/>
                </a:cubicBezTo>
                <a:close/>
              </a:path>
            </a:pathLst>
          </a:custGeom>
          <a:blipFill rotWithShape="1">
            <a:blip r:embed="rId4">
              <a:alphaModFix/>
            </a:blip>
            <a:stretch>
              <a:fillRect b="0" l="0" r="0" t="0"/>
            </a:stretch>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55" name="Google Shape;455;p7"/>
          <p:cNvSpPr txBox="1"/>
          <p:nvPr>
            <p:ph type="title"/>
          </p:nvPr>
        </p:nvSpPr>
        <p:spPr>
          <a:xfrm>
            <a:off x="458300" y="2276400"/>
            <a:ext cx="3621900" cy="2305200"/>
          </a:xfrm>
          <a:prstGeom prst="rect">
            <a:avLst/>
          </a:prstGeom>
          <a:noFill/>
          <a:ln>
            <a:noFill/>
          </a:ln>
        </p:spPr>
        <p:txBody>
          <a:bodyPr anchorCtr="0" anchor="b" bIns="45700" lIns="91425" spcFirstLastPara="1" rIns="91425" wrap="square" tIns="45700">
            <a:normAutofit/>
          </a:bodyPr>
          <a:lstStyle/>
          <a:p>
            <a:pPr indent="0" lvl="0" marL="0" rtl="0" algn="ctr">
              <a:spcBef>
                <a:spcPts val="0"/>
              </a:spcBef>
              <a:spcAft>
                <a:spcPts val="0"/>
              </a:spcAft>
              <a:buClr>
                <a:schemeClr val="lt1"/>
              </a:buClr>
              <a:buSzPts val="5400"/>
              <a:buFont typeface="Calibri"/>
              <a:buNone/>
            </a:pPr>
            <a:r>
              <a:rPr lang="es-AR" sz="5400"/>
              <a:t>MUCHAS GRACIAS </a:t>
            </a:r>
            <a:endParaRPr/>
          </a:p>
        </p:txBody>
      </p:sp>
      <p:pic>
        <p:nvPicPr>
          <p:cNvPr id="456" name="Google Shape;456;p7"/>
          <p:cNvPicPr preferRelativeResize="0"/>
          <p:nvPr/>
        </p:nvPicPr>
        <p:blipFill>
          <a:blip r:embed="rId5">
            <a:alphaModFix/>
          </a:blip>
          <a:stretch>
            <a:fillRect/>
          </a:stretch>
        </p:blipFill>
        <p:spPr>
          <a:xfrm>
            <a:off x="6520338" y="565838"/>
            <a:ext cx="5324475" cy="5724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Celestial">
  <a:themeElements>
    <a:clrScheme name="Celestial">
      <a:dk1>
        <a:srgbClr val="000000"/>
      </a:dk1>
      <a:lt1>
        <a:srgbClr val="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2022-03-02T22:08:52Z</dcterms:created>
  <dc:creator>Usuario de Windows</dc:creator>
</cp:coreProperties>
</file>