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3C0F3-A554-49A5-A797-B81D471C7A4B}" v="74" dt="2020-01-05T16:10:15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>
        <p:scale>
          <a:sx n="100" d="100"/>
          <a:sy n="100" d="100"/>
        </p:scale>
        <p:origin x="-1098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Mohamed Ramzy" userId="632b97d2-cb60-4160-8344-0994f1daf6f7" providerId="ADAL" clId="{E383C0F3-A554-49A5-A797-B81D471C7A4B}"/>
    <pc:docChg chg="undo custSel addSld delSld modSld modMainMaster">
      <pc:chgData name="Youssef Mohamed Ramzy" userId="632b97d2-cb60-4160-8344-0994f1daf6f7" providerId="ADAL" clId="{E383C0F3-A554-49A5-A797-B81D471C7A4B}" dt="2020-01-05T16:10:16.996" v="895" actId="20577"/>
      <pc:docMkLst>
        <pc:docMk/>
      </pc:docMkLst>
      <pc:sldChg chg="addSp delSp modSp add">
        <pc:chgData name="Youssef Mohamed Ramzy" userId="632b97d2-cb60-4160-8344-0994f1daf6f7" providerId="ADAL" clId="{E383C0F3-A554-49A5-A797-B81D471C7A4B}" dt="2020-01-05T16:10:16.996" v="895" actId="20577"/>
        <pc:sldMkLst>
          <pc:docMk/>
          <pc:sldMk cId="3166354376" sldId="256"/>
        </pc:sldMkLst>
        <pc:spChg chg="del">
          <ac:chgData name="Youssef Mohamed Ramzy" userId="632b97d2-cb60-4160-8344-0994f1daf6f7" providerId="ADAL" clId="{E383C0F3-A554-49A5-A797-B81D471C7A4B}" dt="2020-01-05T10:53:21.511" v="1" actId="478"/>
          <ac:spMkLst>
            <pc:docMk/>
            <pc:sldMk cId="3166354376" sldId="256"/>
            <ac:spMk id="2" creationId="{9B8E3938-6F37-4195-B347-49527596B458}"/>
          </ac:spMkLst>
        </pc:spChg>
        <pc:spChg chg="del">
          <ac:chgData name="Youssef Mohamed Ramzy" userId="632b97d2-cb60-4160-8344-0994f1daf6f7" providerId="ADAL" clId="{E383C0F3-A554-49A5-A797-B81D471C7A4B}" dt="2020-01-05T10:53:21.511" v="1" actId="478"/>
          <ac:spMkLst>
            <pc:docMk/>
            <pc:sldMk cId="3166354376" sldId="256"/>
            <ac:spMk id="3" creationId="{DCAB5518-E6F2-40AB-B9E2-48ACE7740191}"/>
          </ac:spMkLst>
        </pc:spChg>
        <pc:grpChg chg="add del mod">
          <ac:chgData name="Youssef Mohamed Ramzy" userId="632b97d2-cb60-4160-8344-0994f1daf6f7" providerId="ADAL" clId="{E383C0F3-A554-49A5-A797-B81D471C7A4B}" dt="2020-01-05T13:42:09.651" v="709" actId="165"/>
          <ac:grpSpMkLst>
            <pc:docMk/>
            <pc:sldMk cId="3166354376" sldId="256"/>
            <ac:grpSpMk id="23" creationId="{01E59EAE-568E-40A0-A59B-F29C1894B26D}"/>
          </ac:grpSpMkLst>
        </pc:grpChg>
        <pc:grpChg chg="add del mod">
          <ac:chgData name="Youssef Mohamed Ramzy" userId="632b97d2-cb60-4160-8344-0994f1daf6f7" providerId="ADAL" clId="{E383C0F3-A554-49A5-A797-B81D471C7A4B}" dt="2020-01-05T13:42:09.651" v="709" actId="165"/>
          <ac:grpSpMkLst>
            <pc:docMk/>
            <pc:sldMk cId="3166354376" sldId="256"/>
            <ac:grpSpMk id="47" creationId="{C2FF1A7C-5AD2-4492-A091-03F70310DAA0}"/>
          </ac:grpSpMkLst>
        </pc:grpChg>
        <pc:grpChg chg="add del mod">
          <ac:chgData name="Youssef Mohamed Ramzy" userId="632b97d2-cb60-4160-8344-0994f1daf6f7" providerId="ADAL" clId="{E383C0F3-A554-49A5-A797-B81D471C7A4B}" dt="2020-01-05T13:42:09.651" v="709" actId="165"/>
          <ac:grpSpMkLst>
            <pc:docMk/>
            <pc:sldMk cId="3166354376" sldId="256"/>
            <ac:grpSpMk id="57" creationId="{E8E58E86-F384-4F21-8C4D-14F6AB2A874D}"/>
          </ac:grpSpMkLst>
        </pc:grpChg>
        <pc:grpChg chg="add del mod">
          <ac:chgData name="Youssef Mohamed Ramzy" userId="632b97d2-cb60-4160-8344-0994f1daf6f7" providerId="ADAL" clId="{E383C0F3-A554-49A5-A797-B81D471C7A4B}" dt="2020-01-05T13:42:22.462" v="712" actId="165"/>
          <ac:grpSpMkLst>
            <pc:docMk/>
            <pc:sldMk cId="3166354376" sldId="256"/>
            <ac:grpSpMk id="67" creationId="{2B936514-AADA-4C14-8607-624E5E3DFD3C}"/>
          </ac:grpSpMkLst>
        </pc:grpChg>
        <pc:grpChg chg="add del mod">
          <ac:chgData name="Youssef Mohamed Ramzy" userId="632b97d2-cb60-4160-8344-0994f1daf6f7" providerId="ADAL" clId="{E383C0F3-A554-49A5-A797-B81D471C7A4B}" dt="2020-01-05T13:42:22.462" v="712" actId="165"/>
          <ac:grpSpMkLst>
            <pc:docMk/>
            <pc:sldMk cId="3166354376" sldId="256"/>
            <ac:grpSpMk id="68" creationId="{F6D72B01-3618-4422-B45B-A3D6A8C657CA}"/>
          </ac:grpSpMkLst>
        </pc:grpChg>
        <pc:grpChg chg="add del mod">
          <ac:chgData name="Youssef Mohamed Ramzy" userId="632b97d2-cb60-4160-8344-0994f1daf6f7" providerId="ADAL" clId="{E383C0F3-A554-49A5-A797-B81D471C7A4B}" dt="2020-01-05T13:42:22.462" v="712" actId="165"/>
          <ac:grpSpMkLst>
            <pc:docMk/>
            <pc:sldMk cId="3166354376" sldId="256"/>
            <ac:grpSpMk id="69" creationId="{84BBD66F-B5B4-45EA-A40D-2230ED4CB92E}"/>
          </ac:grpSpMkLst>
        </pc:grpChg>
        <pc:grpChg chg="add mod">
          <ac:chgData name="Youssef Mohamed Ramzy" userId="632b97d2-cb60-4160-8344-0994f1daf6f7" providerId="ADAL" clId="{E383C0F3-A554-49A5-A797-B81D471C7A4B}" dt="2020-01-05T15:41:11.148" v="845" actId="1076"/>
          <ac:grpSpMkLst>
            <pc:docMk/>
            <pc:sldMk cId="3166354376" sldId="256"/>
            <ac:grpSpMk id="82" creationId="{8420DC56-CBC3-4E2A-B100-88C0241774D8}"/>
          </ac:grpSpMkLst>
        </pc:grpChg>
        <pc:grpChg chg="add mod">
          <ac:chgData name="Youssef Mohamed Ramzy" userId="632b97d2-cb60-4160-8344-0994f1daf6f7" providerId="ADAL" clId="{E383C0F3-A554-49A5-A797-B81D471C7A4B}" dt="2020-01-05T15:41:14.972" v="847" actId="1076"/>
          <ac:grpSpMkLst>
            <pc:docMk/>
            <pc:sldMk cId="3166354376" sldId="256"/>
            <ac:grpSpMk id="88" creationId="{3CA40452-186C-4CFC-B8FD-816838D34EFD}"/>
          </ac:grpSpMkLst>
        </pc:grpChg>
        <pc:grpChg chg="add mod">
          <ac:chgData name="Youssef Mohamed Ramzy" userId="632b97d2-cb60-4160-8344-0994f1daf6f7" providerId="ADAL" clId="{E383C0F3-A554-49A5-A797-B81D471C7A4B}" dt="2020-01-05T15:43:56.259" v="886" actId="164"/>
          <ac:grpSpMkLst>
            <pc:docMk/>
            <pc:sldMk cId="3166354376" sldId="256"/>
            <ac:grpSpMk id="93" creationId="{F9066B1B-3FF2-425A-BEA7-EA76FF2F5EAA}"/>
          </ac:grpSpMkLst>
        </pc:grpChg>
        <pc:grpChg chg="add mod">
          <ac:chgData name="Youssef Mohamed Ramzy" userId="632b97d2-cb60-4160-8344-0994f1daf6f7" providerId="ADAL" clId="{E383C0F3-A554-49A5-A797-B81D471C7A4B}" dt="2020-01-05T15:43:59.297" v="887" actId="1076"/>
          <ac:grpSpMkLst>
            <pc:docMk/>
            <pc:sldMk cId="3166354376" sldId="256"/>
            <ac:grpSpMk id="106" creationId="{9190D863-C5EF-4496-83BF-D91DB450D793}"/>
          </ac:grpSpMkLst>
        </pc:grpChg>
        <pc:grpChg chg="add mod">
          <ac:chgData name="Youssef Mohamed Ramzy" userId="632b97d2-cb60-4160-8344-0994f1daf6f7" providerId="ADAL" clId="{E383C0F3-A554-49A5-A797-B81D471C7A4B}" dt="2020-01-05T15:44:30.857" v="890" actId="1076"/>
          <ac:grpSpMkLst>
            <pc:docMk/>
            <pc:sldMk cId="3166354376" sldId="256"/>
            <ac:grpSpMk id="108" creationId="{A74487A3-EF8F-4548-A18D-1BADA3E96900}"/>
          </ac:grpSpMkLst>
        </pc:grpChg>
        <pc:graphicFrameChg chg="add del">
          <ac:chgData name="Youssef Mohamed Ramzy" userId="632b97d2-cb60-4160-8344-0994f1daf6f7" providerId="ADAL" clId="{E383C0F3-A554-49A5-A797-B81D471C7A4B}" dt="2020-01-05T10:57:43.884" v="3" actId="478"/>
          <ac:graphicFrameMkLst>
            <pc:docMk/>
            <pc:sldMk cId="3166354376" sldId="256"/>
            <ac:graphicFrameMk id="4" creationId="{93A26C9C-392F-43D1-A9BA-20963B394EB4}"/>
          </ac:graphicFrameMkLst>
        </pc:graphicFrameChg>
        <pc:graphicFrameChg chg="add del mod modGraphic">
          <ac:chgData name="Youssef Mohamed Ramzy" userId="632b97d2-cb60-4160-8344-0994f1daf6f7" providerId="ADAL" clId="{E383C0F3-A554-49A5-A797-B81D471C7A4B}" dt="2020-01-05T12:59:45.266" v="305" actId="478"/>
          <ac:graphicFrameMkLst>
            <pc:docMk/>
            <pc:sldMk cId="3166354376" sldId="256"/>
            <ac:graphicFrameMk id="5" creationId="{16D00EE9-94FF-4E92-95FF-E6FE0D2B6390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5:36:38.428" v="765" actId="2165"/>
          <ac:graphicFrameMkLst>
            <pc:docMk/>
            <pc:sldMk cId="3166354376" sldId="256"/>
            <ac:graphicFrameMk id="7" creationId="{C07AB3DA-FD6B-4DF3-9029-7AE68FCBB909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5:21:23.948" v="760" actId="1076"/>
          <ac:graphicFrameMkLst>
            <pc:docMk/>
            <pc:sldMk cId="3166354376" sldId="256"/>
            <ac:graphicFrameMk id="8" creationId="{35639487-48A1-4019-A529-467ACBBAD45D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6:10:16.996" v="895" actId="20577"/>
          <ac:graphicFrameMkLst>
            <pc:docMk/>
            <pc:sldMk cId="3166354376" sldId="256"/>
            <ac:graphicFrameMk id="9" creationId="{502B7FBB-EA73-4981-919E-FEB19815F560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5:36:50.147" v="768" actId="2165"/>
          <ac:graphicFrameMkLst>
            <pc:docMk/>
            <pc:sldMk cId="3166354376" sldId="256"/>
            <ac:graphicFrameMk id="10" creationId="{4D45ABF7-49DB-472E-8FDA-2D845BFD7338}"/>
          </ac:graphicFrameMkLst>
        </pc:graphicFrameChg>
        <pc:graphicFrameChg chg="add del mod modGraphic">
          <ac:chgData name="Youssef Mohamed Ramzy" userId="632b97d2-cb60-4160-8344-0994f1daf6f7" providerId="ADAL" clId="{E383C0F3-A554-49A5-A797-B81D471C7A4B}" dt="2020-01-05T15:20:22.471" v="725" actId="478"/>
          <ac:graphicFrameMkLst>
            <pc:docMk/>
            <pc:sldMk cId="3166354376" sldId="256"/>
            <ac:graphicFrameMk id="11" creationId="{DDD18D9D-8A33-474B-9E0E-AD4FB390B317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3:42:02.058" v="708" actId="14100"/>
          <ac:graphicFrameMkLst>
            <pc:docMk/>
            <pc:sldMk cId="3166354376" sldId="256"/>
            <ac:graphicFrameMk id="12" creationId="{AC6CD25F-00A2-46DE-826C-98566FE69C4D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3:42:02.058" v="708" actId="14100"/>
          <ac:graphicFrameMkLst>
            <pc:docMk/>
            <pc:sldMk cId="3166354376" sldId="256"/>
            <ac:graphicFrameMk id="13" creationId="{9953899E-0915-41EF-B6CA-50146CA67C2E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5:41:58.059" v="863" actId="20577"/>
          <ac:graphicFrameMkLst>
            <pc:docMk/>
            <pc:sldMk cId="3166354376" sldId="256"/>
            <ac:graphicFrameMk id="80" creationId="{5237AE9F-D7D3-4103-A753-F6FBB501C0E2}"/>
          </ac:graphicFrameMkLst>
        </pc:graphicFrameChg>
        <pc:graphicFrameChg chg="add mod modGraphic">
          <ac:chgData name="Youssef Mohamed Ramzy" userId="632b97d2-cb60-4160-8344-0994f1daf6f7" providerId="ADAL" clId="{E383C0F3-A554-49A5-A797-B81D471C7A4B}" dt="2020-01-05T16:05:50.274" v="892" actId="2165"/>
          <ac:graphicFrameMkLst>
            <pc:docMk/>
            <pc:sldMk cId="3166354376" sldId="256"/>
            <ac:graphicFrameMk id="81" creationId="{D3CB868C-4DFA-47C2-9682-166351FE78A6}"/>
          </ac:graphicFrameMkLst>
        </pc:graphicFrameChg>
        <pc:cxnChg chg="add 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15" creationId="{CE51CA17-24A8-4812-A8F1-B8A8E944A30E}"/>
          </ac:cxnSpMkLst>
        </pc:cxnChg>
        <pc:cxnChg chg="add 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16" creationId="{660688D9-2C38-46B4-9BA9-3954E197A657}"/>
          </ac:cxnSpMkLst>
        </pc:cxnChg>
        <pc:cxnChg chg="add 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19" creationId="{2AB2776C-6FE8-4363-95AB-5013A4ECC970}"/>
          </ac:cxnSpMkLst>
        </pc:cxnChg>
        <pc:cxnChg chg="add mod">
          <ac:chgData name="Youssef Mohamed Ramzy" userId="632b97d2-cb60-4160-8344-0994f1daf6f7" providerId="ADAL" clId="{E383C0F3-A554-49A5-A797-B81D471C7A4B}" dt="2020-01-05T15:21:23.948" v="760" actId="1076"/>
          <ac:cxnSpMkLst>
            <pc:docMk/>
            <pc:sldMk cId="3166354376" sldId="256"/>
            <ac:cxnSpMk id="25" creationId="{AE85B6D8-26E9-4C3C-B8C6-FFB3BF6CA930}"/>
          </ac:cxnSpMkLst>
        </pc:cxnChg>
        <pc:cxnChg chg="add mod">
          <ac:chgData name="Youssef Mohamed Ramzy" userId="632b97d2-cb60-4160-8344-0994f1daf6f7" providerId="ADAL" clId="{E383C0F3-A554-49A5-A797-B81D471C7A4B}" dt="2020-01-05T15:21:36.599" v="763" actId="14100"/>
          <ac:cxnSpMkLst>
            <pc:docMk/>
            <pc:sldMk cId="3166354376" sldId="256"/>
            <ac:cxnSpMk id="26" creationId="{88F8EDE9-BFE5-4635-A3E8-AB8052142064}"/>
          </ac:cxnSpMkLst>
        </pc:cxnChg>
        <pc:cxnChg chg="add mod">
          <ac:chgData name="Youssef Mohamed Ramzy" userId="632b97d2-cb60-4160-8344-0994f1daf6f7" providerId="ADAL" clId="{E383C0F3-A554-49A5-A797-B81D471C7A4B}" dt="2020-01-05T15:21:23.948" v="760" actId="1076"/>
          <ac:cxnSpMkLst>
            <pc:docMk/>
            <pc:sldMk cId="3166354376" sldId="256"/>
            <ac:cxnSpMk id="29" creationId="{E71F4DA8-4A2E-4725-B8FD-A4AB1AAA74C4}"/>
          </ac:cxnSpMkLst>
        </pc:cxnChg>
        <pc:cxnChg chg="add del mod">
          <ac:chgData name="Youssef Mohamed Ramzy" userId="632b97d2-cb60-4160-8344-0994f1daf6f7" providerId="ADAL" clId="{E383C0F3-A554-49A5-A797-B81D471C7A4B}" dt="2020-01-05T15:20:27.841" v="726" actId="478"/>
          <ac:cxnSpMkLst>
            <pc:docMk/>
            <pc:sldMk cId="3166354376" sldId="256"/>
            <ac:cxnSpMk id="32" creationId="{9D2820B2-E4D5-467C-8095-AB3D840266DA}"/>
          </ac:cxnSpMkLst>
        </pc:cxnChg>
        <pc:cxnChg chg="add del mod">
          <ac:chgData name="Youssef Mohamed Ramzy" userId="632b97d2-cb60-4160-8344-0994f1daf6f7" providerId="ADAL" clId="{E383C0F3-A554-49A5-A797-B81D471C7A4B}" dt="2020-01-05T15:20:27.841" v="726" actId="478"/>
          <ac:cxnSpMkLst>
            <pc:docMk/>
            <pc:sldMk cId="3166354376" sldId="256"/>
            <ac:cxnSpMk id="35" creationId="{BB7B8287-21C2-4057-AD5E-C68170284CE1}"/>
          </ac:cxnSpMkLst>
        </pc:cxnChg>
        <pc:cxnChg chg="add del mod">
          <ac:chgData name="Youssef Mohamed Ramzy" userId="632b97d2-cb60-4160-8344-0994f1daf6f7" providerId="ADAL" clId="{E383C0F3-A554-49A5-A797-B81D471C7A4B}" dt="2020-01-05T15:20:27.841" v="726" actId="478"/>
          <ac:cxnSpMkLst>
            <pc:docMk/>
            <pc:sldMk cId="3166354376" sldId="256"/>
            <ac:cxnSpMk id="38" creationId="{9C7A4E5C-DAF9-4F46-B66A-C3B4542771D9}"/>
          </ac:cxnSpMkLst>
        </pc:cxnChg>
        <pc:cxnChg chg="add mod">
          <ac:chgData name="Youssef Mohamed Ramzy" userId="632b97d2-cb60-4160-8344-0994f1daf6f7" providerId="ADAL" clId="{E383C0F3-A554-49A5-A797-B81D471C7A4B}" dt="2020-01-05T15:37:04.145" v="770" actId="14100"/>
          <ac:cxnSpMkLst>
            <pc:docMk/>
            <pc:sldMk cId="3166354376" sldId="256"/>
            <ac:cxnSpMk id="43" creationId="{330C8E0E-D693-43E9-BD58-50CD184D480E}"/>
          </ac:cxnSpMkLst>
        </pc:cxnChg>
        <pc:cxnChg chg="add mod">
          <ac:chgData name="Youssef Mohamed Ramzy" userId="632b97d2-cb60-4160-8344-0994f1daf6f7" providerId="ADAL" clId="{E383C0F3-A554-49A5-A797-B81D471C7A4B}" dt="2020-01-05T13:41:40.131" v="706"/>
          <ac:cxnSpMkLst>
            <pc:docMk/>
            <pc:sldMk cId="3166354376" sldId="256"/>
            <ac:cxnSpMk id="44" creationId="{DCB8FEBE-3AC9-4840-8097-23A92093320C}"/>
          </ac:cxnSpMkLst>
        </pc:cxnChg>
        <pc:cxnChg chg="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48" creationId="{E539D508-72BC-4979-A854-D4896D2F1303}"/>
          </ac:cxnSpMkLst>
        </pc:cxnChg>
        <pc:cxnChg chg="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49" creationId="{CEF6669A-66A0-4F19-8876-5251E3041651}"/>
          </ac:cxnSpMkLst>
        </pc:cxnChg>
        <pc:cxnChg chg="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50" creationId="{7041CE31-C3A1-4277-8E17-6F809190647A}"/>
          </ac:cxnSpMkLst>
        </pc:cxnChg>
        <pc:cxnChg chg="add mod">
          <ac:chgData name="Youssef Mohamed Ramzy" userId="632b97d2-cb60-4160-8344-0994f1daf6f7" providerId="ADAL" clId="{E383C0F3-A554-49A5-A797-B81D471C7A4B}" dt="2020-01-05T13:39:52.970" v="689" actId="571"/>
          <ac:cxnSpMkLst>
            <pc:docMk/>
            <pc:sldMk cId="3166354376" sldId="256"/>
            <ac:cxnSpMk id="53" creationId="{466D1C6F-5089-4DA5-A795-64F9DF5B789E}"/>
          </ac:cxnSpMkLst>
        </pc:cxnChg>
        <pc:cxnChg chg="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58" creationId="{6E496A30-A1BE-49F2-8E19-674C7ECC044C}"/>
          </ac:cxnSpMkLst>
        </pc:cxnChg>
        <pc:cxnChg chg="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59" creationId="{E5EA8C48-D42E-4934-95B0-F5D75FD15842}"/>
          </ac:cxnSpMkLst>
        </pc:cxnChg>
        <pc:cxnChg chg="mod topLvl">
          <ac:chgData name="Youssef Mohamed Ramzy" userId="632b97d2-cb60-4160-8344-0994f1daf6f7" providerId="ADAL" clId="{E383C0F3-A554-49A5-A797-B81D471C7A4B}" dt="2020-01-05T13:42:22.462" v="712" actId="165"/>
          <ac:cxnSpMkLst>
            <pc:docMk/>
            <pc:sldMk cId="3166354376" sldId="256"/>
            <ac:cxnSpMk id="60" creationId="{2341298E-23E7-45EE-9A7F-43874A792297}"/>
          </ac:cxnSpMkLst>
        </pc:cxnChg>
        <pc:cxnChg chg="add mod">
          <ac:chgData name="Youssef Mohamed Ramzy" userId="632b97d2-cb60-4160-8344-0994f1daf6f7" providerId="ADAL" clId="{E383C0F3-A554-49A5-A797-B81D471C7A4B}" dt="2020-01-05T13:42:02.058" v="708" actId="14100"/>
          <ac:cxnSpMkLst>
            <pc:docMk/>
            <pc:sldMk cId="3166354376" sldId="256"/>
            <ac:cxnSpMk id="61" creationId="{3AE737BC-8AAD-42D3-9B5D-A9567B1B7A0A}"/>
          </ac:cxnSpMkLst>
        </pc:cxnChg>
        <pc:cxnChg chg="add mod">
          <ac:chgData name="Youssef Mohamed Ramzy" userId="632b97d2-cb60-4160-8344-0994f1daf6f7" providerId="ADAL" clId="{E383C0F3-A554-49A5-A797-B81D471C7A4B}" dt="2020-01-05T15:41:11.148" v="845" actId="1076"/>
          <ac:cxnSpMkLst>
            <pc:docMk/>
            <pc:sldMk cId="3166354376" sldId="256"/>
            <ac:cxnSpMk id="86" creationId="{92A61C4D-919C-49E5-8CF3-E001B4CFDD5A}"/>
          </ac:cxnSpMkLst>
        </pc:cxnChg>
        <pc:cxnChg chg="add mod">
          <ac:chgData name="Youssef Mohamed Ramzy" userId="632b97d2-cb60-4160-8344-0994f1daf6f7" providerId="ADAL" clId="{E383C0F3-A554-49A5-A797-B81D471C7A4B}" dt="2020-01-05T15:41:14.972" v="847" actId="1076"/>
          <ac:cxnSpMkLst>
            <pc:docMk/>
            <pc:sldMk cId="3166354376" sldId="256"/>
            <ac:cxnSpMk id="92" creationId="{CE7C0FE8-E2E7-4CAA-AB89-C6E71FDFA2F0}"/>
          </ac:cxnSpMkLst>
        </pc:cxnChg>
        <pc:cxnChg chg="add mod">
          <ac:chgData name="Youssef Mohamed Ramzy" userId="632b97d2-cb60-4160-8344-0994f1daf6f7" providerId="ADAL" clId="{E383C0F3-A554-49A5-A797-B81D471C7A4B}" dt="2020-01-05T15:44:02.277" v="888" actId="14100"/>
          <ac:cxnSpMkLst>
            <pc:docMk/>
            <pc:sldMk cId="3166354376" sldId="256"/>
            <ac:cxnSpMk id="97" creationId="{BD2BC0E3-9CFA-4F8B-B9A6-0BCDDB982DD5}"/>
          </ac:cxnSpMkLst>
        </pc:cxnChg>
        <pc:cxnChg chg="add mod">
          <ac:chgData name="Youssef Mohamed Ramzy" userId="632b97d2-cb60-4160-8344-0994f1daf6f7" providerId="ADAL" clId="{E383C0F3-A554-49A5-A797-B81D471C7A4B}" dt="2020-01-05T15:43:41.033" v="882" actId="14100"/>
          <ac:cxnSpMkLst>
            <pc:docMk/>
            <pc:sldMk cId="3166354376" sldId="256"/>
            <ac:cxnSpMk id="100" creationId="{62C8BADA-08D8-471E-8B60-225FB6B5DC6F}"/>
          </ac:cxnSpMkLst>
        </pc:cxnChg>
        <pc:cxnChg chg="add mod">
          <ac:chgData name="Youssef Mohamed Ramzy" userId="632b97d2-cb60-4160-8344-0994f1daf6f7" providerId="ADAL" clId="{E383C0F3-A554-49A5-A797-B81D471C7A4B}" dt="2020-01-05T15:43:56.259" v="886" actId="164"/>
          <ac:cxnSpMkLst>
            <pc:docMk/>
            <pc:sldMk cId="3166354376" sldId="256"/>
            <ac:cxnSpMk id="104" creationId="{8EB6E12B-5C4D-4962-94FB-29C8130D5E46}"/>
          </ac:cxnSpMkLst>
        </pc:cxnChg>
        <pc:cxnChg chg="add mod">
          <ac:chgData name="Youssef Mohamed Ramzy" userId="632b97d2-cb60-4160-8344-0994f1daf6f7" providerId="ADAL" clId="{E383C0F3-A554-49A5-A797-B81D471C7A4B}" dt="2020-01-05T15:44:35.465" v="891" actId="14100"/>
          <ac:cxnSpMkLst>
            <pc:docMk/>
            <pc:sldMk cId="3166354376" sldId="256"/>
            <ac:cxnSpMk id="112" creationId="{21BFA46D-F0A4-41D5-972F-D321AA13DBA7}"/>
          </ac:cxnSpMkLst>
        </pc:cxnChg>
      </pc:sldChg>
      <pc:sldChg chg="add del">
        <pc:chgData name="Youssef Mohamed Ramzy" userId="632b97d2-cb60-4160-8344-0994f1daf6f7" providerId="ADAL" clId="{E383C0F3-A554-49A5-A797-B81D471C7A4B}" dt="2020-01-05T13:41:20.627" v="705" actId="47"/>
        <pc:sldMkLst>
          <pc:docMk/>
          <pc:sldMk cId="1371496210" sldId="257"/>
        </pc:sldMkLst>
      </pc:sldChg>
      <pc:sldMasterChg chg="modSp modSldLayout">
        <pc:chgData name="Youssef Mohamed Ramzy" userId="632b97d2-cb60-4160-8344-0994f1daf6f7" providerId="ADAL" clId="{E383C0F3-A554-49A5-A797-B81D471C7A4B}" dt="2020-01-05T13:41:40.131" v="706"/>
        <pc:sldMasterMkLst>
          <pc:docMk/>
          <pc:sldMasterMk cId="2283293505" sldId="2147483696"/>
        </pc:sldMasterMkLst>
        <pc:spChg chg="mod">
          <ac:chgData name="Youssef Mohamed Ramzy" userId="632b97d2-cb60-4160-8344-0994f1daf6f7" providerId="ADAL" clId="{E383C0F3-A554-49A5-A797-B81D471C7A4B}" dt="2020-01-05T13:41:40.131" v="706"/>
          <ac:spMkLst>
            <pc:docMk/>
            <pc:sldMasterMk cId="2283293505" sldId="2147483696"/>
            <ac:spMk id="2" creationId="{00000000-0000-0000-0000-000000000000}"/>
          </ac:spMkLst>
        </pc:spChg>
        <pc:spChg chg="mod">
          <ac:chgData name="Youssef Mohamed Ramzy" userId="632b97d2-cb60-4160-8344-0994f1daf6f7" providerId="ADAL" clId="{E383C0F3-A554-49A5-A797-B81D471C7A4B}" dt="2020-01-05T13:41:40.131" v="706"/>
          <ac:spMkLst>
            <pc:docMk/>
            <pc:sldMasterMk cId="2283293505" sldId="2147483696"/>
            <ac:spMk id="3" creationId="{00000000-0000-0000-0000-000000000000}"/>
          </ac:spMkLst>
        </pc:spChg>
        <pc:spChg chg="mod">
          <ac:chgData name="Youssef Mohamed Ramzy" userId="632b97d2-cb60-4160-8344-0994f1daf6f7" providerId="ADAL" clId="{E383C0F3-A554-49A5-A797-B81D471C7A4B}" dt="2020-01-05T13:41:40.131" v="706"/>
          <ac:spMkLst>
            <pc:docMk/>
            <pc:sldMasterMk cId="2283293505" sldId="2147483696"/>
            <ac:spMk id="4" creationId="{00000000-0000-0000-0000-000000000000}"/>
          </ac:spMkLst>
        </pc:spChg>
        <pc:spChg chg="mod">
          <ac:chgData name="Youssef Mohamed Ramzy" userId="632b97d2-cb60-4160-8344-0994f1daf6f7" providerId="ADAL" clId="{E383C0F3-A554-49A5-A797-B81D471C7A4B}" dt="2020-01-05T13:41:40.131" v="706"/>
          <ac:spMkLst>
            <pc:docMk/>
            <pc:sldMasterMk cId="2283293505" sldId="2147483696"/>
            <ac:spMk id="5" creationId="{00000000-0000-0000-0000-000000000000}"/>
          </ac:spMkLst>
        </pc:spChg>
        <pc:spChg chg="mod">
          <ac:chgData name="Youssef Mohamed Ramzy" userId="632b97d2-cb60-4160-8344-0994f1daf6f7" providerId="ADAL" clId="{E383C0F3-A554-49A5-A797-B81D471C7A4B}" dt="2020-01-05T13:41:40.131" v="706"/>
          <ac:spMkLst>
            <pc:docMk/>
            <pc:sldMasterMk cId="2283293505" sldId="2147483696"/>
            <ac:spMk id="6" creationId="{00000000-0000-0000-0000-000000000000}"/>
          </ac:spMkLst>
        </pc:sp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995380761" sldId="2147483697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995380761" sldId="2147483697"/>
              <ac:spMk id="2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995380761" sldId="2147483697"/>
              <ac:spMk id="3" creationId="{00000000-0000-0000-0000-000000000000}"/>
            </ac:spMkLst>
          </pc:spChg>
        </pc:sldLayout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1389657860" sldId="2147483699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389657860" sldId="2147483699"/>
              <ac:spMk id="2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389657860" sldId="2147483699"/>
              <ac:spMk id="3" creationId="{00000000-0000-0000-0000-000000000000}"/>
            </ac:spMkLst>
          </pc:spChg>
        </pc:sldLayout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4151665972" sldId="2147483700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4151665972" sldId="2147483700"/>
              <ac:spMk id="3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4151665972" sldId="2147483700"/>
              <ac:spMk id="4" creationId="{00000000-0000-0000-0000-000000000000}"/>
            </ac:spMkLst>
          </pc:spChg>
        </pc:sldLayout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1749273246" sldId="2147483701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749273246" sldId="2147483701"/>
              <ac:spMk id="2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749273246" sldId="2147483701"/>
              <ac:spMk id="3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749273246" sldId="2147483701"/>
              <ac:spMk id="4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749273246" sldId="2147483701"/>
              <ac:spMk id="5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749273246" sldId="2147483701"/>
              <ac:spMk id="6" creationId="{00000000-0000-0000-0000-000000000000}"/>
            </ac:spMkLst>
          </pc:spChg>
        </pc:sldLayout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1195518201" sldId="2147483704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195518201" sldId="2147483704"/>
              <ac:spMk id="2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195518201" sldId="2147483704"/>
              <ac:spMk id="3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1195518201" sldId="2147483704"/>
              <ac:spMk id="4" creationId="{00000000-0000-0000-0000-000000000000}"/>
            </ac:spMkLst>
          </pc:spChg>
        </pc:sldLayout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2593100834" sldId="2147483705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2593100834" sldId="2147483705"/>
              <ac:spMk id="2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2593100834" sldId="2147483705"/>
              <ac:spMk id="3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2593100834" sldId="2147483705"/>
              <ac:spMk id="4" creationId="{00000000-0000-0000-0000-000000000000}"/>
            </ac:spMkLst>
          </pc:spChg>
        </pc:sldLayoutChg>
        <pc:sldLayoutChg chg="modSp">
          <pc:chgData name="Youssef Mohamed Ramzy" userId="632b97d2-cb60-4160-8344-0994f1daf6f7" providerId="ADAL" clId="{E383C0F3-A554-49A5-A797-B81D471C7A4B}" dt="2020-01-05T13:41:40.131" v="706"/>
          <pc:sldLayoutMkLst>
            <pc:docMk/>
            <pc:sldMasterMk cId="2283293505" sldId="2147483696"/>
            <pc:sldLayoutMk cId="3328719521" sldId="2147483707"/>
          </pc:sldLayoutMkLst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3328719521" sldId="2147483707"/>
              <ac:spMk id="2" creationId="{00000000-0000-0000-0000-000000000000}"/>
            </ac:spMkLst>
          </pc:spChg>
          <pc:spChg chg="mod">
            <ac:chgData name="Youssef Mohamed Ramzy" userId="632b97d2-cb60-4160-8344-0994f1daf6f7" providerId="ADAL" clId="{E383C0F3-A554-49A5-A797-B81D471C7A4B}" dt="2020-01-05T13:41:40.131" v="706"/>
            <ac:spMkLst>
              <pc:docMk/>
              <pc:sldMasterMk cId="2283293505" sldId="2147483696"/>
              <pc:sldLayoutMk cId="3328719521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2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8C16-F9D0-47F4-915E-1055BA4FF6B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CB24-B313-4450-B301-8449D91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07AB3DA-FD6B-4DF3-9029-7AE68FCB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69739"/>
              </p:ext>
            </p:extLst>
          </p:nvPr>
        </p:nvGraphicFramePr>
        <p:xfrm>
          <a:off x="7326264" y="4609399"/>
          <a:ext cx="1054099" cy="2316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Student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First_name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Middle_name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Last_name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gender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class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702752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religion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7854064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Date_of_birth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2176425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User_id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0771819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Student_courses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583481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5639487-48A1-4019-A529-467ACBBAD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38298"/>
              </p:ext>
            </p:extLst>
          </p:nvPr>
        </p:nvGraphicFramePr>
        <p:xfrm>
          <a:off x="7348592" y="1953401"/>
          <a:ext cx="1054099" cy="17200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User_name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Email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Password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Profile_image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Mobile_number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2525212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Address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9319414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Is_admin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120035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02B7FBB-EA73-4981-919E-FEB19815F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81727"/>
              </p:ext>
            </p:extLst>
          </p:nvPr>
        </p:nvGraphicFramePr>
        <p:xfrm>
          <a:off x="9907641" y="4609399"/>
          <a:ext cx="1054099" cy="2316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Staff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First_name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Middle_name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Last_name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gender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Staff_type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702752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religion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7854064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Date_of_birth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2176425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User_id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0944727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Students_Courses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987622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4D45ABF7-49DB-472E-8FDA-2D845BFD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47988"/>
              </p:ext>
            </p:extLst>
          </p:nvPr>
        </p:nvGraphicFramePr>
        <p:xfrm>
          <a:off x="4644320" y="4609399"/>
          <a:ext cx="1054099" cy="2316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Parent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First_name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Middle_name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Last_name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gender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Parent_type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702752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religion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7854064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Date_of_birth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2176425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User_id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979719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Student_id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3820069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C6CD25F-00A2-46DE-826C-98566FE69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67475"/>
              </p:ext>
            </p:extLst>
          </p:nvPr>
        </p:nvGraphicFramePr>
        <p:xfrm>
          <a:off x="10008209" y="7728157"/>
          <a:ext cx="1054099" cy="11723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Courses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Abbreviation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Max_score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Success_score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953899E-0915-41EF-B6CA-50146CA6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99300"/>
              </p:ext>
            </p:extLst>
          </p:nvPr>
        </p:nvGraphicFramePr>
        <p:xfrm>
          <a:off x="7326265" y="7728157"/>
          <a:ext cx="1054099" cy="11723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Students_Courses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Course_id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Student_id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Teacher_id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Student_score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84BBD66F-B5B4-45EA-A40D-2230ED4CB92E}"/>
              </a:ext>
            </a:extLst>
          </p:cNvPr>
          <p:cNvGrpSpPr/>
          <p:nvPr/>
        </p:nvGrpSpPr>
        <p:grpSpPr>
          <a:xfrm>
            <a:off x="7540881" y="7565380"/>
            <a:ext cx="213783" cy="162778"/>
            <a:chOff x="7540881" y="7565380"/>
            <a:chExt cx="213783" cy="16277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51CA17-24A8-4812-A8F1-B8A8E944A30E}"/>
                </a:ext>
              </a:extLst>
            </p:cNvPr>
            <p:cNvCxnSpPr/>
            <p:nvPr/>
          </p:nvCxnSpPr>
          <p:spPr>
            <a:xfrm>
              <a:off x="7644598" y="7565380"/>
              <a:ext cx="110066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0688D9-2C38-46B4-9BA9-3954E197A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0881" y="7565380"/>
              <a:ext cx="103717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B2776C-6FE8-4363-95AB-5013A4ECC970}"/>
                </a:ext>
              </a:extLst>
            </p:cNvPr>
            <p:cNvCxnSpPr>
              <a:cxnSpLocks/>
            </p:cNvCxnSpPr>
            <p:nvPr/>
          </p:nvCxnSpPr>
          <p:spPr>
            <a:xfrm>
              <a:off x="7644598" y="7565380"/>
              <a:ext cx="0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5B6D8-26E9-4C3C-B8C6-FFB3BF6CA93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5171369" y="3673456"/>
            <a:ext cx="2704272" cy="935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F8EDE9-BFE5-4635-A3E8-AB805214206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7853313" y="3673456"/>
            <a:ext cx="22328" cy="935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F4DA8-4A2E-4725-B8FD-A4AB1AAA74C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7875641" y="3673456"/>
            <a:ext cx="2559049" cy="935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0C8E0E-D693-43E9-BD58-50CD184D480E}"/>
              </a:ext>
            </a:extLst>
          </p:cNvPr>
          <p:cNvCxnSpPr>
            <a:cxnSpLocks/>
          </p:cNvCxnSpPr>
          <p:nvPr/>
        </p:nvCxnSpPr>
        <p:spPr>
          <a:xfrm>
            <a:off x="7643011" y="6925569"/>
            <a:ext cx="4763" cy="639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B8FEBE-3AC9-4840-8097-23A9209332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71080" y="6925569"/>
            <a:ext cx="2363610" cy="63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D72B01-3618-4422-B45B-A3D6A8C657CA}"/>
              </a:ext>
            </a:extLst>
          </p:cNvPr>
          <p:cNvGrpSpPr/>
          <p:nvPr/>
        </p:nvGrpSpPr>
        <p:grpSpPr>
          <a:xfrm>
            <a:off x="7967363" y="7565380"/>
            <a:ext cx="213783" cy="162778"/>
            <a:chOff x="7967363" y="7565380"/>
            <a:chExt cx="213783" cy="16277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39D508-72BC-4979-A854-D4896D2F1303}"/>
                </a:ext>
              </a:extLst>
            </p:cNvPr>
            <p:cNvCxnSpPr/>
            <p:nvPr/>
          </p:nvCxnSpPr>
          <p:spPr>
            <a:xfrm>
              <a:off x="8071080" y="7565380"/>
              <a:ext cx="110066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EF6669A-66A0-4F19-8876-5251E3041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7363" y="7565380"/>
              <a:ext cx="103717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041CE31-C3A1-4277-8E17-6F809190647A}"/>
                </a:ext>
              </a:extLst>
            </p:cNvPr>
            <p:cNvCxnSpPr>
              <a:cxnSpLocks/>
            </p:cNvCxnSpPr>
            <p:nvPr/>
          </p:nvCxnSpPr>
          <p:spPr>
            <a:xfrm>
              <a:off x="8071080" y="7565380"/>
              <a:ext cx="0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936514-AADA-4C14-8607-624E5E3DFD3C}"/>
              </a:ext>
            </a:extLst>
          </p:cNvPr>
          <p:cNvGrpSpPr/>
          <p:nvPr/>
        </p:nvGrpSpPr>
        <p:grpSpPr>
          <a:xfrm>
            <a:off x="8402691" y="7728157"/>
            <a:ext cx="162779" cy="213783"/>
            <a:chOff x="8402691" y="7728157"/>
            <a:chExt cx="162779" cy="21378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E496A30-A1BE-49F2-8E19-674C7ECC044C}"/>
                </a:ext>
              </a:extLst>
            </p:cNvPr>
            <p:cNvCxnSpPr/>
            <p:nvPr/>
          </p:nvCxnSpPr>
          <p:spPr>
            <a:xfrm rot="5400000">
              <a:off x="8429047" y="7805518"/>
              <a:ext cx="110066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EA8C48-D42E-4934-95B0-F5D75FD1584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2222" y="7698627"/>
              <a:ext cx="103717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41298E-23E7-45EE-9A7F-43874A7922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4081" y="7750485"/>
              <a:ext cx="0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E737BC-8AAD-42D3-9B5D-A9567B1B7A0A}"/>
              </a:ext>
            </a:extLst>
          </p:cNvPr>
          <p:cNvCxnSpPr>
            <a:cxnSpLocks/>
          </p:cNvCxnSpPr>
          <p:nvPr/>
        </p:nvCxnSpPr>
        <p:spPr>
          <a:xfrm flipH="1" flipV="1">
            <a:off x="8516375" y="7831658"/>
            <a:ext cx="1491832" cy="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5">
            <a:extLst>
              <a:ext uri="{FF2B5EF4-FFF2-40B4-BE49-F238E27FC236}">
                <a16:creationId xmlns:a16="http://schemas.microsoft.com/office/drawing/2014/main" id="{5237AE9F-D7D3-4103-A753-F6FBB501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89152"/>
              </p:ext>
            </p:extLst>
          </p:nvPr>
        </p:nvGraphicFramePr>
        <p:xfrm>
          <a:off x="4762785" y="1962644"/>
          <a:ext cx="1054099" cy="13549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Post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title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2721883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body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Timestamp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Comments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Author_id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2525212"/>
                  </a:ext>
                </a:extLst>
              </a:tr>
            </a:tbl>
          </a:graphicData>
        </a:graphic>
      </p:graphicFrame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D3CB868C-4DFA-47C2-9682-166351FE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28947"/>
              </p:ext>
            </p:extLst>
          </p:nvPr>
        </p:nvGraphicFramePr>
        <p:xfrm>
          <a:off x="2176224" y="1910785"/>
          <a:ext cx="1054099" cy="11723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4099">
                  <a:extLst>
                    <a:ext uri="{9D8B030D-6E8A-4147-A177-3AD203B41FA5}">
                      <a16:colId xmlns:a16="http://schemas.microsoft.com/office/drawing/2014/main" val="2460745189"/>
                    </a:ext>
                  </a:extLst>
                </a:gridCol>
              </a:tblGrid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Comments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9137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9510270"/>
                  </a:ext>
                </a:extLst>
              </a:tr>
              <a:tr h="259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body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709701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Timestamp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336208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Post_id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743597"/>
                  </a:ext>
                </a:extLst>
              </a:tr>
              <a:tr h="18256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Author_id</a:t>
                      </a:r>
                      <a:endParaRPr 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2525212"/>
                  </a:ext>
                </a:extLst>
              </a:tr>
            </a:tbl>
          </a:graphicData>
        </a:graphic>
      </p:graphicFrame>
      <p:grpSp>
        <p:nvGrpSpPr>
          <p:cNvPr id="82" name="Group 81">
            <a:extLst>
              <a:ext uri="{FF2B5EF4-FFF2-40B4-BE49-F238E27FC236}">
                <a16:creationId xmlns:a16="http://schemas.microsoft.com/office/drawing/2014/main" id="{8420DC56-CBC3-4E2A-B100-88C0241774D8}"/>
              </a:ext>
            </a:extLst>
          </p:cNvPr>
          <p:cNvGrpSpPr/>
          <p:nvPr/>
        </p:nvGrpSpPr>
        <p:grpSpPr>
          <a:xfrm>
            <a:off x="5821313" y="1953401"/>
            <a:ext cx="162779" cy="213783"/>
            <a:chOff x="8402691" y="7728157"/>
            <a:chExt cx="162779" cy="21378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9B2C417-03F4-4C67-800D-C78748971C42}"/>
                </a:ext>
              </a:extLst>
            </p:cNvPr>
            <p:cNvCxnSpPr/>
            <p:nvPr/>
          </p:nvCxnSpPr>
          <p:spPr>
            <a:xfrm rot="5400000">
              <a:off x="8429047" y="7805518"/>
              <a:ext cx="110066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A002063-0605-4D8F-A307-A11AB6C750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2222" y="7698627"/>
              <a:ext cx="103717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1D14FF-0977-469F-8AD3-6DA00E7797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4081" y="7750485"/>
              <a:ext cx="0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2A61C4D-919C-49E5-8CF3-E001B4CFDD5A}"/>
              </a:ext>
            </a:extLst>
          </p:cNvPr>
          <p:cNvCxnSpPr>
            <a:cxnSpLocks/>
          </p:cNvCxnSpPr>
          <p:nvPr/>
        </p:nvCxnSpPr>
        <p:spPr>
          <a:xfrm flipH="1">
            <a:off x="5934997" y="2056902"/>
            <a:ext cx="1391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CA40452-186C-4CFC-B8FD-816838D34EFD}"/>
              </a:ext>
            </a:extLst>
          </p:cNvPr>
          <p:cNvGrpSpPr/>
          <p:nvPr/>
        </p:nvGrpSpPr>
        <p:grpSpPr>
          <a:xfrm>
            <a:off x="3230324" y="1910785"/>
            <a:ext cx="162779" cy="213783"/>
            <a:chOff x="8402691" y="7728157"/>
            <a:chExt cx="162779" cy="213783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E60EFD2-D9CA-4CA3-97CA-EB82365B21A0}"/>
                </a:ext>
              </a:extLst>
            </p:cNvPr>
            <p:cNvCxnSpPr/>
            <p:nvPr/>
          </p:nvCxnSpPr>
          <p:spPr>
            <a:xfrm rot="5400000">
              <a:off x="8429047" y="7805518"/>
              <a:ext cx="110066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22E1A-8BD2-4238-9B5E-E39B72AAAA5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2222" y="7698627"/>
              <a:ext cx="103717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4481B-37B3-463D-8AA5-65ABA13FD4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4081" y="7750485"/>
              <a:ext cx="0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7C0FE8-E2E7-4CAA-AB89-C6E71FDFA2F0}"/>
              </a:ext>
            </a:extLst>
          </p:cNvPr>
          <p:cNvCxnSpPr>
            <a:cxnSpLocks/>
          </p:cNvCxnSpPr>
          <p:nvPr/>
        </p:nvCxnSpPr>
        <p:spPr>
          <a:xfrm flipH="1">
            <a:off x="3344008" y="2014286"/>
            <a:ext cx="1391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D2BC0E3-9CFA-4F8B-B9A6-0BCDDB982DD5}"/>
              </a:ext>
            </a:extLst>
          </p:cNvPr>
          <p:cNvCxnSpPr>
            <a:cxnSpLocks/>
          </p:cNvCxnSpPr>
          <p:nvPr/>
        </p:nvCxnSpPr>
        <p:spPr>
          <a:xfrm flipH="1">
            <a:off x="2703273" y="1576136"/>
            <a:ext cx="5172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C8BADA-08D8-471E-8B60-225FB6B5DC6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875641" y="1576136"/>
            <a:ext cx="0" cy="377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190D863-C5EF-4496-83BF-D91DB450D793}"/>
              </a:ext>
            </a:extLst>
          </p:cNvPr>
          <p:cNvGrpSpPr/>
          <p:nvPr/>
        </p:nvGrpSpPr>
        <p:grpSpPr>
          <a:xfrm>
            <a:off x="2599822" y="1579938"/>
            <a:ext cx="213783" cy="325406"/>
            <a:chOff x="2724690" y="1585379"/>
            <a:chExt cx="213783" cy="325406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066B1B-3FF2-425A-BEA7-EA76FF2F5EAA}"/>
                </a:ext>
              </a:extLst>
            </p:cNvPr>
            <p:cNvGrpSpPr/>
            <p:nvPr/>
          </p:nvGrpSpPr>
          <p:grpSpPr>
            <a:xfrm>
              <a:off x="2724690" y="1748007"/>
              <a:ext cx="213783" cy="162778"/>
              <a:chOff x="7540881" y="7565380"/>
              <a:chExt cx="213783" cy="16277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BDA873D-9E2B-48FB-9C9D-4DA46BD3AC8F}"/>
                  </a:ext>
                </a:extLst>
              </p:cNvPr>
              <p:cNvCxnSpPr/>
              <p:nvPr/>
            </p:nvCxnSpPr>
            <p:spPr>
              <a:xfrm>
                <a:off x="7644598" y="7565380"/>
                <a:ext cx="110066" cy="1627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1CD1523-E318-4889-B996-B72EEE944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0881" y="7565380"/>
                <a:ext cx="103717" cy="1627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2C66874-DE40-49B9-8C89-6F1B04305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4598" y="7565380"/>
                <a:ext cx="0" cy="1627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EB6E12B-5C4D-4962-94FB-29C8130D5E46}"/>
                </a:ext>
              </a:extLst>
            </p:cNvPr>
            <p:cNvCxnSpPr>
              <a:cxnSpLocks/>
            </p:cNvCxnSpPr>
            <p:nvPr/>
          </p:nvCxnSpPr>
          <p:spPr>
            <a:xfrm>
              <a:off x="2828407" y="1585379"/>
              <a:ext cx="0" cy="179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74487A3-EF8F-4548-A18D-1BADA3E96900}"/>
              </a:ext>
            </a:extLst>
          </p:cNvPr>
          <p:cNvGrpSpPr/>
          <p:nvPr/>
        </p:nvGrpSpPr>
        <p:grpSpPr>
          <a:xfrm>
            <a:off x="5720746" y="4586498"/>
            <a:ext cx="162779" cy="213783"/>
            <a:chOff x="8402691" y="7728157"/>
            <a:chExt cx="162779" cy="213783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C11EA2D-76DD-4D14-A744-FE448DE36DF9}"/>
                </a:ext>
              </a:extLst>
            </p:cNvPr>
            <p:cNvCxnSpPr/>
            <p:nvPr/>
          </p:nvCxnSpPr>
          <p:spPr>
            <a:xfrm rot="5400000">
              <a:off x="8429047" y="7805518"/>
              <a:ext cx="110066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EB092A-9A67-463E-B1F9-3B92D3F3BD9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32222" y="7698627"/>
              <a:ext cx="103717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A394F18-28DC-43B8-985F-B73ECCDB09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4081" y="7750485"/>
              <a:ext cx="0" cy="162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BFA46D-F0A4-41D5-972F-D321AA13DBA7}"/>
              </a:ext>
            </a:extLst>
          </p:cNvPr>
          <p:cNvCxnSpPr>
            <a:cxnSpLocks/>
          </p:cNvCxnSpPr>
          <p:nvPr/>
        </p:nvCxnSpPr>
        <p:spPr>
          <a:xfrm flipH="1" flipV="1">
            <a:off x="5834431" y="4689999"/>
            <a:ext cx="1491833" cy="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141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Mohamed Ramzy</dc:creator>
  <cp:lastModifiedBy>Youssef Mohamed Ramzy</cp:lastModifiedBy>
  <cp:revision>1</cp:revision>
  <dcterms:created xsi:type="dcterms:W3CDTF">2020-01-05T10:52:20Z</dcterms:created>
  <dcterms:modified xsi:type="dcterms:W3CDTF">2020-01-05T16:10:19Z</dcterms:modified>
</cp:coreProperties>
</file>