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_rels/item1.xml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jshint.com/" TargetMode="External"/><Relationship Id="rId2" Type="http://schemas.openxmlformats.org/officeDocument/2006/relationships/hyperlink" Target="https://github.com/jshint/jshint" TargetMode="External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marketplace.visualstudio.com/items?itemName=dbaeumer.jshint" TargetMode="Externa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1" lang="zxx" sz="6000" spc="-1" strike="noStrike">
                <a:solidFill>
                  <a:srgbClr val="569cd6"/>
                </a:solidFill>
                <a:latin typeface="Consolas"/>
              </a:rPr>
              <a:t>JSHint</a:t>
            </a:r>
            <a:br/>
            <a:endParaRPr b="0" lang="zxx" sz="6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zxx" sz="2400" spc="-1" strike="noStrike">
                <a:solidFill>
                  <a:srgbClr val="000000"/>
                </a:solidFill>
                <a:latin typeface="Calibri"/>
              </a:rPr>
              <a:t>Szoftvermetrikák és minőségmenedzsment 2023</a:t>
            </a:r>
            <a:endParaRPr b="0" lang="zxx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zxx" sz="2400" spc="-1" strike="noStrike">
                <a:solidFill>
                  <a:srgbClr val="000000"/>
                </a:solidFill>
                <a:latin typeface="Calibri"/>
              </a:rPr>
              <a:t>BBTE PDAE</a:t>
            </a:r>
            <a:endParaRPr b="0" lang="zxx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zxx" sz="2400" spc="-1" strike="noStrike">
                <a:solidFill>
                  <a:srgbClr val="000000"/>
                </a:solidFill>
                <a:latin typeface="Calibri"/>
              </a:rPr>
              <a:t>Lorenzovici Zsombor</a:t>
            </a:r>
            <a:endParaRPr b="0" lang="zxx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zxx" sz="4400" spc="-1" strike="noStrike">
                <a:solidFill>
                  <a:srgbClr val="569cd6"/>
                </a:solidFill>
                <a:latin typeface="Consolas"/>
                <a:ea typeface="Noto Sans CJK SC"/>
              </a:rPr>
              <a:t>JSHint </a:t>
            </a:r>
            <a:r>
              <a:rPr b="1" lang="zxx" sz="4400" spc="-1" strike="noStrike">
                <a:solidFill>
                  <a:srgbClr val="569cd6"/>
                </a:solidFill>
                <a:latin typeface="Consolas"/>
              </a:rPr>
              <a:t>– About</a:t>
            </a:r>
            <a:endParaRPr b="0" lang="zxx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zxx" sz="2800" spc="-1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b="0" lang="zxx" sz="2800" spc="-1" strike="noStrike">
                <a:solidFill>
                  <a:srgbClr val="000000"/>
                </a:solidFill>
                <a:latin typeface="Calibri"/>
                <a:hlinkClick r:id="rId1"/>
              </a:rPr>
              <a:t>https://jshint.com/</a:t>
            </a:r>
            <a:endParaRPr b="0" lang="zxx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zxx" sz="2800" spc="-1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b="0" lang="zxx" sz="2800" spc="-1" strike="noStrike">
                <a:solidFill>
                  <a:srgbClr val="000000"/>
                </a:solidFill>
                <a:latin typeface="Calibri"/>
                <a:hlinkClick r:id="rId2"/>
              </a:rPr>
              <a:t>https://github.com/jshint/jshint</a:t>
            </a:r>
            <a:endParaRPr b="0" lang="zxx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zxx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zxx" sz="2800" spc="-1" strike="noStrike">
                <a:solidFill>
                  <a:srgbClr val="000000"/>
                </a:solidFill>
                <a:latin typeface="Calibri"/>
              </a:rPr>
              <a:t>- static code analysis tool</a:t>
            </a:r>
            <a:endParaRPr b="0" lang="zxx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zxx" sz="2800" spc="-1" strike="noStrike">
                <a:solidFill>
                  <a:srgbClr val="000000"/>
                </a:solidFill>
                <a:latin typeface="Calibri"/>
              </a:rPr>
              <a:t>- open source (the MIT Expat license)</a:t>
            </a:r>
            <a:endParaRPr b="0" lang="zxx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zxx" sz="2800" spc="-1" strike="noStrike">
                <a:solidFill>
                  <a:srgbClr val="000000"/>
                </a:solidFill>
                <a:latin typeface="Calibri"/>
              </a:rPr>
              <a:t>- supported language: JavaScript</a:t>
            </a:r>
            <a:endParaRPr b="0" lang="zxx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zxx" sz="2800" spc="-1" strike="noStrike">
                <a:solidFill>
                  <a:srgbClr val="000000"/>
                </a:solidFill>
                <a:latin typeface="Calibri"/>
              </a:rPr>
              <a:t>- provides an online code checker</a:t>
            </a:r>
            <a:endParaRPr b="0" lang="zxx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zxx" sz="4400" spc="-1" strike="noStrike">
                <a:solidFill>
                  <a:srgbClr val="569cd6"/>
                </a:solidFill>
                <a:latin typeface="Consolas"/>
                <a:ea typeface="Noto Sans CJK SC"/>
              </a:rPr>
              <a:t>JSHint </a:t>
            </a:r>
            <a:r>
              <a:rPr b="1" lang="zxx" sz="4400" spc="-1" strike="noStrike">
                <a:solidFill>
                  <a:srgbClr val="569cd6"/>
                </a:solidFill>
                <a:latin typeface="Consolas"/>
              </a:rPr>
              <a:t>– Viability </a:t>
            </a:r>
            <a:endParaRPr b="0" lang="zxx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zxx" sz="2800" spc="-1" strike="noStrike">
                <a:solidFill>
                  <a:srgbClr val="000000"/>
                </a:solidFill>
                <a:latin typeface="Calibri"/>
              </a:rPr>
              <a:t>- active:</a:t>
            </a:r>
            <a:endParaRPr b="0" lang="zxx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zxx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zxx" sz="2800" spc="-1" strike="noStrike">
                <a:solidFill>
                  <a:srgbClr val="000000"/>
                </a:solidFill>
                <a:latin typeface="Calibri"/>
              </a:rPr>
              <a:t>- last commit: a week ago</a:t>
            </a:r>
            <a:endParaRPr b="0" lang="zxx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zxx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zxx" sz="2800" spc="-1" strike="noStrike">
                <a:solidFill>
                  <a:srgbClr val="000000"/>
                </a:solidFill>
                <a:latin typeface="Calibri"/>
              </a:rPr>
              <a:t>- last release: Nov 11, 2022</a:t>
            </a:r>
            <a:endParaRPr b="0" lang="zxx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zxx" sz="2800" spc="-1" strike="noStrike">
                <a:solidFill>
                  <a:srgbClr val="000000"/>
                </a:solidFill>
                <a:latin typeface="Calibri"/>
              </a:rPr>
              <a:t>- contributors: 245</a:t>
            </a:r>
            <a:endParaRPr b="0" lang="zxx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zxx" sz="2800" spc="-1" strike="noStrike">
                <a:solidFill>
                  <a:srgbClr val="000000"/>
                </a:solidFill>
                <a:latin typeface="Calibri"/>
              </a:rPr>
              <a:t>- copyleft</a:t>
            </a:r>
            <a:endParaRPr b="0" lang="zxx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zxx" sz="2800" spc="-1" strike="noStrike">
                <a:solidFill>
                  <a:srgbClr val="000000"/>
                </a:solidFill>
                <a:latin typeface="Calibri"/>
              </a:rPr>
              <a:t>- used by: </a:t>
            </a:r>
            <a:endParaRPr b="0" lang="zxx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zxx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zxx" sz="2800" spc="-1" strike="noStrike">
                <a:solidFill>
                  <a:srgbClr val="000000"/>
                </a:solidFill>
                <a:latin typeface="Calibri"/>
              </a:rPr>
              <a:t>- Mozilla, Wikipedia, Facebook, Twitter, Medium, RedHat, SoundCloud, Goolge, Spotify, etc.</a:t>
            </a:r>
            <a:endParaRPr b="0" lang="zxx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zxx" sz="4400" spc="-1" strike="noStrike">
                <a:solidFill>
                  <a:srgbClr val="569cd6"/>
                </a:solidFill>
                <a:latin typeface="Consolas"/>
              </a:rPr>
              <a:t>JSHint – Usage - CLI</a:t>
            </a:r>
            <a:endParaRPr b="0" lang="zxx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zxx" sz="2800" spc="-1" strike="noStrike">
                <a:solidFill>
                  <a:srgbClr val="000000"/>
                </a:solidFill>
                <a:latin typeface="Calibri"/>
              </a:rPr>
              <a:t>- CLI (installed via npm)</a:t>
            </a:r>
            <a:endParaRPr b="0" lang="zxx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zxx" sz="2800" spc="-1" strike="noStrike">
                <a:solidFill>
                  <a:srgbClr val="000000"/>
                </a:solidFill>
                <a:latin typeface="Calibri"/>
              </a:rPr>
              <a:t>- can be configured with flags</a:t>
            </a:r>
            <a:endParaRPr b="0" lang="zxx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zxx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zxx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zxx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zxx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zxx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zxx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zxx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zxx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zxx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zxx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zxx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zxx" sz="280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1078200" y="3075120"/>
            <a:ext cx="6933960" cy="87588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1074600" y="4403520"/>
            <a:ext cx="6962400" cy="1228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zxx" sz="4400" spc="-1" strike="noStrike">
                <a:solidFill>
                  <a:srgbClr val="569cd6"/>
                </a:solidFill>
                <a:latin typeface="Consolas"/>
                <a:ea typeface="Noto Sans CJK SC"/>
              </a:rPr>
              <a:t>JSHint </a:t>
            </a:r>
            <a:r>
              <a:rPr b="1" lang="zxx" sz="4400" spc="-1" strike="noStrike">
                <a:solidFill>
                  <a:srgbClr val="569cd6"/>
                </a:solidFill>
                <a:latin typeface="Consolas"/>
              </a:rPr>
              <a:t>– Usage – API</a:t>
            </a:r>
            <a:endParaRPr b="0" lang="zxx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zxx" sz="2800" spc="-1" strike="noStrike">
                <a:solidFill>
                  <a:srgbClr val="000000"/>
                </a:solidFill>
                <a:latin typeface="Calibri"/>
              </a:rPr>
              <a:t>- node module -&gt; VS Code extension</a:t>
            </a:r>
            <a:r>
              <a:rPr b="0" lang="zxx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zxx" sz="2800" spc="-1" strike="noStrike">
                <a:solidFill>
                  <a:srgbClr val="000000"/>
                </a:solidFill>
                <a:latin typeface="Calibri"/>
                <a:hlinkClick r:id="rId1"/>
              </a:rPr>
              <a:t>https://marketplace.visualstudio.com/items?itemName=dbaeumer.jshint</a:t>
            </a:r>
            <a:endParaRPr b="0" lang="zxx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zxx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zxx" sz="2800" spc="-1" strike="noStrike">
                <a:solidFill>
                  <a:srgbClr val="000000"/>
                </a:solidFill>
                <a:latin typeface="Calibri"/>
              </a:rPr>
              <a:t>- configuration is similar to ESLint</a:t>
            </a:r>
            <a:endParaRPr b="0" lang="zxx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zxx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zxx" sz="2800" spc="-1" strike="noStrike">
                <a:solidFill>
                  <a:srgbClr val="000000"/>
                </a:solidFill>
                <a:latin typeface="Calibri"/>
              </a:rPr>
              <a:t>- .jshintrc (JSON format)</a:t>
            </a:r>
            <a:endParaRPr b="0" lang="zxx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zxx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zxx" sz="2800" spc="-1" strike="noStrike">
                <a:solidFill>
                  <a:srgbClr val="000000"/>
                </a:solidFill>
                <a:latin typeface="Calibri"/>
              </a:rPr>
              <a:t>- inline config</a:t>
            </a:r>
            <a:endParaRPr b="0" lang="zxx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zxx" sz="2800" spc="-1" strike="noStrike">
                <a:solidFill>
                  <a:srgbClr val="000000"/>
                </a:solidFill>
                <a:latin typeface="Calibri"/>
                <a:ea typeface="Noto Sans CJK SC"/>
              </a:rPr>
              <a:t>	</a:t>
            </a:r>
            <a:r>
              <a:rPr b="0" lang="zxx" sz="2800" spc="-1" strike="noStrike">
                <a:solidFill>
                  <a:srgbClr val="000000"/>
                </a:solidFill>
                <a:latin typeface="Calibri"/>
                <a:ea typeface="Noto Sans CJK SC"/>
              </a:rPr>
              <a:t>- </a:t>
            </a:r>
            <a:r>
              <a:rPr b="0" lang="zxx" sz="2800" spc="-1" strike="noStrike">
                <a:solidFill>
                  <a:srgbClr val="000000"/>
                </a:solidFill>
                <a:latin typeface="Calibri"/>
              </a:rPr>
              <a:t>inline directives</a:t>
            </a:r>
            <a:endParaRPr b="0" lang="zxx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zxx" sz="2800" spc="-1" strike="noStrike">
                <a:solidFill>
                  <a:srgbClr val="000000"/>
                </a:solidFill>
                <a:latin typeface="Calibri"/>
              </a:rPr>
              <a:t>- options: enforcing vs relaxing</a:t>
            </a:r>
            <a:endParaRPr b="0" lang="zxx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523880" y="218484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1" lang="zxx" sz="6000" spc="-1" strike="noStrike">
                <a:solidFill>
                  <a:srgbClr val="569cd6"/>
                </a:solidFill>
                <a:latin typeface="Consolas"/>
              </a:rPr>
              <a:t>Köszönöm a figyelmet</a:t>
            </a:r>
            <a:endParaRPr b="0" lang="zxx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sg_Klassifizierung xmlns="1dd69248-66f9-453d-8211-ae5ae34a4b30">internal</msg_Klassifizierung>
    <msg_Status xmlns="1dd69248-66f9-453d-8211-ae5ae34a4b30">draft</msg_Status>
    <msg_Firma xmlns="1dd69248-66f9-453d-8211-ae5ae34a4b30"/>
    <msg_Version xmlns="1dd69248-66f9-453d-8211-ae5ae34a4b30">0.1</msg_Version>
    <msg_Manager xmlns="1dd69248-66f9-453d-8211-ae5ae34a4b30">[Dokumentverantwortlicher]</msg_Manager>
    <msg_Dokumententyp xmlns="1dd69248-66f9-453d-8211-ae5ae34a4b30">Schriftwechsel (allgemein)</msg_Dokumententyp>
    <msg_gueltig_ab xmlns="1dd69248-66f9-453d-8211-ae5ae34a4b30">2022-06-09T12:00:00+00:00</msg_gueltig_ab>
    <msg_gueltig_bis xmlns="1dd69248-66f9-453d-8211-ae5ae34a4b30">2028-12-31T12:00:00+00:00</msg_gueltig_bis>
    <msg_Kommentar xmlns="1dd69248-66f9-453d-8211-ae5ae34a4b30">Neues Dokument erstellt.</msg_Kommentar>
  </documentManagement>
</p:properties>
</file>

<file path=customXml/itemProps1.xml><?xml version="1.0" encoding="utf-8"?>
<ds:datastoreItem xmlns:ds="http://schemas.openxmlformats.org/officeDocument/2006/customXml" ds:itemID="{3C7705D5-444C-436A-AFD8-45412C73611C}">
  <ds:schemaRefs>
    <ds:schemaRef ds:uri="http://schemas.microsoft.com/office/2006/metadata/properties"/>
    <ds:schemaRef ds:uri="http://schemas.microsoft.com/office/infopath/2007/PartnerControls"/>
    <ds:schemaRef ds:uri="1dd69248-66f9-453d-8211-ae5ae34a4b3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Application>LibreOffice/6.4.7.2$Linux_X86_64 LibreOffice_project/40$Build-2</Application>
  <Words>47</Words>
  <Paragraphs>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2022-06-09T10:09:20Z</dcterms:created>
  <dc:creator>Zsombor Lorenzovici</dc:creator>
  <dc:description/>
  <dc:language>en-US</dc:language>
  <cp:lastModifiedBy/>
  <dcterms:modified xsi:type="dcterms:W3CDTF">2023-01-06T15:27:33Z</dcterms:modified>
  <cp:revision>44</cp:revision>
  <dc:subject/>
  <dc:title>Präsentation3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  <property fmtid="{D5CDD505-2E9C-101B-9397-08002B2CF9AE}" pid="12" name="msg_AssistantVisibility">
    <vt:bool>1</vt:bool>
  </property>
  <property fmtid="{D5CDD505-2E9C-101B-9397-08002B2CF9AE}" pid="13" name="msg_DueDateChanged">
    <vt:filetime>2022-06-09T10:09:20Z</vt:filetime>
  </property>
</Properties>
</file>