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6FBAEEF-C5A3-46F5-847E-DBD6FA3AF1AB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20.06.22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671FC2-2688-40C5-94BC-22FCA4C10CFB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E6B2A69-2648-45C7-B6F6-16DD96172F89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20.06.22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688582-7027-4F35-BBA5-C06C725B5A6F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de-DE" sz="6000" spc="-1" strike="noStrike">
                <a:solidFill>
                  <a:srgbClr val="569cd6"/>
                </a:solidFill>
                <a:latin typeface="Consolas"/>
              </a:rPr>
              <a:t>Vállalati platform</a:t>
            </a:r>
            <a:br/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RealTimeWeb 2022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BBTE PDAE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Lorenzovici Zsombor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23880" y="21848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de-DE" sz="6000" spc="-1" strike="noStrike">
                <a:solidFill>
                  <a:srgbClr val="569cd6"/>
                </a:solidFill>
                <a:latin typeface="Consolas"/>
              </a:rPr>
              <a:t>Köszönöm a figyelmet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569cd6"/>
                </a:solidFill>
                <a:latin typeface="Consolas"/>
              </a:rPr>
              <a:t>Téma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Vállalati platform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Felhasználó profilok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Felhasznlálók közti kommunikáció (chat)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Feladatok létrehozása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Email értesítés a felhasználó feladatairól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Hirdetések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569cd6"/>
                </a:solidFill>
                <a:latin typeface="Consolas"/>
              </a:rPr>
              <a:t>Architektúra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Inhaltsplatzhalter 4" descr=""/>
          <p:cNvPicPr/>
          <p:nvPr/>
        </p:nvPicPr>
        <p:blipFill>
          <a:blip r:embed="rId1"/>
          <a:stretch/>
        </p:blipFill>
        <p:spPr>
          <a:xfrm>
            <a:off x="2941920" y="1526400"/>
            <a:ext cx="6032520" cy="518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569cd6"/>
                </a:solidFill>
                <a:latin typeface="Consolas"/>
              </a:rPr>
              <a:t>Regisztráció, Bejelentkezés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Inhaltsplatzhalter 4" descr=""/>
          <p:cNvPicPr/>
          <p:nvPr/>
        </p:nvPicPr>
        <p:blipFill>
          <a:blip r:embed="rId1"/>
          <a:stretch/>
        </p:blipFill>
        <p:spPr>
          <a:xfrm>
            <a:off x="2523240" y="1690560"/>
            <a:ext cx="2629080" cy="4350960"/>
          </a:xfrm>
          <a:prstGeom prst="rect">
            <a:avLst/>
          </a:prstGeom>
          <a:ln>
            <a:noFill/>
          </a:ln>
        </p:spPr>
      </p:pic>
      <p:pic>
        <p:nvPicPr>
          <p:cNvPr id="90" name="Grafik 6" descr=""/>
          <p:cNvPicPr/>
          <p:nvPr/>
        </p:nvPicPr>
        <p:blipFill>
          <a:blip r:embed="rId2"/>
          <a:stretch/>
        </p:blipFill>
        <p:spPr>
          <a:xfrm>
            <a:off x="6837480" y="1431360"/>
            <a:ext cx="2246400" cy="502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569cd6"/>
                </a:solidFill>
                <a:latin typeface="Consolas"/>
              </a:rPr>
              <a:t>Navigáció, Home page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Inhaltsplatzhalter 4" descr=""/>
          <p:cNvPicPr/>
          <p:nvPr/>
        </p:nvPicPr>
        <p:blipFill>
          <a:blip r:embed="rId1"/>
          <a:stretch/>
        </p:blipFill>
        <p:spPr>
          <a:xfrm>
            <a:off x="838080" y="2256480"/>
            <a:ext cx="2381400" cy="3409920"/>
          </a:xfrm>
          <a:prstGeom prst="rect">
            <a:avLst/>
          </a:prstGeom>
          <a:ln>
            <a:noFill/>
          </a:ln>
        </p:spPr>
      </p:pic>
      <p:pic>
        <p:nvPicPr>
          <p:cNvPr id="93" name="Grafik 6" descr=""/>
          <p:cNvPicPr/>
          <p:nvPr/>
        </p:nvPicPr>
        <p:blipFill>
          <a:blip r:embed="rId2"/>
          <a:stretch/>
        </p:blipFill>
        <p:spPr>
          <a:xfrm>
            <a:off x="3562560" y="2494440"/>
            <a:ext cx="4629600" cy="2933640"/>
          </a:xfrm>
          <a:prstGeom prst="rect">
            <a:avLst/>
          </a:prstGeom>
          <a:ln>
            <a:noFill/>
          </a:ln>
        </p:spPr>
      </p:pic>
      <p:pic>
        <p:nvPicPr>
          <p:cNvPr id="94" name="Grafik 8" descr=""/>
          <p:cNvPicPr/>
          <p:nvPr/>
        </p:nvPicPr>
        <p:blipFill>
          <a:blip r:embed="rId3"/>
          <a:stretch/>
        </p:blipFill>
        <p:spPr>
          <a:xfrm>
            <a:off x="8534880" y="3115800"/>
            <a:ext cx="2038320" cy="114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569cd6"/>
                </a:solidFill>
                <a:latin typeface="Consolas"/>
              </a:rPr>
              <a:t>Chat panel, profil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Inhaltsplatzhalter 6" descr=""/>
          <p:cNvPicPr/>
          <p:nvPr/>
        </p:nvPicPr>
        <p:blipFill>
          <a:blip r:embed="rId1"/>
          <a:stretch/>
        </p:blipFill>
        <p:spPr>
          <a:xfrm>
            <a:off x="692280" y="2058480"/>
            <a:ext cx="8793360" cy="3622680"/>
          </a:xfrm>
          <a:prstGeom prst="rect">
            <a:avLst/>
          </a:prstGeom>
          <a:ln>
            <a:noFill/>
          </a:ln>
        </p:spPr>
      </p:pic>
      <p:pic>
        <p:nvPicPr>
          <p:cNvPr id="97" name="Grafik 4" descr=""/>
          <p:cNvPicPr/>
          <p:nvPr/>
        </p:nvPicPr>
        <p:blipFill>
          <a:blip r:embed="rId2"/>
          <a:stretch/>
        </p:blipFill>
        <p:spPr>
          <a:xfrm>
            <a:off x="9790200" y="365040"/>
            <a:ext cx="1709280" cy="627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569cd6"/>
                </a:solidFill>
                <a:latin typeface="Consolas"/>
              </a:rPr>
              <a:t>Feladat panel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Grafik 9" descr=""/>
          <p:cNvPicPr/>
          <p:nvPr/>
        </p:nvPicPr>
        <p:blipFill>
          <a:blip r:embed="rId1"/>
          <a:stretch/>
        </p:blipFill>
        <p:spPr>
          <a:xfrm>
            <a:off x="307440" y="2337480"/>
            <a:ext cx="11577240" cy="218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569cd6"/>
                </a:solidFill>
                <a:latin typeface="Consolas"/>
              </a:rPr>
              <a:t>Naptár panel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Grafik 7" descr=""/>
          <p:cNvPicPr/>
          <p:nvPr/>
        </p:nvPicPr>
        <p:blipFill>
          <a:blip r:embed="rId1"/>
          <a:stretch/>
        </p:blipFill>
        <p:spPr>
          <a:xfrm>
            <a:off x="838080" y="1584360"/>
            <a:ext cx="8934840" cy="483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569cd6"/>
                </a:solidFill>
                <a:latin typeface="Consolas"/>
              </a:rPr>
              <a:t>Hirdetés panel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Grafik 4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2847960" cy="3924360"/>
          </a:xfrm>
          <a:prstGeom prst="rect">
            <a:avLst/>
          </a:prstGeom>
          <a:ln>
            <a:noFill/>
          </a:ln>
        </p:spPr>
      </p:pic>
      <p:pic>
        <p:nvPicPr>
          <p:cNvPr id="107" name="Grafik 6" descr=""/>
          <p:cNvPicPr/>
          <p:nvPr/>
        </p:nvPicPr>
        <p:blipFill>
          <a:blip r:embed="rId2"/>
          <a:stretch/>
        </p:blipFill>
        <p:spPr>
          <a:xfrm>
            <a:off x="5343480" y="1690200"/>
            <a:ext cx="4353120" cy="448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2022-06-09T12:00:00+00:00</msg_gueltig_ab>
    <msg_gueltig_bis xmlns="1dd69248-66f9-453d-8211-ae5ae34a4b30">2028-12-31T12:00:00+00:00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3C7705D5-444C-436A-AFD8-45412C73611C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47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2022-06-09T10:09:20Z</dcterms:created>
  <dc:creator>Zsombor Lorenzovici</dc:creator>
  <dc:description/>
  <dc:language>en-US</dc:language>
  <cp:lastModifiedBy/>
  <dcterms:modified xsi:type="dcterms:W3CDTF">2022-06-20T04:28:21Z</dcterms:modified>
  <cp:revision>12</cp:revision>
  <dc:subject/>
  <dc:title>Präsentation3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  <property fmtid="{D5CDD505-2E9C-101B-9397-08002B2CF9AE}" pid="12" name="msg_AssistantVisibility">
    <vt:bool>1</vt:bool>
  </property>
  <property fmtid="{D5CDD505-2E9C-101B-9397-08002B2CF9AE}" pid="13" name="msg_DueDateChanged">
    <vt:filetime>2022-06-09T10:09:20Z</vt:filetime>
  </property>
</Properties>
</file>