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5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82D7-A0C0-4EBE-A580-04F1838A9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134113"/>
            <a:ext cx="8361229" cy="2098226"/>
          </a:xfrm>
        </p:spPr>
        <p:txBody>
          <a:bodyPr/>
          <a:lstStyle/>
          <a:p>
            <a:r>
              <a:rPr lang="en-US" sz="4000" cap="none" dirty="0"/>
              <a:t>G</a:t>
            </a:r>
            <a:r>
              <a:rPr lang="hu-HU" sz="4000" cap="none" dirty="0"/>
              <a:t>R</a:t>
            </a:r>
            <a:r>
              <a:rPr lang="en-US" sz="4000" cap="none" dirty="0" err="1"/>
              <a:t>outes</a:t>
            </a:r>
            <a:r>
              <a:rPr lang="en-US" sz="4000" cap="none" dirty="0"/>
              <a:t> </a:t>
            </a:r>
            <a:r>
              <a:rPr lang="hu-HU" sz="4000" cap="none" dirty="0"/>
              <a:t>– Az utazó ügynök problémájának gyakorlati alkalmazása</a:t>
            </a:r>
            <a:endParaRPr lang="en-US" sz="40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52EC6-781B-4FCD-B6C9-A8ED5CE90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429001"/>
            <a:ext cx="6831673" cy="19986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Lorenzovici Zsombor</a:t>
            </a:r>
            <a:endParaRPr lang="hu-HU" dirty="0"/>
          </a:p>
          <a:p>
            <a:endParaRPr lang="en-US" dirty="0"/>
          </a:p>
          <a:p>
            <a:r>
              <a:rPr lang="en-US" sz="1600" dirty="0"/>
              <a:t>Babe</a:t>
            </a:r>
            <a:r>
              <a:rPr lang="ro-RO" sz="1600" dirty="0"/>
              <a:t>ș</a:t>
            </a:r>
            <a:r>
              <a:rPr lang="hu-HU" sz="1600" dirty="0"/>
              <a:t>-Bolyai Tudományegyetem, Kolozsvár, Matematika és Informatika kar, Informatika szak, alapképzés</a:t>
            </a:r>
          </a:p>
          <a:p>
            <a:r>
              <a:rPr lang="hu-HU" sz="1600" dirty="0"/>
              <a:t>Témavezető: Dr. Gaskó Noémi, egyetemi docens</a:t>
            </a:r>
          </a:p>
          <a:p>
            <a:endParaRPr lang="en-US" sz="1600" dirty="0"/>
          </a:p>
          <a:p>
            <a:r>
              <a:rPr lang="en-US" sz="2000" dirty="0"/>
              <a:t>2018. </a:t>
            </a:r>
            <a:r>
              <a:rPr lang="en-US" sz="2000" dirty="0" err="1"/>
              <a:t>szeptember</a:t>
            </a:r>
            <a:r>
              <a:rPr lang="en-US" sz="2000" dirty="0"/>
              <a:t> 6.</a:t>
            </a:r>
          </a:p>
        </p:txBody>
      </p:sp>
    </p:spTree>
    <p:extLst>
      <p:ext uri="{BB962C8B-B14F-4D97-AF65-F5344CB8AC3E}">
        <p14:creationId xmlns:p14="http://schemas.microsoft.com/office/powerpoint/2010/main" val="143820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0308-3E3A-4F86-8850-154C06EE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0B2B-88BD-4804-9BE1-EE01DBB1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Mit?</a:t>
            </a:r>
          </a:p>
          <a:p>
            <a:pPr lvl="1"/>
            <a:r>
              <a:rPr lang="hu-HU" dirty="0"/>
              <a:t>Eljutni több helyszínre az optimális útvonalon</a:t>
            </a:r>
          </a:p>
          <a:p>
            <a:pPr lvl="1"/>
            <a:r>
              <a:rPr lang="hu-HU" dirty="0"/>
              <a:t>Gráfok</a:t>
            </a:r>
          </a:p>
          <a:p>
            <a:pPr lvl="1"/>
            <a:r>
              <a:rPr lang="hu-HU" dirty="0"/>
              <a:t>Az utazó ügynök problémája</a:t>
            </a:r>
          </a:p>
          <a:p>
            <a:pPr lvl="1"/>
            <a:endParaRPr lang="hu-HU" dirty="0"/>
          </a:p>
          <a:p>
            <a:r>
              <a:rPr lang="hu-HU" dirty="0"/>
              <a:t>Miért?</a:t>
            </a:r>
          </a:p>
          <a:p>
            <a:pPr lvl="1"/>
            <a:r>
              <a:rPr lang="hu-HU" dirty="0"/>
              <a:t>Praktikus megoldás hiánya</a:t>
            </a:r>
          </a:p>
          <a:p>
            <a:endParaRPr lang="hu-HU" dirty="0"/>
          </a:p>
          <a:p>
            <a:r>
              <a:rPr lang="hu-HU" dirty="0"/>
              <a:t>Hogyan?</a:t>
            </a:r>
          </a:p>
          <a:p>
            <a:pPr lvl="1"/>
            <a:r>
              <a:rPr lang="hu-HU" dirty="0"/>
              <a:t>Android alkalmazás</a:t>
            </a:r>
          </a:p>
          <a:p>
            <a:pPr lvl="1"/>
            <a:r>
              <a:rPr lang="hu-HU" dirty="0"/>
              <a:t>Firebase adatbázis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4CD73-182E-4C10-851A-A3543821D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2286000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6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0308-3E3A-4F86-8850-154C06EE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Gráfok - útproblémák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0B2B-88BD-4804-9BE1-EE01DBB16C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Hamilton-kör</a:t>
            </a:r>
          </a:p>
          <a:p>
            <a:r>
              <a:rPr lang="hu-HU" dirty="0"/>
              <a:t>Minimális feszítőfa</a:t>
            </a:r>
          </a:p>
          <a:p>
            <a:r>
              <a:rPr lang="hu-HU" dirty="0"/>
              <a:t>Kínai postás</a:t>
            </a:r>
          </a:p>
          <a:p>
            <a:r>
              <a:rPr lang="hu-HU" dirty="0"/>
              <a:t>Königsbergi hidak</a:t>
            </a:r>
          </a:p>
          <a:p>
            <a:r>
              <a:rPr lang="hu-HU" dirty="0"/>
              <a:t>Legrövidebb út</a:t>
            </a:r>
          </a:p>
          <a:p>
            <a:endParaRPr lang="hu-H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1B2AD9-6D77-4D75-AE86-77255D301B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9900" y="2285999"/>
            <a:ext cx="4000500" cy="2143125"/>
          </a:xfrm>
        </p:spPr>
      </p:pic>
    </p:spTree>
    <p:extLst>
      <p:ext uri="{BB962C8B-B14F-4D97-AF65-F5344CB8AC3E}">
        <p14:creationId xmlns:p14="http://schemas.microsoft.com/office/powerpoint/2010/main" val="117123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0308-3E3A-4F86-8850-154C06EE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utazó ügynök problémája (TSP)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0B2B-88BD-4804-9BE1-EE01DBB16C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Definíció</a:t>
            </a:r>
          </a:p>
          <a:p>
            <a:endParaRPr lang="hu-HU" dirty="0"/>
          </a:p>
          <a:p>
            <a:r>
              <a:rPr lang="hu-HU" dirty="0"/>
              <a:t>Komplexitás</a:t>
            </a:r>
          </a:p>
          <a:p>
            <a:endParaRPr lang="hu-HU" dirty="0"/>
          </a:p>
          <a:p>
            <a:r>
              <a:rPr lang="hu-HU" dirty="0"/>
              <a:t>Aszimmetrikus TSP</a:t>
            </a:r>
          </a:p>
          <a:p>
            <a:endParaRPr lang="hu-HU" dirty="0"/>
          </a:p>
          <a:p>
            <a:r>
              <a:rPr lang="hu-HU" dirty="0"/>
              <a:t>Egzakt vs heurisztikus algoritmusok</a:t>
            </a:r>
          </a:p>
          <a:p>
            <a:endParaRPr lang="hu-HU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E3707A-217C-4A0E-BFD5-8D980CB59A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6801" y="2171700"/>
            <a:ext cx="2749049" cy="3581400"/>
          </a:xfrm>
        </p:spPr>
      </p:pic>
    </p:spTree>
    <p:extLst>
      <p:ext uri="{BB962C8B-B14F-4D97-AF65-F5344CB8AC3E}">
        <p14:creationId xmlns:p14="http://schemas.microsoft.com/office/powerpoint/2010/main" val="73157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0308-3E3A-4F86-8850-154C06EE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TSP - algoritmusok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0B2B-88BD-4804-9BE1-EE01DBB16C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Egzakt algoritmusok</a:t>
            </a:r>
          </a:p>
          <a:p>
            <a:pPr lvl="1"/>
            <a:r>
              <a:rPr lang="hu-HU" dirty="0"/>
              <a:t>Brute force</a:t>
            </a:r>
          </a:p>
          <a:p>
            <a:pPr lvl="1"/>
            <a:r>
              <a:rPr lang="hu-HU" dirty="0"/>
              <a:t>Held-Karp</a:t>
            </a:r>
          </a:p>
          <a:p>
            <a:pPr lvl="1"/>
            <a:r>
              <a:rPr lang="hu-HU" dirty="0"/>
              <a:t>Concorde TSP Solver</a:t>
            </a:r>
          </a:p>
          <a:p>
            <a:pPr marL="530352" lvl="1" indent="0">
              <a:buNone/>
            </a:pPr>
            <a:endParaRPr lang="hu-HU" dirty="0"/>
          </a:p>
          <a:p>
            <a:r>
              <a:rPr lang="hu-HU" dirty="0"/>
              <a:t>Heurisztikus algoritmusok</a:t>
            </a:r>
          </a:p>
          <a:p>
            <a:pPr lvl="1"/>
            <a:r>
              <a:rPr lang="hu-HU" dirty="0"/>
              <a:t>Legközelebbi szomszéd</a:t>
            </a:r>
          </a:p>
          <a:p>
            <a:pPr lvl="1"/>
            <a:r>
              <a:rPr lang="hu-HU" dirty="0"/>
              <a:t>2-opt algoritmus</a:t>
            </a:r>
          </a:p>
          <a:p>
            <a:pPr lvl="1"/>
            <a:r>
              <a:rPr lang="hu-HU" dirty="0"/>
              <a:t>Lin-Kernighan algoritmus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F06CA9-8922-428A-B798-B1F0DD982B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40367" y="2541879"/>
            <a:ext cx="3265574" cy="3069640"/>
          </a:xfrm>
        </p:spPr>
      </p:pic>
    </p:spTree>
    <p:extLst>
      <p:ext uri="{BB962C8B-B14F-4D97-AF65-F5344CB8AC3E}">
        <p14:creationId xmlns:p14="http://schemas.microsoft.com/office/powerpoint/2010/main" val="120898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0308-3E3A-4F86-8850-154C06EE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technológiák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0B2B-88BD-4804-9BE1-EE01DBB1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Android</a:t>
            </a:r>
          </a:p>
          <a:p>
            <a:r>
              <a:rPr lang="hu-HU" dirty="0"/>
              <a:t>Gradle</a:t>
            </a:r>
          </a:p>
          <a:p>
            <a:r>
              <a:rPr lang="hu-HU" dirty="0"/>
              <a:t>Firebase</a:t>
            </a:r>
          </a:p>
          <a:p>
            <a:pPr lvl="1"/>
            <a:r>
              <a:rPr lang="hu-HU" dirty="0"/>
              <a:t>Firebase Authentication</a:t>
            </a:r>
          </a:p>
          <a:p>
            <a:pPr lvl="1"/>
            <a:r>
              <a:rPr lang="hu-HU" dirty="0"/>
              <a:t>Cloud Firestore</a:t>
            </a:r>
          </a:p>
          <a:p>
            <a:r>
              <a:rPr lang="hu-HU" dirty="0"/>
              <a:t>Térkép</a:t>
            </a:r>
          </a:p>
          <a:p>
            <a:pPr lvl="1"/>
            <a:r>
              <a:rPr lang="hu-HU" dirty="0"/>
              <a:t>Distance Matrix API</a:t>
            </a:r>
          </a:p>
          <a:p>
            <a:pPr lvl="1"/>
            <a:r>
              <a:rPr lang="hu-HU" dirty="0"/>
              <a:t>Directions API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0EE823B-AE73-4AFB-A9F0-D80EB0475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82" y="2136612"/>
            <a:ext cx="1345739" cy="15107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6D0F07-D283-4780-B330-4E6FFC15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174" y="4016653"/>
            <a:ext cx="1343153" cy="18398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28F04E0-ED8D-4E9E-A006-9637182FA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175" y="2136612"/>
            <a:ext cx="1343153" cy="13491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2B7057F-8784-4B15-B8BF-A3AF9CC24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214" y="4271670"/>
            <a:ext cx="1349149" cy="13491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3647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0308-3E3A-4F86-8850-154C06EE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GRoutes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0B2B-88BD-4804-9BE1-EE01DBB16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8120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hu-HU" sz="3200" dirty="0"/>
          </a:p>
          <a:p>
            <a:pPr marL="0" indent="0" algn="ctr">
              <a:buNone/>
            </a:pPr>
            <a:r>
              <a:rPr lang="hu-HU" sz="4400" dirty="0"/>
              <a:t>Demó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9603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0308-3E3A-4F86-8850-154C06EE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Következtetések és továbbfejlesztési lehetőségek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0B2B-88BD-4804-9BE1-EE01DBB1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Adaptív problémamegoldás</a:t>
            </a:r>
          </a:p>
          <a:p>
            <a:endParaRPr lang="hu-HU" dirty="0"/>
          </a:p>
          <a:p>
            <a:r>
              <a:rPr lang="hu-HU" dirty="0"/>
              <a:t>Csoportok</a:t>
            </a:r>
          </a:p>
          <a:p>
            <a:endParaRPr lang="hu-HU" dirty="0"/>
          </a:p>
          <a:p>
            <a:r>
              <a:rPr lang="hu-HU" dirty="0"/>
              <a:t>Web-es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1A1A08-5C97-4DCA-BACC-5CAF0EBF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628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74</TotalTime>
  <Words>143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GRoutes – Az utazó ügynök problémájának gyakorlati alkalmazása</vt:lpstr>
      <vt:lpstr>Bevezetés</vt:lpstr>
      <vt:lpstr>Gráfok - útproblémák</vt:lpstr>
      <vt:lpstr>Az utazó ügynök problémája (TSP)</vt:lpstr>
      <vt:lpstr>TSP - algoritmusok</vt:lpstr>
      <vt:lpstr>Felhasznált technológiák</vt:lpstr>
      <vt:lpstr>GRoutes</vt:lpstr>
      <vt:lpstr>Következtetések és továbbfejlesztési lehetőségek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Groutes</dc:title>
  <dc:creator>Win Health</dc:creator>
  <cp:lastModifiedBy>Win Health</cp:lastModifiedBy>
  <cp:revision>34</cp:revision>
  <dcterms:created xsi:type="dcterms:W3CDTF">2018-09-05T08:35:35Z</dcterms:created>
  <dcterms:modified xsi:type="dcterms:W3CDTF">2018-09-05T10:06:56Z</dcterms:modified>
</cp:coreProperties>
</file>