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82713"/>
  </p:normalViewPr>
  <p:slideViewPr>
    <p:cSldViewPr snapToGrid="0">
      <p:cViewPr varScale="1">
        <p:scale>
          <a:sx n="78" d="100"/>
          <a:sy n="7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ADB7-FAD3-8B44-A70B-57636CF6B1C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57BC1-D534-BD41-9417-2F4D602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57BC1-D534-BD41-9417-2F4D602B0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4E6D8B3-19FA-4026-9DA1-8984642D4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Visualizations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14064C1-9D7F-435C-85A5-3C0B2FA5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12/18/19 2:08:10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40AFC3B-C5EC-4E70-886E-F7F175574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42" y="0"/>
            <a:ext cx="7640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D12E5410-F217-43C5-8EEC-9C5F5852E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195262"/>
            <a:ext cx="17049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53D4244C-C986-45C0-9638-3A7190AB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704850"/>
            <a:ext cx="8448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637FC8B9-FD4D-465D-9A7C-DE4BAEEC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85812"/>
            <a:ext cx="82486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DDF8CDC-5A7A-4F79-BEA4-91F5E8CD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700087"/>
            <a:ext cx="2914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Visualizations</dc:title>
  <dc:creator/>
  <cp:lastModifiedBy>Ran Tokman</cp:lastModifiedBy>
  <cp:revision>1</cp:revision>
  <dcterms:created xsi:type="dcterms:W3CDTF">2019-12-18T19:08:12Z</dcterms:created>
  <dcterms:modified xsi:type="dcterms:W3CDTF">2019-12-18T19:09:49Z</dcterms:modified>
</cp:coreProperties>
</file>