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6" r:id="rId3"/>
    <p:sldId id="257" r:id="rId4"/>
    <p:sldId id="260" r:id="rId5"/>
    <p:sldId id="269" r:id="rId6"/>
    <p:sldId id="270" r:id="rId7"/>
    <p:sldId id="262" r:id="rId8"/>
    <p:sldId id="263" r:id="rId9"/>
    <p:sldId id="271" r:id="rId10"/>
    <p:sldId id="272" r:id="rId11"/>
    <p:sldId id="265" r:id="rId12"/>
    <p:sldId id="266" r:id="rId13"/>
    <p:sldId id="267" r:id="rId14"/>
    <p:sldId id="268" r:id="rId15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CC"/>
    <a:srgbClr val="FF9900"/>
    <a:srgbClr val="2B4BED"/>
    <a:srgbClr val="FAA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24" d="100"/>
          <a:sy n="24" d="100"/>
        </p:scale>
        <p:origin x="8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1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5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DC04-D33A-49AF-ADF5-8B818A66690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57BF-779A-4E1C-9BAF-301417FFB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8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5B8FB-B440-416C-9F1A-D8F9623D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0719"/>
            <a:ext cx="28799897" cy="3718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84B43D-FE1A-4EE4-9B55-29B542BA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11" y="892529"/>
            <a:ext cx="15019873" cy="106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420EE-7E53-4481-B53F-E1885F12C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24554-00A9-46F7-B279-92C88CFC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DA3395-2D72-4F4B-A95C-0EC9EF60DBD1}"/>
              </a:ext>
            </a:extLst>
          </p:cNvPr>
          <p:cNvSpPr txBox="1"/>
          <p:nvPr/>
        </p:nvSpPr>
        <p:spPr>
          <a:xfrm>
            <a:off x="10215741" y="823017"/>
            <a:ext cx="166994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线缆区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9DCE8-C1BD-4EFF-9158-27D373AC2D6C}"/>
              </a:ext>
            </a:extLst>
          </p:cNvPr>
          <p:cNvSpPr txBox="1"/>
          <p:nvPr/>
        </p:nvSpPr>
        <p:spPr>
          <a:xfrm>
            <a:off x="448292" y="9199896"/>
            <a:ext cx="19932468" cy="26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39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保护线缆 注意脚下</a:t>
            </a:r>
          </a:p>
        </p:txBody>
      </p:sp>
    </p:spTree>
    <p:extLst>
      <p:ext uri="{BB962C8B-B14F-4D97-AF65-F5344CB8AC3E}">
        <p14:creationId xmlns:p14="http://schemas.microsoft.com/office/powerpoint/2010/main" val="4858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717164" y="663856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团体项目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30CB0-F3B1-47BA-A2D5-E57429B11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32EAD-9FA1-470B-AC77-CC266ACA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717164" y="663856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团体项目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422EA-F385-453F-A5B4-E6EDEF546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6FF05F-7EAD-403A-AB2B-11A309C9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717164" y="663856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可变通道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30CB0-F3B1-47BA-A2D5-E57429B11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32EAD-9FA1-470B-AC77-CC266ACA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717164" y="663856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可变通道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422EA-F385-453F-A5B4-E6EDEF546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6FF05F-7EAD-403A-AB2B-11A309C9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 dirty="0"/>
          </a:p>
        </p:txBody>
      </p:sp>
      <p:sp>
        <p:nvSpPr>
          <p:cNvPr id="11" name="文本框 10"/>
          <p:cNvSpPr txBox="1"/>
          <p:nvPr/>
        </p:nvSpPr>
        <p:spPr>
          <a:xfrm>
            <a:off x="6665642" y="358089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禁止通行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2871" y="8797408"/>
            <a:ext cx="18735585" cy="26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39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请前往另一侧通道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2DC0C5-9A49-4C0B-A7A4-84896D777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FCE5B-677A-4648-ADA6-922C48B90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357865" y="509133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绿色通道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E1F9E8-3ED3-4AC7-931B-A1FA485B1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270279-96BF-4ACB-AD04-0A3B5F843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357865" y="509133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绿色通道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2DB0F-34FD-42F9-88CC-1C661ABE1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9773CD-D3F2-476B-AAD0-A8D3E48B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357865" y="509133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非运动员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2DB0F-34FD-42F9-88CC-1C661ABE1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9773CD-D3F2-476B-AAD0-A8D3E48B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6357865" y="509133"/>
            <a:ext cx="244456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非运动员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2DB0F-34FD-42F9-88CC-1C661ABE1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9773CD-D3F2-476B-AAD0-A8D3E48B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2B4BE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1" name="文本框 10"/>
          <p:cNvSpPr txBox="1"/>
          <p:nvPr/>
        </p:nvSpPr>
        <p:spPr>
          <a:xfrm>
            <a:off x="10215741" y="823017"/>
            <a:ext cx="166994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运动员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3949E-60D6-4E47-A10D-AACB7AFDE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8D2A0-71F7-48F4-85D0-DA3092A9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2B4BE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sp>
        <p:nvSpPr>
          <p:cNvPr id="12" name="文本框 11"/>
          <p:cNvSpPr txBox="1"/>
          <p:nvPr/>
        </p:nvSpPr>
        <p:spPr>
          <a:xfrm>
            <a:off x="340540" y="6650211"/>
            <a:ext cx="14914697" cy="732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011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入口</a:t>
            </a:r>
            <a:endParaRPr lang="zh-CN" altLang="en-US" sz="56459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420EE-7E53-4481-B53F-E1885F12C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24554-00A9-46F7-B279-92C88CFC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DA3395-2D72-4F4B-A95C-0EC9EF60DBD1}"/>
              </a:ext>
            </a:extLst>
          </p:cNvPr>
          <p:cNvSpPr txBox="1"/>
          <p:nvPr/>
        </p:nvSpPr>
        <p:spPr>
          <a:xfrm>
            <a:off x="10215741" y="823017"/>
            <a:ext cx="166994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运动员</a:t>
            </a:r>
          </a:p>
        </p:txBody>
      </p:sp>
    </p:spTree>
    <p:extLst>
      <p:ext uri="{BB962C8B-B14F-4D97-AF65-F5344CB8AC3E}">
        <p14:creationId xmlns:p14="http://schemas.microsoft.com/office/powerpoint/2010/main" val="11869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/>
          <p:cNvSpPr/>
          <p:nvPr/>
        </p:nvSpPr>
        <p:spPr>
          <a:xfrm rot="16847651">
            <a:off x="11489379" y="-20298809"/>
            <a:ext cx="11906222" cy="46491170"/>
          </a:xfrm>
          <a:prstGeom prst="chord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27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420EE-7E53-4481-B53F-E1885F12C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5" y="13148036"/>
            <a:ext cx="3564037" cy="25338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24554-00A9-46F7-B279-92C88CFC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12" y="13094639"/>
            <a:ext cx="20452603" cy="26405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DA3395-2D72-4F4B-A95C-0EC9EF60DBD1}"/>
              </a:ext>
            </a:extLst>
          </p:cNvPr>
          <p:cNvSpPr txBox="1"/>
          <p:nvPr/>
        </p:nvSpPr>
        <p:spPr>
          <a:xfrm>
            <a:off x="10215741" y="823017"/>
            <a:ext cx="16699427" cy="663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523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服务器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9DCE8-C1BD-4EFF-9158-27D373AC2D6C}"/>
              </a:ext>
            </a:extLst>
          </p:cNvPr>
          <p:cNvSpPr txBox="1"/>
          <p:nvPr/>
        </p:nvSpPr>
        <p:spPr>
          <a:xfrm>
            <a:off x="448292" y="9199896"/>
            <a:ext cx="19932468" cy="26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539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请勿触碰 注意线缆</a:t>
            </a:r>
          </a:p>
        </p:txBody>
      </p:sp>
    </p:spTree>
    <p:extLst>
      <p:ext uri="{BB962C8B-B14F-4D97-AF65-F5344CB8AC3E}">
        <p14:creationId xmlns:p14="http://schemas.microsoft.com/office/powerpoint/2010/main" val="61773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48</Words>
  <Application>Microsoft Office PowerPoint</Application>
  <PresentationFormat>自定义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贾 宝琰</cp:lastModifiedBy>
  <cp:revision>21</cp:revision>
  <dcterms:created xsi:type="dcterms:W3CDTF">2018-09-19T22:18:52Z</dcterms:created>
  <dcterms:modified xsi:type="dcterms:W3CDTF">2018-09-29T23:28:27Z</dcterms:modified>
</cp:coreProperties>
</file>