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AF8"/>
    <a:srgbClr val="1E1E1F"/>
    <a:srgbClr val="1F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8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0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67B7EE-0637-4F1F-98FE-1CA78734B3E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ACA0CC-4B2D-4D21-AA02-6B3D68BB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614892" y="2135841"/>
            <a:ext cx="69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Rental Web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352424" y="5895975"/>
            <a:ext cx="403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Rakan</a:t>
            </a:r>
            <a:r>
              <a:rPr lang="en-US" dirty="0"/>
              <a:t> Maher        202010464</a:t>
            </a:r>
          </a:p>
          <a:p>
            <a:r>
              <a:rPr lang="en-US" dirty="0"/>
              <a:t>Rand Dabbour      202010428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1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474660"/>
            <a:ext cx="287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120455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follows IEEE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Document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high level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organization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deliverables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 role responsibilities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Available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Risk management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Configuration management plan and quality assurance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456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1883784" y="1383220"/>
            <a:ext cx="44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12045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Loosely follows IEEE std. 830-1998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purpose, system overview scope, and document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 perspective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Models and interface description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characteristics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Assumptions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Specific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Hardware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397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036184" y="1289911"/>
            <a:ext cx="717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Architecture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120455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Loosely follows IEEE std 1016-1998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Architectural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Mechanistic design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states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Entity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Detailed design aspects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Functional process design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modes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 interface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050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38135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12045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Loosely follows IEEE std. 829-1998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plan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Stakeholders, scope, overview, software risk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Features to be tested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Pass/fail criteria, entry and exit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cases are scripts; parallel use cases identified in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Requirements traceability matrix confirms the testing coverage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Identifies which test cases cover which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test case is performed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Deviation from expected behavior is recorded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732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381351"/>
            <a:ext cx="504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Lessons Learned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9089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design document was very helpful, and drove the development, but parts were ignored when development starts since coding it will require more than the agreed time.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Team meet notes are good for documenting assumptions and thoughts for later follow up. This was essential during the requirements phase when discussing the system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SRC was the most important document, every thing else have been build upon the SRC. But also never ignore </a:t>
            </a:r>
            <a:r>
              <a:rPr lang="en-US" sz="2000" dirty="0" err="1"/>
              <a:t>tte</a:t>
            </a:r>
            <a:r>
              <a:rPr lang="en-US" sz="2000" dirty="0"/>
              <a:t> other documents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651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154214"/>
            <a:ext cx="2737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087934"/>
            <a:ext cx="3084456" cy="457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Description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Purpose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Scope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Team Organization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6637E-B5BC-B200-D510-71AC8A51871D}"/>
              </a:ext>
            </a:extLst>
          </p:cNvPr>
          <p:cNvSpPr txBox="1"/>
          <p:nvPr/>
        </p:nvSpPr>
        <p:spPr>
          <a:xfrm>
            <a:off x="5262880" y="2123785"/>
            <a:ext cx="3647440" cy="534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 Process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Planning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Requirements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Architecture and Design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Team Organization</a:t>
            </a:r>
          </a:p>
          <a:p>
            <a:pPr>
              <a:lnSpc>
                <a:spcPct val="250000"/>
              </a:lnSpc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34150-29A6-D98E-EDE5-134789C5A1FB}"/>
              </a:ext>
            </a:extLst>
          </p:cNvPr>
          <p:cNvSpPr txBox="1"/>
          <p:nvPr/>
        </p:nvSpPr>
        <p:spPr>
          <a:xfrm>
            <a:off x="8752840" y="2077544"/>
            <a:ext cx="3647440" cy="73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Lessons learned </a:t>
            </a:r>
          </a:p>
        </p:txBody>
      </p:sp>
    </p:spTree>
    <p:extLst>
      <p:ext uri="{BB962C8B-B14F-4D97-AF65-F5344CB8AC3E}">
        <p14:creationId xmlns:p14="http://schemas.microsoft.com/office/powerpoint/2010/main" val="417863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154214"/>
            <a:ext cx="368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6239435" cy="303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Rental is an online renting car allowing people to have the same in store experience but it’s easer, faster, and a time saver.</a:t>
            </a:r>
          </a:p>
          <a:p>
            <a:pPr>
              <a:lnSpc>
                <a:spcPct val="2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55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056504" y="1154214"/>
            <a:ext cx="368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7628964" cy="380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Rental will give users a secure way to rent and pay online for a car just with few process: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- Create an account.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- Browse cars and choose one.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- Fill our rent form with: driving license, Id cards and payment info.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3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154214"/>
            <a:ext cx="2737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Purpose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8982635" cy="380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time.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ease and changing the meaning of car renting.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Expand the rent car store business, since the user can use whether to pick the can at store or want it </a:t>
            </a:r>
            <a:r>
              <a:rPr lang="en-US" sz="2000" dirty="0" err="1"/>
              <a:t>deiver</a:t>
            </a:r>
            <a:r>
              <a:rPr lang="en-US" sz="2000" dirty="0"/>
              <a:t> at the provide location.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Much more income since there is a delivery cost.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3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154214"/>
            <a:ext cx="199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Scope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8982635" cy="150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Two people total worked on Rental web application.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Month and a half period.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229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15670" y="1154214"/>
            <a:ext cx="916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Team Organization </a:t>
            </a:r>
            <a:r>
              <a:rPr lang="en-US" sz="4000" i="1" dirty="0">
                <a:latin typeface="Bodoni MT" panose="02070603080606020203" pitchFamily="18" charset="0"/>
              </a:rPr>
              <a:t>and Stockholders</a:t>
            </a:r>
            <a:endParaRPr lang="en-US" sz="5400" i="1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8982635" cy="226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Dr Mohammed Nassar.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Rakan</a:t>
            </a:r>
            <a:r>
              <a:rPr lang="en-US" sz="2000" dirty="0"/>
              <a:t> Maher (QA header, Developer).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 Dabbour (Design Header, Developer).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295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342472"/>
            <a:ext cx="531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Development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8982635" cy="380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 Studio Code (IDE).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Github</a:t>
            </a:r>
            <a:r>
              <a:rPr lang="en-US" sz="2000" dirty="0"/>
              <a:t> (SCC).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HTML, CSS , JAVASCRIPT (Programming languages).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Bootstrap 5 (Framework).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782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50000"/>
              </a:schemeClr>
            </a:gs>
            <a:gs pos="100000">
              <a:schemeClr val="bg2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976A2-022C-98BC-8C69-91CCF72CE1A0}"/>
              </a:ext>
            </a:extLst>
          </p:cNvPr>
          <p:cNvSpPr txBox="1"/>
          <p:nvPr/>
        </p:nvSpPr>
        <p:spPr>
          <a:xfrm>
            <a:off x="2178424" y="1342472"/>
            <a:ext cx="592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Bodoni MT" panose="02070603080606020203" pitchFamily="18" charset="0"/>
              </a:rPr>
              <a:t>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91D8-73FD-03C9-0179-F152E2219273}"/>
              </a:ext>
            </a:extLst>
          </p:cNvPr>
          <p:cNvSpPr txBox="1"/>
          <p:nvPr/>
        </p:nvSpPr>
        <p:spPr>
          <a:xfrm>
            <a:off x="2178424" y="2397990"/>
            <a:ext cx="8982635" cy="150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Waterfall software development lifecycle</a:t>
            </a:r>
          </a:p>
          <a:p>
            <a:pPr>
              <a:lnSpc>
                <a:spcPct val="2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DDCF2-E074-B95F-859A-93D56E4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315694"/>
            <a:ext cx="1826000" cy="518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BB83ED-4583-BFA6-7551-70D018986C79}"/>
              </a:ext>
            </a:extLst>
          </p:cNvPr>
          <p:cNvSpPr/>
          <p:nvPr/>
        </p:nvSpPr>
        <p:spPr>
          <a:xfrm>
            <a:off x="1898248" y="3262507"/>
            <a:ext cx="1724628" cy="635509"/>
          </a:xfrm>
          <a:prstGeom prst="roundRect">
            <a:avLst/>
          </a:prstGeom>
          <a:solidFill>
            <a:srgbClr val="6C7A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ED791-2A99-ABBD-1520-BB778882EE9D}"/>
              </a:ext>
            </a:extLst>
          </p:cNvPr>
          <p:cNvSpPr/>
          <p:nvPr/>
        </p:nvSpPr>
        <p:spPr>
          <a:xfrm>
            <a:off x="3649146" y="4030203"/>
            <a:ext cx="1724628" cy="635509"/>
          </a:xfrm>
          <a:prstGeom prst="roundRect">
            <a:avLst/>
          </a:prstGeom>
          <a:solidFill>
            <a:srgbClr val="6C7A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B3C530-FF35-8416-82B0-2DF0E97C1411}"/>
              </a:ext>
            </a:extLst>
          </p:cNvPr>
          <p:cNvSpPr/>
          <p:nvPr/>
        </p:nvSpPr>
        <p:spPr>
          <a:xfrm>
            <a:off x="8779285" y="6064908"/>
            <a:ext cx="1724628" cy="635509"/>
          </a:xfrm>
          <a:prstGeom prst="roundRect">
            <a:avLst/>
          </a:prstGeom>
          <a:solidFill>
            <a:srgbClr val="6C7A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0ADC5-4937-A6EE-4510-2A5F06DE5D47}"/>
              </a:ext>
            </a:extLst>
          </p:cNvPr>
          <p:cNvSpPr/>
          <p:nvPr/>
        </p:nvSpPr>
        <p:spPr>
          <a:xfrm>
            <a:off x="7054657" y="5454275"/>
            <a:ext cx="1724628" cy="635509"/>
          </a:xfrm>
          <a:prstGeom prst="roundRect">
            <a:avLst/>
          </a:prstGeom>
          <a:solidFill>
            <a:srgbClr val="6C7A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&amp; Integration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0B0EC0-697D-5439-E53C-832C837EA026}"/>
              </a:ext>
            </a:extLst>
          </p:cNvPr>
          <p:cNvSpPr/>
          <p:nvPr/>
        </p:nvSpPr>
        <p:spPr>
          <a:xfrm>
            <a:off x="5373774" y="4742239"/>
            <a:ext cx="1724628" cy="635509"/>
          </a:xfrm>
          <a:prstGeom prst="roundRect">
            <a:avLst/>
          </a:prstGeom>
          <a:solidFill>
            <a:srgbClr val="6C7A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EE84E6-997F-3477-1D4B-74F1A0A7E712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3622876" y="3580262"/>
            <a:ext cx="888584" cy="4499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C46931-0289-CEE0-B8AD-94D26E5859BA}"/>
              </a:ext>
            </a:extLst>
          </p:cNvPr>
          <p:cNvCxnSpPr/>
          <p:nvPr/>
        </p:nvCxnSpPr>
        <p:spPr>
          <a:xfrm>
            <a:off x="5347504" y="4306550"/>
            <a:ext cx="888584" cy="4499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57E549-EE9C-05C6-2D5D-CA384C9E6781}"/>
              </a:ext>
            </a:extLst>
          </p:cNvPr>
          <p:cNvCxnSpPr/>
          <p:nvPr/>
        </p:nvCxnSpPr>
        <p:spPr>
          <a:xfrm>
            <a:off x="7124672" y="5004334"/>
            <a:ext cx="888584" cy="4499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284F20-4A76-D147-03DF-269E7611C3B8}"/>
              </a:ext>
            </a:extLst>
          </p:cNvPr>
          <p:cNvCxnSpPr/>
          <p:nvPr/>
        </p:nvCxnSpPr>
        <p:spPr>
          <a:xfrm>
            <a:off x="8779285" y="5639843"/>
            <a:ext cx="888584" cy="4499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FB4EEA0-45C5-4D26-3600-BB90C5058EC1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>
            <a:off x="2760562" y="3898016"/>
            <a:ext cx="888584" cy="44994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0C624E-494D-B821-40A8-699490828D76}"/>
              </a:ext>
            </a:extLst>
          </p:cNvPr>
          <p:cNvCxnSpPr/>
          <p:nvPr/>
        </p:nvCxnSpPr>
        <p:spPr>
          <a:xfrm rot="10800000">
            <a:off x="4458920" y="4657990"/>
            <a:ext cx="888584" cy="44994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3E1C583-4FE7-11E7-EC02-91F458779932}"/>
              </a:ext>
            </a:extLst>
          </p:cNvPr>
          <p:cNvCxnSpPr/>
          <p:nvPr/>
        </p:nvCxnSpPr>
        <p:spPr>
          <a:xfrm rot="10800000">
            <a:off x="6131066" y="5388047"/>
            <a:ext cx="888584" cy="44994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BE44DA7-C193-8346-D203-8628E28FB266}"/>
              </a:ext>
            </a:extLst>
          </p:cNvPr>
          <p:cNvCxnSpPr/>
          <p:nvPr/>
        </p:nvCxnSpPr>
        <p:spPr>
          <a:xfrm rot="10800000">
            <a:off x="7890701" y="6110651"/>
            <a:ext cx="888584" cy="449942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6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</TotalTime>
  <Words>491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 Dabbour</dc:creator>
  <cp:lastModifiedBy>Rand Dabbour</cp:lastModifiedBy>
  <cp:revision>1</cp:revision>
  <dcterms:created xsi:type="dcterms:W3CDTF">2023-09-01T18:52:21Z</dcterms:created>
  <dcterms:modified xsi:type="dcterms:W3CDTF">2023-09-01T20:26:13Z</dcterms:modified>
</cp:coreProperties>
</file>