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241D-F0FA-F2A3-A70A-A0B70CEB4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2E50C-525A-2295-EB9E-0B086F54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A6BB-9BF9-7614-15DF-FF5BBD0B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1358-9BD2-AB19-AE81-E3AC1D0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6E72-D1FD-F1C9-0B34-16CC7F5E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7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FC9D-B262-65AC-552F-F6C265FF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06A1-43FB-BE0C-FB25-E006F81B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9580-D0FA-B74D-F213-A7528EA6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5DC0-6B6B-1B1D-690C-943BD665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2B28-A50F-A388-98EF-1CCE47B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25A96-F59E-019C-E35C-228CA2ADE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86191-DDA4-9057-0C45-7BE6633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B6B8-F6D4-8935-8D5B-E40BB1C0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212E-B502-F285-C2A7-14E06206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3260-A9B5-3CDE-9AA3-77B55E1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3C97-AD1D-5B2B-D742-B0A8740D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63F8-F24F-B604-4C21-2AAD7724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7B50-2C42-A3D8-ED1A-501EABDA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8876-96F5-2FBA-62B9-9FE9AAF2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36ED-1E76-1AC1-E410-EC3DD9EF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8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094-846A-05B6-5107-8D2530B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D640-2F85-1E2B-09EA-AE0D725A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0A9-1E95-EA5D-9D92-9574D3B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8F1F-B7AD-0728-5DCB-786FD325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68A-F862-F8F7-6D71-F2032F34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6755-A283-BE6C-1F5D-06D8E56E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AAA8-89AD-089A-995F-EF63A567D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68B9-9554-F896-B009-D9DBEF4E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8F54-D592-97CB-52FD-8B06D283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F7799-BFD7-190E-659C-D0F429D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16091-4E8E-2869-0BBF-4D04EFAA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852-43CE-3CD4-3933-C50B253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204F-F228-0B2B-66B3-B686F979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F67AE-2780-BAE7-3FFC-72E3E1E0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01CC-9951-C20B-1930-8AE6697F1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54EE3-9381-8389-7955-E79D7FF3F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1A11-E415-B128-B2C4-75BC9C4F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7B281-D09D-36FD-6FED-6851D06A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83A4B-48EF-881D-11C1-9ADC18D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EA8C-EE08-5A32-B5A6-E935863B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3443A-2A20-B1B7-35CD-1FD127DD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7A4C6-7867-E618-4E3F-5CB8A18A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11D5A-76E5-DA00-27FD-8BAAC12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A4CCD-1B8C-F6FC-9F06-119F6B1F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AD7CD-FA57-1CAF-0D79-3CCEF7DB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D8DF-742E-7699-3997-D2F1D456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A41-9428-E663-E48A-E78D1448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50E1-9CFA-530C-80F5-2BE5E593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97729-D545-EA27-FF2F-5E8DAF41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28F8-C88D-8356-50C3-5187707B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EC98F-5C95-E0BC-D483-198D6491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D459-1F73-EA5C-F14C-5844F3D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7932-2563-F423-BC1C-4F5C7AB0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019B4-E052-ABE8-4DFB-7E968D367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E248-8770-53E7-BFCF-E5BAEF233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76A9-3865-B6CD-0E8C-55F580AB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1248E-58AB-A75A-B2A2-6D63A017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8D4FE-3F38-1850-485F-0BD059E3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9616D-356F-4D99-BEE7-4C4BD0B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4366-61D6-A3EA-39EE-488F36F7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89B7-3BCF-4228-FF4C-43AE6DEF3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2037-9721-4DEE-873F-20DF79328BA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4B12E-8D74-0E7A-42E4-76DBDC25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94A1-261E-D6BF-3265-EEE860B6D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ECC3-B419-01D0-6F0B-FAC69F11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1" y="1122363"/>
            <a:ext cx="11698941" cy="238760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0070C0"/>
                </a:solidFill>
              </a:rPr>
              <a:t>Flow of data from CSV file (raw data) to final output in PBI</a:t>
            </a:r>
            <a:br>
              <a:rPr lang="en-IN" sz="4000" b="1" u="sng" dirty="0">
                <a:solidFill>
                  <a:srgbClr val="0070C0"/>
                </a:solidFill>
              </a:rPr>
            </a:br>
            <a:r>
              <a:rPr lang="en-IN" sz="4000" b="1" u="sng" dirty="0">
                <a:solidFill>
                  <a:srgbClr val="0070C0"/>
                </a:solidFill>
              </a:rPr>
              <a:t>Data cleaning using SQL - Snowflake</a:t>
            </a:r>
          </a:p>
        </p:txBody>
      </p:sp>
    </p:spTree>
    <p:extLst>
      <p:ext uri="{BB962C8B-B14F-4D97-AF65-F5344CB8AC3E}">
        <p14:creationId xmlns:p14="http://schemas.microsoft.com/office/powerpoint/2010/main" val="128042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5A331-B1CD-9783-95E2-D3540E86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Steps: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4A00A-64BA-DC20-4E7C-7343C84F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291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Uploaded raw data in to Snowflake (Codes have been provided in word document).</a:t>
            </a:r>
          </a:p>
          <a:p>
            <a:r>
              <a:rPr lang="en-IN" sz="2400" dirty="0"/>
              <a:t>Cleaning the raw data in Snowflake.</a:t>
            </a:r>
          </a:p>
          <a:p>
            <a:r>
              <a:rPr lang="en-IN" sz="2400" dirty="0"/>
              <a:t>Imported clean data into </a:t>
            </a:r>
            <a:r>
              <a:rPr lang="en-IN" sz="2400" dirty="0" err="1"/>
              <a:t>PowerBI</a:t>
            </a:r>
            <a:r>
              <a:rPr lang="en-IN" sz="2400" dirty="0"/>
              <a:t>.</a:t>
            </a:r>
          </a:p>
          <a:p>
            <a:r>
              <a:rPr lang="en-IN" sz="2400" dirty="0"/>
              <a:t>Created relationship between tables in </a:t>
            </a:r>
            <a:r>
              <a:rPr lang="en-IN" sz="2400" dirty="0" err="1"/>
              <a:t>powerBI</a:t>
            </a:r>
            <a:r>
              <a:rPr lang="en-IN" sz="2400" dirty="0"/>
              <a:t>.</a:t>
            </a:r>
          </a:p>
          <a:p>
            <a:r>
              <a:rPr lang="en-IN" sz="2400" dirty="0"/>
              <a:t>Changed datatype as per requirement.</a:t>
            </a:r>
          </a:p>
          <a:p>
            <a:r>
              <a:rPr lang="en-IN" sz="2400" dirty="0"/>
              <a:t>Created insightful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5604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6D75-4C5F-CC84-2795-AD10711C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CB18-B8A6-9581-7555-62133FA7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5316"/>
          </a:xfrm>
        </p:spPr>
        <p:txBody>
          <a:bodyPr/>
          <a:lstStyle/>
          <a:p>
            <a:r>
              <a:rPr lang="en-IN" sz="2000" dirty="0"/>
              <a:t>Raw Data had blank rows, hyphen and other special character.</a:t>
            </a:r>
          </a:p>
          <a:p>
            <a:r>
              <a:rPr lang="en-IN" sz="2000" dirty="0"/>
              <a:t>Hyphen were replaced with “0” to make functions like sum and </a:t>
            </a:r>
            <a:r>
              <a:rPr lang="en-IN" sz="2000" dirty="0" err="1"/>
              <a:t>avg</a:t>
            </a:r>
            <a:r>
              <a:rPr lang="en-IN" sz="2000" dirty="0"/>
              <a:t> etc,, easy.</a:t>
            </a:r>
          </a:p>
          <a:p>
            <a:r>
              <a:rPr lang="en-IN" sz="2000" dirty="0"/>
              <a:t>Special character along with numbers were removed using </a:t>
            </a:r>
            <a:r>
              <a:rPr lang="en-IN" sz="2000" b="1" dirty="0" err="1"/>
              <a:t>Regexp_replace</a:t>
            </a:r>
            <a:r>
              <a:rPr lang="en-IN" sz="2000" dirty="0"/>
              <a:t>.</a:t>
            </a:r>
          </a:p>
          <a:p>
            <a:r>
              <a:rPr lang="en-IN" sz="2000" dirty="0"/>
              <a:t>Unwanted alphabets like “V” in opposition column were deleted using </a:t>
            </a:r>
            <a:r>
              <a:rPr lang="en-IN" sz="2000" b="1" dirty="0"/>
              <a:t>replace</a:t>
            </a:r>
            <a:r>
              <a:rPr lang="en-IN" sz="2000" dirty="0"/>
              <a:t>.</a:t>
            </a:r>
          </a:p>
          <a:p>
            <a:r>
              <a:rPr lang="en-IN" sz="2000" dirty="0"/>
              <a:t>Incorrect format of date were corrected using </a:t>
            </a:r>
            <a:r>
              <a:rPr lang="en-IN" sz="2000" b="1" dirty="0"/>
              <a:t>date function</a:t>
            </a:r>
            <a:r>
              <a:rPr lang="en-IN" sz="2000" dirty="0"/>
              <a:t>.</a:t>
            </a:r>
          </a:p>
          <a:p>
            <a:r>
              <a:rPr lang="en-IN" sz="2000" dirty="0"/>
              <a:t>Depending upon the scenario blank match result updated as “draw or cancelled”</a:t>
            </a:r>
          </a:p>
          <a:p>
            <a:r>
              <a:rPr lang="en-IN" sz="2000" dirty="0"/>
              <a:t>Created master table to use in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7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9F50-DB79-F1AF-888C-6D3E8A5E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cleaning and importing to PBI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8D742-6C59-80D4-1CE1-820C8EF2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IN" sz="1800" dirty="0"/>
              <a:t>Uploaded raw data</a:t>
            </a:r>
          </a:p>
          <a:p>
            <a:r>
              <a:rPr lang="en-IN" sz="1800" dirty="0"/>
              <a:t>Code for Data cleaning uploaded in word format</a:t>
            </a:r>
          </a:p>
          <a:p>
            <a:r>
              <a:rPr lang="en-IN" sz="1800" dirty="0"/>
              <a:t>Uploaded clean data into PBI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6624080-B756-F68D-69FE-75CE4C4F0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8929" y="1562217"/>
            <a:ext cx="5181599" cy="24581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A148AB-8644-1B1C-8ED4-61626A08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0" y="4113749"/>
            <a:ext cx="5181597" cy="2379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7FFEBF-CAA2-2DA5-6C9F-54D52AAF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4113749"/>
            <a:ext cx="4899213" cy="23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DCAE-75B7-0048-89FD-237B4DAE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Creating relationships and changing datatype as per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3544D-A2CF-C354-789E-C2D9983B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18" y="1380565"/>
            <a:ext cx="8875058" cy="4276164"/>
          </a:xfrm>
        </p:spPr>
      </p:pic>
    </p:spTree>
    <p:extLst>
      <p:ext uri="{BB962C8B-B14F-4D97-AF65-F5344CB8AC3E}">
        <p14:creationId xmlns:p14="http://schemas.microsoft.com/office/powerpoint/2010/main" val="227378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80F0-95E1-4F09-C5E5-63980A0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66165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>
                <a:solidFill>
                  <a:srgbClr val="002060"/>
                </a:solidFill>
              </a:rPr>
              <a:t>Created Insightful Dashboard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2D154-243D-6D79-1287-ABD3323B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23365"/>
            <a:ext cx="3932237" cy="4867835"/>
          </a:xfrm>
        </p:spPr>
        <p:txBody>
          <a:bodyPr>
            <a:normAutofit/>
          </a:bodyPr>
          <a:lstStyle/>
          <a:p>
            <a:r>
              <a:rPr lang="en-IN" b="1" i="1" dirty="0"/>
              <a:t>Insights / Conclusion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Dashboard shows top 5 Batsman &amp; Bowlers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Matrix shows Sri Lanka is the country that played in most of the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Sri Lanka is the country that played in most of the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South Africa is the country that won most of the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 Southee is the Top Bowler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Rohith Sharma is the Top batsman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Lasith Malinga took maximum wickets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Virat Kohli has Maximum scores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1AD241B-025F-977F-A4B9-20AF88D9B72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EB10-3938-EBEA-312D-6B2062E2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923974"/>
            <a:ext cx="6172199" cy="49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9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Flow of data from CSV file (raw data) to final output in PBI Data cleaning using SQL - Snowflake</vt:lpstr>
      <vt:lpstr>Steps:</vt:lpstr>
      <vt:lpstr>Data Cleaning process</vt:lpstr>
      <vt:lpstr>Data cleaning and importing to PBI</vt:lpstr>
      <vt:lpstr>Creating relationships and changing datatype as per requirement</vt:lpstr>
      <vt:lpstr>Created Insightful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data from CSV file (raw data) to final output in PBI Data cleaning using SQL</dc:title>
  <dc:creator>Ranjith K</dc:creator>
  <cp:lastModifiedBy>Ranjith K</cp:lastModifiedBy>
  <cp:revision>8</cp:revision>
  <dcterms:created xsi:type="dcterms:W3CDTF">2022-11-27T05:47:10Z</dcterms:created>
  <dcterms:modified xsi:type="dcterms:W3CDTF">2022-11-27T08:15:06Z</dcterms:modified>
</cp:coreProperties>
</file>