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4572000"/>
  <p:notesSz cx="6797675" cy="9926638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5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349-4F42-4F7C-857D-6BFF6B6F337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254" y="306551"/>
            <a:ext cx="333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Top level folder, e.g. </a:t>
            </a:r>
            <a:r>
              <a:rPr lang="en-US" sz="1200" dirty="0" err="1" smtClean="0">
                <a:solidFill>
                  <a:srgbClr val="0070C0"/>
                </a:solidFill>
              </a:rPr>
              <a:t>syn.apobec.and.UV</a:t>
            </a:r>
            <a:r>
              <a:rPr lang="en-US" sz="1200" dirty="0" smtClean="0">
                <a:solidFill>
                  <a:srgbClr val="0070C0"/>
                </a:solidFill>
              </a:rPr>
              <a:t>/</a:t>
            </a:r>
          </a:p>
          <a:p>
            <a:pPr algn="ctr"/>
            <a:r>
              <a:rPr lang="en-US" sz="1200" dirty="0" smtClean="0"/>
              <a:t>(named to provide info on the purpose of the test)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7097" y="977749"/>
            <a:ext cx="179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sa.exposure.csv</a:t>
            </a:r>
            <a:endParaRPr lang="en-US" sz="1200" dirty="0" smtClean="0">
              <a:solidFill>
                <a:srgbClr val="0070C0"/>
              </a:solidFill>
            </a:endParaRPr>
          </a:p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sp.exposure.csv</a:t>
            </a:r>
            <a:endParaRPr lang="en-US" sz="1200" dirty="0" smtClean="0">
              <a:solidFill>
                <a:srgbClr val="0070C0"/>
              </a:solidFill>
            </a:endParaRPr>
          </a:p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sa.parms</a:t>
            </a:r>
            <a:endParaRPr lang="en-US" sz="1200" dirty="0" smtClean="0">
              <a:solidFill>
                <a:srgbClr val="0070C0"/>
              </a:solidFill>
            </a:endParaRPr>
          </a:p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sp.parms</a:t>
            </a:r>
            <a:endParaRPr lang="en-US" sz="1200" dirty="0" smtClean="0">
              <a:solidFill>
                <a:srgbClr val="0070C0"/>
              </a:solidFill>
            </a:endParaRPr>
          </a:p>
          <a:p>
            <a:pPr algn="ctr"/>
            <a:r>
              <a:rPr lang="en-US" sz="1200" dirty="0" smtClean="0"/>
              <a:t>(possibly other files for documentation)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17119" y="977749"/>
            <a:ext cx="134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sa.sa.COMPOSITE/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5709" y="97774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sa.sa.96 /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8579" y="977749"/>
            <a:ext cx="13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sp.sa.COMPOSITE/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(same)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34799" y="97774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</a:t>
            </a:r>
            <a:r>
              <a:rPr lang="en-US" sz="1200" dirty="0" smtClean="0">
                <a:solidFill>
                  <a:srgbClr val="0070C0"/>
                </a:solidFill>
              </a:rPr>
              <a:t>p.sp /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(same)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9348" y="1248034"/>
            <a:ext cx="1142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 smtClean="0">
                <a:solidFill>
                  <a:srgbClr val="C00000"/>
                </a:solidFill>
              </a:rPr>
              <a:t>a.results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err="1" smtClean="0">
                <a:solidFill>
                  <a:srgbClr val="C00000"/>
                </a:solidFill>
              </a:rPr>
              <a:t>sa.best.run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  </a:t>
            </a:r>
            <a:r>
              <a:rPr lang="en-US" sz="1200" dirty="0" err="1" smtClean="0">
                <a:solidFill>
                  <a:srgbClr val="C00000"/>
                </a:solidFill>
              </a:rPr>
              <a:t>sa.summary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err="1" smtClean="0">
                <a:solidFill>
                  <a:srgbClr val="C00000"/>
                </a:solidFill>
              </a:rPr>
              <a:t>sa.run.1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err="1" smtClean="0">
                <a:solidFill>
                  <a:srgbClr val="C00000"/>
                </a:solidFill>
              </a:rPr>
              <a:t>sa.run.2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 smtClean="0">
                <a:solidFill>
                  <a:srgbClr val="C00000"/>
                </a:solidFill>
              </a:rPr>
              <a:t>p.results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  ….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4916" y="1231573"/>
            <a:ext cx="1142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 smtClean="0">
                <a:solidFill>
                  <a:srgbClr val="C00000"/>
                </a:solidFill>
              </a:rPr>
              <a:t>a.results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err="1" smtClean="0">
                <a:solidFill>
                  <a:srgbClr val="C00000"/>
                </a:solidFill>
              </a:rPr>
              <a:t>sa.best.run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  </a:t>
            </a:r>
            <a:r>
              <a:rPr lang="en-US" sz="1200" dirty="0" err="1" smtClean="0">
                <a:solidFill>
                  <a:srgbClr val="C00000"/>
                </a:solidFill>
              </a:rPr>
              <a:t>sa.summary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err="1" smtClean="0">
                <a:solidFill>
                  <a:srgbClr val="C00000"/>
                </a:solidFill>
              </a:rPr>
              <a:t>sa.run.1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</a:t>
            </a:r>
            <a:r>
              <a:rPr lang="en-US" sz="1200" dirty="0" err="1" smtClean="0">
                <a:solidFill>
                  <a:srgbClr val="C00000"/>
                </a:solidFill>
              </a:rPr>
              <a:t>sa.run.2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 smtClean="0">
                <a:solidFill>
                  <a:srgbClr val="C00000"/>
                </a:solidFill>
              </a:rPr>
              <a:t>p.results</a:t>
            </a:r>
            <a:r>
              <a:rPr lang="en-US" sz="1200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  ….</a:t>
            </a:r>
          </a:p>
        </p:txBody>
      </p:sp>
      <p:cxnSp>
        <p:nvCxnSpPr>
          <p:cNvPr id="16" name="Straight Connector 15"/>
          <p:cNvCxnSpPr>
            <a:endCxn id="8" idx="0"/>
          </p:cNvCxnSpPr>
          <p:nvPr/>
        </p:nvCxnSpPr>
        <p:spPr>
          <a:xfrm flipH="1">
            <a:off x="1106101" y="774213"/>
            <a:ext cx="866072" cy="20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>
            <a:off x="2571153" y="761469"/>
            <a:ext cx="18074" cy="21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0"/>
          </p:cNvCxnSpPr>
          <p:nvPr/>
        </p:nvCxnSpPr>
        <p:spPr>
          <a:xfrm>
            <a:off x="3663972" y="767841"/>
            <a:ext cx="43031" cy="20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4023997" y="751911"/>
            <a:ext cx="759895" cy="22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2" idx="0"/>
          </p:cNvCxnSpPr>
          <p:nvPr/>
        </p:nvCxnSpPr>
        <p:spPr>
          <a:xfrm>
            <a:off x="4817327" y="758283"/>
            <a:ext cx="1023806" cy="21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rozen</dc:creator>
  <cp:lastModifiedBy>steve rozen</cp:lastModifiedBy>
  <cp:revision>8</cp:revision>
  <cp:lastPrinted>2019-02-13T07:04:46Z</cp:lastPrinted>
  <dcterms:created xsi:type="dcterms:W3CDTF">2019-02-13T06:33:59Z</dcterms:created>
  <dcterms:modified xsi:type="dcterms:W3CDTF">2019-02-13T07:55:21Z</dcterms:modified>
</cp:coreProperties>
</file>