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4572000"/>
  <p:notesSz cx="6797675" cy="9926638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5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3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21" indent="0" algn="ctr">
              <a:buNone/>
              <a:defRPr sz="1333"/>
            </a:lvl2pPr>
            <a:lvl3pPr marL="609642" indent="0" algn="ctr">
              <a:buNone/>
              <a:defRPr sz="1200"/>
            </a:lvl3pPr>
            <a:lvl4pPr marL="914464" indent="0" algn="ctr">
              <a:buNone/>
              <a:defRPr sz="1067"/>
            </a:lvl4pPr>
            <a:lvl5pPr marL="1219285" indent="0" algn="ctr">
              <a:buNone/>
              <a:defRPr sz="1067"/>
            </a:lvl5pPr>
            <a:lvl6pPr marL="1524106" indent="0" algn="ctr">
              <a:buNone/>
              <a:defRPr sz="1067"/>
            </a:lvl6pPr>
            <a:lvl7pPr marL="1828927" indent="0" algn="ctr">
              <a:buNone/>
              <a:defRPr sz="1067"/>
            </a:lvl7pPr>
            <a:lvl8pPr marL="2133750" indent="0" algn="ctr">
              <a:buNone/>
              <a:defRPr sz="1067"/>
            </a:lvl8pPr>
            <a:lvl9pPr marL="2438571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8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243418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7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4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2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64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8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10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92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5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7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9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6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6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658286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658286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21" indent="0">
              <a:buNone/>
              <a:defRPr sz="1867"/>
            </a:lvl2pPr>
            <a:lvl3pPr marL="609642" indent="0">
              <a:buNone/>
              <a:defRPr sz="1600"/>
            </a:lvl3pPr>
            <a:lvl4pPr marL="914464" indent="0">
              <a:buNone/>
              <a:defRPr sz="1333"/>
            </a:lvl4pPr>
            <a:lvl5pPr marL="1219285" indent="0">
              <a:buNone/>
              <a:defRPr sz="1333"/>
            </a:lvl5pPr>
            <a:lvl6pPr marL="1524106" indent="0">
              <a:buNone/>
              <a:defRPr sz="1333"/>
            </a:lvl6pPr>
            <a:lvl7pPr marL="1828927" indent="0">
              <a:buNone/>
              <a:defRPr sz="1333"/>
            </a:lvl7pPr>
            <a:lvl8pPr marL="2133750" indent="0">
              <a:buNone/>
              <a:defRPr sz="1333"/>
            </a:lvl8pPr>
            <a:lvl9pPr marL="2438571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9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349-4F42-4F7C-857D-6BFF6B6F337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9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4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11" indent="-152411" algn="l" defTabSz="6096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53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74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7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518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339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60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8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2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42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64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85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06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927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5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7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449" y="306551"/>
            <a:ext cx="333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Top level folder, e.g. </a:t>
            </a:r>
            <a:r>
              <a:rPr lang="en-US" sz="1200" dirty="0" err="1" smtClean="0">
                <a:solidFill>
                  <a:srgbClr val="0070C0"/>
                </a:solidFill>
              </a:rPr>
              <a:t>ATopLevelDir</a:t>
            </a:r>
            <a:r>
              <a:rPr lang="en-US" sz="1200" dirty="0" smtClean="0">
                <a:solidFill>
                  <a:srgbClr val="0070C0"/>
                </a:solidFill>
              </a:rPr>
              <a:t>/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(named to provide info on the purpose of the test)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808" y="998177"/>
            <a:ext cx="1338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sa.exposure.csv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sp.exposure.csv</a:t>
            </a: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sa.parms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sp.parms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(possibly other files for documentation)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0308" y="974612"/>
            <a:ext cx="134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sa.sa.COMPOSITE/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759" y="97461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sa.sa.96 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630" y="974613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sp.sa.COMPOSITE/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(same)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0114" y="1231573"/>
            <a:ext cx="114242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3111" y="1231573"/>
            <a:ext cx="1142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8679" y="1231573"/>
            <a:ext cx="1142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….</a:t>
            </a:r>
          </a:p>
        </p:txBody>
      </p:sp>
      <p:cxnSp>
        <p:nvCxnSpPr>
          <p:cNvPr id="16" name="Straight Connector 15"/>
          <p:cNvCxnSpPr>
            <a:endCxn id="8" idx="0"/>
          </p:cNvCxnSpPr>
          <p:nvPr/>
        </p:nvCxnSpPr>
        <p:spPr>
          <a:xfrm flipH="1">
            <a:off x="914257" y="763571"/>
            <a:ext cx="1065376" cy="23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2354342" y="761469"/>
            <a:ext cx="18073" cy="2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0"/>
          </p:cNvCxnSpPr>
          <p:nvPr/>
        </p:nvCxnSpPr>
        <p:spPr>
          <a:xfrm>
            <a:off x="3433022" y="767842"/>
            <a:ext cx="43031" cy="20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3793046" y="751912"/>
            <a:ext cx="759897" cy="2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4595571" y="772998"/>
            <a:ext cx="913529" cy="20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6811" y="974612"/>
            <a:ext cx="564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sp.sp/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633" y="3285241"/>
            <a:ext cx="4334841" cy="12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 the SBS1/SBS5 test we just need the green highlighted portions, and run </a:t>
            </a:r>
          </a:p>
          <a:p>
            <a:endParaRPr lang="en-US" dirty="0"/>
          </a:p>
          <a:p>
            <a:r>
              <a:rPr lang="en-US" dirty="0" err="1" smtClean="0"/>
              <a:t>SignatureAnalyzer4MatchedCatalogs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num.runs</a:t>
            </a:r>
            <a:r>
              <a:rPr lang="en-US" dirty="0"/>
              <a:t> = 20,</a:t>
            </a:r>
          </a:p>
          <a:p>
            <a:r>
              <a:rPr lang="en-US" dirty="0"/>
              <a:t>  </a:t>
            </a:r>
            <a:r>
              <a:rPr lang="en-US" dirty="0" err="1"/>
              <a:t>signatureanalyzer.code.dir</a:t>
            </a:r>
            <a:r>
              <a:rPr lang="en-US" dirty="0"/>
              <a:t> = "</a:t>
            </a:r>
            <a:r>
              <a:rPr lang="en-US" dirty="0" err="1"/>
              <a:t>SignatureAnalzyer.052418</a:t>
            </a:r>
            <a:r>
              <a:rPr lang="en-US" dirty="0"/>
              <a:t>/",</a:t>
            </a:r>
          </a:p>
          <a:p>
            <a:r>
              <a:rPr lang="en-US" dirty="0"/>
              <a:t>  </a:t>
            </a:r>
            <a:r>
              <a:rPr lang="en-US" dirty="0" err="1"/>
              <a:t>dir.root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ATopLevelDir</a:t>
            </a:r>
            <a:r>
              <a:rPr lang="en-US" dirty="0" smtClean="0"/>
              <a:t>/", </a:t>
            </a:r>
            <a:r>
              <a:rPr lang="en-US" dirty="0"/>
              <a:t># top level of data / results tree</a:t>
            </a:r>
          </a:p>
          <a:p>
            <a:r>
              <a:rPr lang="en-US" dirty="0"/>
              <a:t>  slice = 2) # slice 2 is sp.sp</a:t>
            </a:r>
          </a:p>
        </p:txBody>
      </p:sp>
      <p:cxnSp>
        <p:nvCxnSpPr>
          <p:cNvPr id="3" name="Curved Connector 2"/>
          <p:cNvCxnSpPr/>
          <p:nvPr/>
        </p:nvCxnSpPr>
        <p:spPr>
          <a:xfrm rot="10800000" flipV="1">
            <a:off x="3909302" y="672258"/>
            <a:ext cx="1057770" cy="70730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4676" y="455607"/>
            <a:ext cx="1287170" cy="41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Must contain only the signatures used!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158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rozen</dc:creator>
  <cp:lastModifiedBy>steve rozen</cp:lastModifiedBy>
  <cp:revision>12</cp:revision>
  <cp:lastPrinted>2019-02-13T07:04:46Z</cp:lastPrinted>
  <dcterms:created xsi:type="dcterms:W3CDTF">2019-02-13T06:33:59Z</dcterms:created>
  <dcterms:modified xsi:type="dcterms:W3CDTF">2019-02-20T09:53:58Z</dcterms:modified>
</cp:coreProperties>
</file>