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8572500" cx="13716000"/>
  <p:notesSz cx="6858000" cy="9144000"/>
  <p:embeddedFontLst>
    <p:embeddedFont>
      <p:font typeface="Raleway"/>
      <p:regular r:id="rId21"/>
      <p:bold r:id="rId22"/>
      <p:italic r:id="rId23"/>
      <p:boldItalic r:id="rId24"/>
    </p:embeddedFont>
    <p:embeddedFont>
      <p:font typeface="Raleway Light"/>
      <p:regular r:id="rId25"/>
      <p:bold r:id="rId26"/>
      <p:italic r:id="rId27"/>
      <p:boldItalic r:id="rId28"/>
    </p:embeddedFont>
    <p:embeddedFont>
      <p:font typeface="Raleway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68">
          <p15:clr>
            <a:srgbClr val="000000"/>
          </p15:clr>
        </p15:guide>
        <p15:guide id="2" pos="8286">
          <p15:clr>
            <a:srgbClr val="000000"/>
          </p15:clr>
        </p15:guide>
        <p15:guide id="3" orient="horz" pos="2700">
          <p15:clr>
            <a:srgbClr val="000000"/>
          </p15:clr>
        </p15:guide>
        <p15:guide id="4" pos="4320">
          <p15:clr>
            <a:srgbClr val="000000"/>
          </p15:clr>
        </p15:guide>
      </p15:sldGuideLst>
    </p:ext>
    <p:ext uri="http://customooxmlschemas.google.com/">
      <go:slidesCustomData xmlns:go="http://customooxmlschemas.google.com/" r:id="rId33" roundtripDataSignature="AMtx7miNiFBrZlNhryrGR+69FAeE6Q5s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8"/>
        <p:guide pos="8286"/>
        <p:guide pos="2700" orient="horz"/>
        <p:guide pos="43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Light-bold.fntdata"/><Relationship Id="rId25" Type="http://schemas.openxmlformats.org/officeDocument/2006/relationships/font" Target="fonts/RalewayLight-regular.fntdata"/><Relationship Id="rId28" Type="http://schemas.openxmlformats.org/officeDocument/2006/relationships/font" Target="fonts/RalewayLight-boldItalic.fntdata"/><Relationship Id="rId27" Type="http://schemas.openxmlformats.org/officeDocument/2006/relationships/font" Target="fonts/Raleway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Medium-italic.fntdata"/><Relationship Id="rId30" Type="http://schemas.openxmlformats.org/officeDocument/2006/relationships/font" Target="fonts/RalewayMedium-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aleway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52e31e13a_0_0: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g1d52e31e13a_0_0: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59" name="Google Shape;59;g1d52e31e13a_0_0: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76b6d5ded_0_9: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1d76b6d5ded_0_9: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43" name="Google Shape;143;g1d76b6d5ded_0_9: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5"/>
          <p:cNvSpPr txBox="1"/>
          <p:nvPr>
            <p:ph type="title"/>
          </p:nvPr>
        </p:nvSpPr>
        <p:spPr>
          <a:xfrm>
            <a:off x="467550" y="741708"/>
            <a:ext cx="12780900" cy="954600"/>
          </a:xfrm>
          <a:prstGeom prst="rect">
            <a:avLst/>
          </a:prstGeom>
          <a:noFill/>
          <a:ln>
            <a:noFill/>
          </a:ln>
        </p:spPr>
        <p:txBody>
          <a:bodyPr anchorCtr="0" anchor="t" bIns="142575" lIns="142575" spcFirstLastPara="1" rIns="142575" wrap="square" tIns="142575">
            <a:noAutofit/>
          </a:bodyPr>
          <a:lstStyle>
            <a:lvl1pPr lvl="0" algn="l">
              <a:lnSpc>
                <a:spcPct val="100000"/>
              </a:lnSpc>
              <a:spcBef>
                <a:spcPts val="0"/>
              </a:spcBef>
              <a:spcAft>
                <a:spcPts val="0"/>
              </a:spcAft>
              <a:buSzPts val="4400"/>
              <a:buNone/>
              <a:defRPr/>
            </a:lvl1pPr>
            <a:lvl2pPr lvl="1" algn="l">
              <a:lnSpc>
                <a:spcPct val="100000"/>
              </a:lnSpc>
              <a:spcBef>
                <a:spcPts val="0"/>
              </a:spcBef>
              <a:spcAft>
                <a:spcPts val="0"/>
              </a:spcAft>
              <a:buSzPts val="4400"/>
              <a:buNone/>
              <a:defRPr/>
            </a:lvl2pPr>
            <a:lvl3pPr lvl="2" algn="l">
              <a:lnSpc>
                <a:spcPct val="100000"/>
              </a:lnSpc>
              <a:spcBef>
                <a:spcPts val="0"/>
              </a:spcBef>
              <a:spcAft>
                <a:spcPts val="0"/>
              </a:spcAft>
              <a:buSzPts val="4400"/>
              <a:buNone/>
              <a:defRPr/>
            </a:lvl3pPr>
            <a:lvl4pPr lvl="3" algn="l">
              <a:lnSpc>
                <a:spcPct val="100000"/>
              </a:lnSpc>
              <a:spcBef>
                <a:spcPts val="0"/>
              </a:spcBef>
              <a:spcAft>
                <a:spcPts val="0"/>
              </a:spcAft>
              <a:buSzPts val="4400"/>
              <a:buNone/>
              <a:defRPr/>
            </a:lvl4pPr>
            <a:lvl5pPr lvl="4" algn="l">
              <a:lnSpc>
                <a:spcPct val="100000"/>
              </a:lnSpc>
              <a:spcBef>
                <a:spcPts val="0"/>
              </a:spcBef>
              <a:spcAft>
                <a:spcPts val="0"/>
              </a:spcAft>
              <a:buSzPts val="4400"/>
              <a:buNone/>
              <a:defRPr/>
            </a:lvl5pPr>
            <a:lvl6pPr lvl="5" algn="l">
              <a:lnSpc>
                <a:spcPct val="100000"/>
              </a:lnSpc>
              <a:spcBef>
                <a:spcPts val="0"/>
              </a:spcBef>
              <a:spcAft>
                <a:spcPts val="0"/>
              </a:spcAft>
              <a:buSzPts val="4400"/>
              <a:buNone/>
              <a:defRPr/>
            </a:lvl6pPr>
            <a:lvl7pPr lvl="6" algn="l">
              <a:lnSpc>
                <a:spcPct val="100000"/>
              </a:lnSpc>
              <a:spcBef>
                <a:spcPts val="0"/>
              </a:spcBef>
              <a:spcAft>
                <a:spcPts val="0"/>
              </a:spcAft>
              <a:buSzPts val="4400"/>
              <a:buNone/>
              <a:defRPr/>
            </a:lvl7pPr>
            <a:lvl8pPr lvl="7" algn="l">
              <a:lnSpc>
                <a:spcPct val="100000"/>
              </a:lnSpc>
              <a:spcBef>
                <a:spcPts val="0"/>
              </a:spcBef>
              <a:spcAft>
                <a:spcPts val="0"/>
              </a:spcAft>
              <a:buSzPts val="4400"/>
              <a:buNone/>
              <a:defRPr/>
            </a:lvl8pPr>
            <a:lvl9pPr lvl="8" algn="l">
              <a:lnSpc>
                <a:spcPct val="100000"/>
              </a:lnSpc>
              <a:spcBef>
                <a:spcPts val="0"/>
              </a:spcBef>
              <a:spcAft>
                <a:spcPts val="0"/>
              </a:spcAft>
              <a:buSzPts val="4400"/>
              <a:buNone/>
              <a:defRPr/>
            </a:lvl9pPr>
          </a:lstStyle>
          <a:p/>
        </p:txBody>
      </p:sp>
      <p:sp>
        <p:nvSpPr>
          <p:cNvPr id="11" name="Google Shape;11;p15"/>
          <p:cNvSpPr txBox="1"/>
          <p:nvPr>
            <p:ph idx="1" type="body"/>
          </p:nvPr>
        </p:nvSpPr>
        <p:spPr>
          <a:xfrm>
            <a:off x="467550" y="1920792"/>
            <a:ext cx="12780900" cy="5694000"/>
          </a:xfrm>
          <a:prstGeom prst="rect">
            <a:avLst/>
          </a:prstGeom>
          <a:noFill/>
          <a:ln>
            <a:noFill/>
          </a:ln>
        </p:spPr>
        <p:txBody>
          <a:bodyPr anchorCtr="0" anchor="t" bIns="142575" lIns="142575" spcFirstLastPara="1" rIns="142575" wrap="square" tIns="142575">
            <a:noAutofit/>
          </a:bodyPr>
          <a:lstStyle>
            <a:lvl1pPr indent="-406400" lvl="0" marL="457200" algn="l">
              <a:lnSpc>
                <a:spcPct val="115000"/>
              </a:lnSpc>
              <a:spcBef>
                <a:spcPts val="0"/>
              </a:spcBef>
              <a:spcAft>
                <a:spcPts val="0"/>
              </a:spcAft>
              <a:buSzPts val="2800"/>
              <a:buChar char="●"/>
              <a:defRPr/>
            </a:lvl1pPr>
            <a:lvl2pPr indent="-368300" lvl="1" marL="914400" algn="l">
              <a:lnSpc>
                <a:spcPct val="115000"/>
              </a:lnSpc>
              <a:spcBef>
                <a:spcPts val="2500"/>
              </a:spcBef>
              <a:spcAft>
                <a:spcPts val="0"/>
              </a:spcAft>
              <a:buSzPts val="2200"/>
              <a:buChar char="○"/>
              <a:defRPr/>
            </a:lvl2pPr>
            <a:lvl3pPr indent="-368300" lvl="2" marL="1371600" algn="l">
              <a:lnSpc>
                <a:spcPct val="115000"/>
              </a:lnSpc>
              <a:spcBef>
                <a:spcPts val="2500"/>
              </a:spcBef>
              <a:spcAft>
                <a:spcPts val="0"/>
              </a:spcAft>
              <a:buSzPts val="2200"/>
              <a:buChar char="■"/>
              <a:defRPr/>
            </a:lvl3pPr>
            <a:lvl4pPr indent="-368300" lvl="3" marL="1828800" algn="l">
              <a:lnSpc>
                <a:spcPct val="115000"/>
              </a:lnSpc>
              <a:spcBef>
                <a:spcPts val="2500"/>
              </a:spcBef>
              <a:spcAft>
                <a:spcPts val="0"/>
              </a:spcAft>
              <a:buSzPts val="2200"/>
              <a:buChar char="●"/>
              <a:defRPr/>
            </a:lvl4pPr>
            <a:lvl5pPr indent="-368300" lvl="4" marL="2286000" algn="l">
              <a:lnSpc>
                <a:spcPct val="115000"/>
              </a:lnSpc>
              <a:spcBef>
                <a:spcPts val="2500"/>
              </a:spcBef>
              <a:spcAft>
                <a:spcPts val="0"/>
              </a:spcAft>
              <a:buSzPts val="2200"/>
              <a:buChar char="○"/>
              <a:defRPr/>
            </a:lvl5pPr>
            <a:lvl6pPr indent="-368300" lvl="5" marL="2743200" algn="l">
              <a:lnSpc>
                <a:spcPct val="115000"/>
              </a:lnSpc>
              <a:spcBef>
                <a:spcPts val="2500"/>
              </a:spcBef>
              <a:spcAft>
                <a:spcPts val="0"/>
              </a:spcAft>
              <a:buSzPts val="2200"/>
              <a:buChar char="■"/>
              <a:defRPr/>
            </a:lvl6pPr>
            <a:lvl7pPr indent="-368300" lvl="6" marL="3200400" algn="l">
              <a:lnSpc>
                <a:spcPct val="115000"/>
              </a:lnSpc>
              <a:spcBef>
                <a:spcPts val="2500"/>
              </a:spcBef>
              <a:spcAft>
                <a:spcPts val="0"/>
              </a:spcAft>
              <a:buSzPts val="2200"/>
              <a:buChar char="●"/>
              <a:defRPr/>
            </a:lvl7pPr>
            <a:lvl8pPr indent="-368300" lvl="7" marL="3657600" algn="l">
              <a:lnSpc>
                <a:spcPct val="115000"/>
              </a:lnSpc>
              <a:spcBef>
                <a:spcPts val="2500"/>
              </a:spcBef>
              <a:spcAft>
                <a:spcPts val="0"/>
              </a:spcAft>
              <a:buSzPts val="2200"/>
              <a:buChar char="○"/>
              <a:defRPr/>
            </a:lvl8pPr>
            <a:lvl9pPr indent="-368300" lvl="8" marL="4114800" algn="l">
              <a:lnSpc>
                <a:spcPct val="115000"/>
              </a:lnSpc>
              <a:spcBef>
                <a:spcPts val="2500"/>
              </a:spcBef>
              <a:spcAft>
                <a:spcPts val="2500"/>
              </a:spcAft>
              <a:buSzPts val="2200"/>
              <a:buChar char="■"/>
              <a:defRPr/>
            </a:lvl9pPr>
          </a:lstStyle>
          <a:p/>
        </p:txBody>
      </p:sp>
      <p:sp>
        <p:nvSpPr>
          <p:cNvPr id="12" name="Google Shape;12;p15"/>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4"/>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25"/>
          <p:cNvSpPr txBox="1"/>
          <p:nvPr>
            <p:ph type="title"/>
          </p:nvPr>
        </p:nvSpPr>
        <p:spPr>
          <a:xfrm>
            <a:off x="4598679" y="1175994"/>
            <a:ext cx="4518600" cy="990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4400"/>
              <a:buNone/>
              <a:defRPr b="0" i="0" sz="64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4400"/>
              <a:buNone/>
              <a:defRPr/>
            </a:lvl2pPr>
            <a:lvl3pPr lvl="2" algn="l">
              <a:lnSpc>
                <a:spcPct val="100000"/>
              </a:lnSpc>
              <a:spcBef>
                <a:spcPts val="0"/>
              </a:spcBef>
              <a:spcAft>
                <a:spcPts val="0"/>
              </a:spcAft>
              <a:buSzPts val="4400"/>
              <a:buNone/>
              <a:defRPr/>
            </a:lvl3pPr>
            <a:lvl4pPr lvl="3" algn="l">
              <a:lnSpc>
                <a:spcPct val="100000"/>
              </a:lnSpc>
              <a:spcBef>
                <a:spcPts val="0"/>
              </a:spcBef>
              <a:spcAft>
                <a:spcPts val="0"/>
              </a:spcAft>
              <a:buSzPts val="4400"/>
              <a:buNone/>
              <a:defRPr/>
            </a:lvl4pPr>
            <a:lvl5pPr lvl="4" algn="l">
              <a:lnSpc>
                <a:spcPct val="100000"/>
              </a:lnSpc>
              <a:spcBef>
                <a:spcPts val="0"/>
              </a:spcBef>
              <a:spcAft>
                <a:spcPts val="0"/>
              </a:spcAft>
              <a:buSzPts val="4400"/>
              <a:buNone/>
              <a:defRPr/>
            </a:lvl5pPr>
            <a:lvl6pPr lvl="5" algn="l">
              <a:lnSpc>
                <a:spcPct val="100000"/>
              </a:lnSpc>
              <a:spcBef>
                <a:spcPts val="0"/>
              </a:spcBef>
              <a:spcAft>
                <a:spcPts val="0"/>
              </a:spcAft>
              <a:buSzPts val="4400"/>
              <a:buNone/>
              <a:defRPr/>
            </a:lvl6pPr>
            <a:lvl7pPr lvl="6" algn="l">
              <a:lnSpc>
                <a:spcPct val="100000"/>
              </a:lnSpc>
              <a:spcBef>
                <a:spcPts val="0"/>
              </a:spcBef>
              <a:spcAft>
                <a:spcPts val="0"/>
              </a:spcAft>
              <a:buSzPts val="4400"/>
              <a:buNone/>
              <a:defRPr/>
            </a:lvl7pPr>
            <a:lvl8pPr lvl="7" algn="l">
              <a:lnSpc>
                <a:spcPct val="100000"/>
              </a:lnSpc>
              <a:spcBef>
                <a:spcPts val="0"/>
              </a:spcBef>
              <a:spcAft>
                <a:spcPts val="0"/>
              </a:spcAft>
              <a:buSzPts val="4400"/>
              <a:buNone/>
              <a:defRPr/>
            </a:lvl8pPr>
            <a:lvl9pPr lvl="8" algn="l">
              <a:lnSpc>
                <a:spcPct val="100000"/>
              </a:lnSpc>
              <a:spcBef>
                <a:spcPts val="0"/>
              </a:spcBef>
              <a:spcAft>
                <a:spcPts val="0"/>
              </a:spcAft>
              <a:buSzPts val="4400"/>
              <a:buNone/>
              <a:defRPr/>
            </a:lvl9pPr>
          </a:lstStyle>
          <a:p/>
        </p:txBody>
      </p:sp>
      <p:sp>
        <p:nvSpPr>
          <p:cNvPr id="49" name="Google Shape;49;p25"/>
          <p:cNvSpPr txBox="1"/>
          <p:nvPr>
            <p:ph idx="1" type="body"/>
          </p:nvPr>
        </p:nvSpPr>
        <p:spPr>
          <a:xfrm>
            <a:off x="685800" y="1971675"/>
            <a:ext cx="12344400" cy="56580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800"/>
              <a:buNone/>
              <a:defRPr/>
            </a:lvl1pPr>
            <a:lvl2pPr indent="-228600" lvl="1" marL="914400" algn="l">
              <a:lnSpc>
                <a:spcPct val="115000"/>
              </a:lnSpc>
              <a:spcBef>
                <a:spcPts val="2500"/>
              </a:spcBef>
              <a:spcAft>
                <a:spcPts val="0"/>
              </a:spcAft>
              <a:buSzPts val="2200"/>
              <a:buNone/>
              <a:defRPr/>
            </a:lvl2pPr>
            <a:lvl3pPr indent="-228600" lvl="2" marL="1371600" algn="l">
              <a:lnSpc>
                <a:spcPct val="115000"/>
              </a:lnSpc>
              <a:spcBef>
                <a:spcPts val="2500"/>
              </a:spcBef>
              <a:spcAft>
                <a:spcPts val="0"/>
              </a:spcAft>
              <a:buSzPts val="2200"/>
              <a:buNone/>
              <a:defRPr/>
            </a:lvl3pPr>
            <a:lvl4pPr indent="-228600" lvl="3" marL="1828800" algn="l">
              <a:lnSpc>
                <a:spcPct val="115000"/>
              </a:lnSpc>
              <a:spcBef>
                <a:spcPts val="2500"/>
              </a:spcBef>
              <a:spcAft>
                <a:spcPts val="0"/>
              </a:spcAft>
              <a:buSzPts val="2200"/>
              <a:buNone/>
              <a:defRPr/>
            </a:lvl4pPr>
            <a:lvl5pPr indent="-228600" lvl="4" marL="2286000" algn="l">
              <a:lnSpc>
                <a:spcPct val="115000"/>
              </a:lnSpc>
              <a:spcBef>
                <a:spcPts val="2500"/>
              </a:spcBef>
              <a:spcAft>
                <a:spcPts val="0"/>
              </a:spcAft>
              <a:buSzPts val="2200"/>
              <a:buNone/>
              <a:defRPr/>
            </a:lvl5pPr>
            <a:lvl6pPr indent="-228600" lvl="5" marL="2743200" algn="l">
              <a:lnSpc>
                <a:spcPct val="115000"/>
              </a:lnSpc>
              <a:spcBef>
                <a:spcPts val="2500"/>
              </a:spcBef>
              <a:spcAft>
                <a:spcPts val="0"/>
              </a:spcAft>
              <a:buSzPts val="2200"/>
              <a:buNone/>
              <a:defRPr/>
            </a:lvl6pPr>
            <a:lvl7pPr indent="-228600" lvl="6" marL="3200400" algn="l">
              <a:lnSpc>
                <a:spcPct val="115000"/>
              </a:lnSpc>
              <a:spcBef>
                <a:spcPts val="2500"/>
              </a:spcBef>
              <a:spcAft>
                <a:spcPts val="0"/>
              </a:spcAft>
              <a:buSzPts val="2200"/>
              <a:buNone/>
              <a:defRPr/>
            </a:lvl7pPr>
            <a:lvl8pPr indent="-228600" lvl="7" marL="3657600" algn="l">
              <a:lnSpc>
                <a:spcPct val="115000"/>
              </a:lnSpc>
              <a:spcBef>
                <a:spcPts val="2500"/>
              </a:spcBef>
              <a:spcAft>
                <a:spcPts val="0"/>
              </a:spcAft>
              <a:buSzPts val="2200"/>
              <a:buNone/>
              <a:defRPr/>
            </a:lvl8pPr>
            <a:lvl9pPr indent="-228600" lvl="8" marL="4114800" algn="l">
              <a:lnSpc>
                <a:spcPct val="115000"/>
              </a:lnSpc>
              <a:spcBef>
                <a:spcPts val="2500"/>
              </a:spcBef>
              <a:spcAft>
                <a:spcPts val="2500"/>
              </a:spcAft>
              <a:buSzPts val="2200"/>
              <a:buNone/>
              <a:defRPr/>
            </a:lvl9pPr>
          </a:lstStyle>
          <a:p/>
        </p:txBody>
      </p:sp>
      <p:sp>
        <p:nvSpPr>
          <p:cNvPr id="50" name="Google Shape;50;p25"/>
          <p:cNvSpPr txBox="1"/>
          <p:nvPr>
            <p:ph idx="11" type="ftr"/>
          </p:nvPr>
        </p:nvSpPr>
        <p:spPr>
          <a:xfrm>
            <a:off x="4663440" y="7972425"/>
            <a:ext cx="4389000" cy="4287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1" name="Google Shape;51;p25"/>
          <p:cNvSpPr txBox="1"/>
          <p:nvPr>
            <p:ph idx="10" type="dt"/>
          </p:nvPr>
        </p:nvSpPr>
        <p:spPr>
          <a:xfrm>
            <a:off x="685800" y="7972425"/>
            <a:ext cx="3154800" cy="428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2" name="Google Shape;52;p25"/>
          <p:cNvSpPr txBox="1"/>
          <p:nvPr>
            <p:ph idx="12" type="sldNum"/>
          </p:nvPr>
        </p:nvSpPr>
        <p:spPr>
          <a:xfrm>
            <a:off x="9875521" y="7972425"/>
            <a:ext cx="3154800" cy="4287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6"/>
          <p:cNvSpPr txBox="1"/>
          <p:nvPr>
            <p:ph type="ctrTitle"/>
          </p:nvPr>
        </p:nvSpPr>
        <p:spPr>
          <a:xfrm>
            <a:off x="467563" y="1240958"/>
            <a:ext cx="12780900" cy="3420900"/>
          </a:xfrm>
          <a:prstGeom prst="rect">
            <a:avLst/>
          </a:prstGeom>
          <a:noFill/>
          <a:ln>
            <a:noFill/>
          </a:ln>
        </p:spPr>
        <p:txBody>
          <a:bodyPr anchorCtr="0" anchor="b" bIns="142575" lIns="142575" spcFirstLastPara="1" rIns="142575" wrap="square" tIns="142575">
            <a:noAutofit/>
          </a:bodyPr>
          <a:lstStyle>
            <a:lvl1pPr lvl="0" algn="ctr">
              <a:lnSpc>
                <a:spcPct val="100000"/>
              </a:lnSpc>
              <a:spcBef>
                <a:spcPts val="0"/>
              </a:spcBef>
              <a:spcAft>
                <a:spcPts val="0"/>
              </a:spcAft>
              <a:buSzPts val="8100"/>
              <a:buNone/>
              <a:defRPr sz="8100"/>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p:txBody>
      </p:sp>
      <p:sp>
        <p:nvSpPr>
          <p:cNvPr id="15" name="Google Shape;15;p16"/>
          <p:cNvSpPr txBox="1"/>
          <p:nvPr>
            <p:ph idx="1" type="subTitle"/>
          </p:nvPr>
        </p:nvSpPr>
        <p:spPr>
          <a:xfrm>
            <a:off x="467550" y="4723542"/>
            <a:ext cx="12780900" cy="1320900"/>
          </a:xfrm>
          <a:prstGeom prst="rect">
            <a:avLst/>
          </a:prstGeom>
          <a:noFill/>
          <a:ln>
            <a:noFill/>
          </a:ln>
        </p:spPr>
        <p:txBody>
          <a:bodyPr anchorCtr="0" anchor="t" bIns="142575" lIns="142575" spcFirstLastPara="1" rIns="142575" wrap="square" tIns="142575">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16" name="Google Shape;16;p16"/>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7"/>
          <p:cNvSpPr txBox="1"/>
          <p:nvPr>
            <p:ph type="title"/>
          </p:nvPr>
        </p:nvSpPr>
        <p:spPr>
          <a:xfrm>
            <a:off x="467550" y="741708"/>
            <a:ext cx="12780900" cy="954600"/>
          </a:xfrm>
          <a:prstGeom prst="rect">
            <a:avLst/>
          </a:prstGeom>
          <a:noFill/>
          <a:ln>
            <a:noFill/>
          </a:ln>
        </p:spPr>
        <p:txBody>
          <a:bodyPr anchorCtr="0" anchor="t" bIns="142575" lIns="142575" spcFirstLastPara="1" rIns="142575" wrap="square" tIns="142575">
            <a:noAutofit/>
          </a:bodyPr>
          <a:lstStyle>
            <a:lvl1pPr lvl="0" algn="l">
              <a:lnSpc>
                <a:spcPct val="100000"/>
              </a:lnSpc>
              <a:spcBef>
                <a:spcPts val="0"/>
              </a:spcBef>
              <a:spcAft>
                <a:spcPts val="0"/>
              </a:spcAft>
              <a:buSzPts val="4400"/>
              <a:buNone/>
              <a:defRPr/>
            </a:lvl1pPr>
            <a:lvl2pPr lvl="1" algn="l">
              <a:lnSpc>
                <a:spcPct val="100000"/>
              </a:lnSpc>
              <a:spcBef>
                <a:spcPts val="0"/>
              </a:spcBef>
              <a:spcAft>
                <a:spcPts val="0"/>
              </a:spcAft>
              <a:buSzPts val="4400"/>
              <a:buNone/>
              <a:defRPr/>
            </a:lvl2pPr>
            <a:lvl3pPr lvl="2" algn="l">
              <a:lnSpc>
                <a:spcPct val="100000"/>
              </a:lnSpc>
              <a:spcBef>
                <a:spcPts val="0"/>
              </a:spcBef>
              <a:spcAft>
                <a:spcPts val="0"/>
              </a:spcAft>
              <a:buSzPts val="4400"/>
              <a:buNone/>
              <a:defRPr/>
            </a:lvl3pPr>
            <a:lvl4pPr lvl="3" algn="l">
              <a:lnSpc>
                <a:spcPct val="100000"/>
              </a:lnSpc>
              <a:spcBef>
                <a:spcPts val="0"/>
              </a:spcBef>
              <a:spcAft>
                <a:spcPts val="0"/>
              </a:spcAft>
              <a:buSzPts val="4400"/>
              <a:buNone/>
              <a:defRPr/>
            </a:lvl4pPr>
            <a:lvl5pPr lvl="4" algn="l">
              <a:lnSpc>
                <a:spcPct val="100000"/>
              </a:lnSpc>
              <a:spcBef>
                <a:spcPts val="0"/>
              </a:spcBef>
              <a:spcAft>
                <a:spcPts val="0"/>
              </a:spcAft>
              <a:buSzPts val="4400"/>
              <a:buNone/>
              <a:defRPr/>
            </a:lvl5pPr>
            <a:lvl6pPr lvl="5" algn="l">
              <a:lnSpc>
                <a:spcPct val="100000"/>
              </a:lnSpc>
              <a:spcBef>
                <a:spcPts val="0"/>
              </a:spcBef>
              <a:spcAft>
                <a:spcPts val="0"/>
              </a:spcAft>
              <a:buSzPts val="4400"/>
              <a:buNone/>
              <a:defRPr/>
            </a:lvl6pPr>
            <a:lvl7pPr lvl="6" algn="l">
              <a:lnSpc>
                <a:spcPct val="100000"/>
              </a:lnSpc>
              <a:spcBef>
                <a:spcPts val="0"/>
              </a:spcBef>
              <a:spcAft>
                <a:spcPts val="0"/>
              </a:spcAft>
              <a:buSzPts val="4400"/>
              <a:buNone/>
              <a:defRPr/>
            </a:lvl7pPr>
            <a:lvl8pPr lvl="7" algn="l">
              <a:lnSpc>
                <a:spcPct val="100000"/>
              </a:lnSpc>
              <a:spcBef>
                <a:spcPts val="0"/>
              </a:spcBef>
              <a:spcAft>
                <a:spcPts val="0"/>
              </a:spcAft>
              <a:buSzPts val="4400"/>
              <a:buNone/>
              <a:defRPr/>
            </a:lvl8pPr>
            <a:lvl9pPr lvl="8" algn="l">
              <a:lnSpc>
                <a:spcPct val="100000"/>
              </a:lnSpc>
              <a:spcBef>
                <a:spcPts val="0"/>
              </a:spcBef>
              <a:spcAft>
                <a:spcPts val="0"/>
              </a:spcAft>
              <a:buSzPts val="4400"/>
              <a:buNone/>
              <a:defRPr/>
            </a:lvl9pPr>
          </a:lstStyle>
          <a:p/>
        </p:txBody>
      </p:sp>
      <p:sp>
        <p:nvSpPr>
          <p:cNvPr id="19" name="Google Shape;19;p17"/>
          <p:cNvSpPr txBox="1"/>
          <p:nvPr>
            <p:ph idx="1" type="body"/>
          </p:nvPr>
        </p:nvSpPr>
        <p:spPr>
          <a:xfrm>
            <a:off x="467550" y="1920792"/>
            <a:ext cx="5999700" cy="5694000"/>
          </a:xfrm>
          <a:prstGeom prst="rect">
            <a:avLst/>
          </a:prstGeom>
          <a:noFill/>
          <a:ln>
            <a:noFill/>
          </a:ln>
        </p:spPr>
        <p:txBody>
          <a:bodyPr anchorCtr="0" anchor="t" bIns="142575" lIns="142575" spcFirstLastPara="1" rIns="142575" wrap="square" tIns="142575">
            <a:noAutofit/>
          </a:bodyPr>
          <a:lstStyle>
            <a:lvl1pPr indent="-368300" lvl="0" marL="457200" algn="l">
              <a:lnSpc>
                <a:spcPct val="115000"/>
              </a:lnSpc>
              <a:spcBef>
                <a:spcPts val="0"/>
              </a:spcBef>
              <a:spcAft>
                <a:spcPts val="0"/>
              </a:spcAft>
              <a:buSzPts val="2200"/>
              <a:buChar char="●"/>
              <a:defRPr sz="2200"/>
            </a:lvl1pPr>
            <a:lvl2pPr indent="-349250" lvl="1" marL="914400" algn="l">
              <a:lnSpc>
                <a:spcPct val="115000"/>
              </a:lnSpc>
              <a:spcBef>
                <a:spcPts val="2500"/>
              </a:spcBef>
              <a:spcAft>
                <a:spcPts val="0"/>
              </a:spcAft>
              <a:buSzPts val="1900"/>
              <a:buChar char="○"/>
              <a:defRPr sz="1900"/>
            </a:lvl2pPr>
            <a:lvl3pPr indent="-349250" lvl="2" marL="1371600" algn="l">
              <a:lnSpc>
                <a:spcPct val="115000"/>
              </a:lnSpc>
              <a:spcBef>
                <a:spcPts val="2500"/>
              </a:spcBef>
              <a:spcAft>
                <a:spcPts val="0"/>
              </a:spcAft>
              <a:buSzPts val="1900"/>
              <a:buChar char="■"/>
              <a:defRPr sz="1900"/>
            </a:lvl3pPr>
            <a:lvl4pPr indent="-349250" lvl="3" marL="1828800" algn="l">
              <a:lnSpc>
                <a:spcPct val="115000"/>
              </a:lnSpc>
              <a:spcBef>
                <a:spcPts val="2500"/>
              </a:spcBef>
              <a:spcAft>
                <a:spcPts val="0"/>
              </a:spcAft>
              <a:buSzPts val="1900"/>
              <a:buChar char="●"/>
              <a:defRPr sz="1900"/>
            </a:lvl4pPr>
            <a:lvl5pPr indent="-349250" lvl="4" marL="2286000" algn="l">
              <a:lnSpc>
                <a:spcPct val="115000"/>
              </a:lnSpc>
              <a:spcBef>
                <a:spcPts val="2500"/>
              </a:spcBef>
              <a:spcAft>
                <a:spcPts val="0"/>
              </a:spcAft>
              <a:buSzPts val="1900"/>
              <a:buChar char="○"/>
              <a:defRPr sz="1900"/>
            </a:lvl5pPr>
            <a:lvl6pPr indent="-349250" lvl="5" marL="2743200" algn="l">
              <a:lnSpc>
                <a:spcPct val="115000"/>
              </a:lnSpc>
              <a:spcBef>
                <a:spcPts val="2500"/>
              </a:spcBef>
              <a:spcAft>
                <a:spcPts val="0"/>
              </a:spcAft>
              <a:buSzPts val="1900"/>
              <a:buChar char="■"/>
              <a:defRPr sz="1900"/>
            </a:lvl6pPr>
            <a:lvl7pPr indent="-349250" lvl="6" marL="3200400" algn="l">
              <a:lnSpc>
                <a:spcPct val="115000"/>
              </a:lnSpc>
              <a:spcBef>
                <a:spcPts val="2500"/>
              </a:spcBef>
              <a:spcAft>
                <a:spcPts val="0"/>
              </a:spcAft>
              <a:buSzPts val="1900"/>
              <a:buChar char="●"/>
              <a:defRPr sz="1900"/>
            </a:lvl7pPr>
            <a:lvl8pPr indent="-349250" lvl="7" marL="3657600" algn="l">
              <a:lnSpc>
                <a:spcPct val="115000"/>
              </a:lnSpc>
              <a:spcBef>
                <a:spcPts val="2500"/>
              </a:spcBef>
              <a:spcAft>
                <a:spcPts val="0"/>
              </a:spcAft>
              <a:buSzPts val="1900"/>
              <a:buChar char="○"/>
              <a:defRPr sz="1900"/>
            </a:lvl8pPr>
            <a:lvl9pPr indent="-349250" lvl="8" marL="4114800" algn="l">
              <a:lnSpc>
                <a:spcPct val="115000"/>
              </a:lnSpc>
              <a:spcBef>
                <a:spcPts val="2500"/>
              </a:spcBef>
              <a:spcAft>
                <a:spcPts val="2500"/>
              </a:spcAft>
              <a:buSzPts val="1900"/>
              <a:buChar char="■"/>
              <a:defRPr sz="1900"/>
            </a:lvl9pPr>
          </a:lstStyle>
          <a:p/>
        </p:txBody>
      </p:sp>
      <p:sp>
        <p:nvSpPr>
          <p:cNvPr id="20" name="Google Shape;20;p17"/>
          <p:cNvSpPr txBox="1"/>
          <p:nvPr>
            <p:ph idx="2" type="body"/>
          </p:nvPr>
        </p:nvSpPr>
        <p:spPr>
          <a:xfrm>
            <a:off x="7248600" y="1920792"/>
            <a:ext cx="5999700" cy="5694000"/>
          </a:xfrm>
          <a:prstGeom prst="rect">
            <a:avLst/>
          </a:prstGeom>
          <a:noFill/>
          <a:ln>
            <a:noFill/>
          </a:ln>
        </p:spPr>
        <p:txBody>
          <a:bodyPr anchorCtr="0" anchor="t" bIns="142575" lIns="142575" spcFirstLastPara="1" rIns="142575" wrap="square" tIns="142575">
            <a:noAutofit/>
          </a:bodyPr>
          <a:lstStyle>
            <a:lvl1pPr indent="-368300" lvl="0" marL="457200" algn="l">
              <a:lnSpc>
                <a:spcPct val="115000"/>
              </a:lnSpc>
              <a:spcBef>
                <a:spcPts val="0"/>
              </a:spcBef>
              <a:spcAft>
                <a:spcPts val="0"/>
              </a:spcAft>
              <a:buSzPts val="2200"/>
              <a:buChar char="●"/>
              <a:defRPr sz="2200"/>
            </a:lvl1pPr>
            <a:lvl2pPr indent="-349250" lvl="1" marL="914400" algn="l">
              <a:lnSpc>
                <a:spcPct val="115000"/>
              </a:lnSpc>
              <a:spcBef>
                <a:spcPts val="2500"/>
              </a:spcBef>
              <a:spcAft>
                <a:spcPts val="0"/>
              </a:spcAft>
              <a:buSzPts val="1900"/>
              <a:buChar char="○"/>
              <a:defRPr sz="1900"/>
            </a:lvl2pPr>
            <a:lvl3pPr indent="-349250" lvl="2" marL="1371600" algn="l">
              <a:lnSpc>
                <a:spcPct val="115000"/>
              </a:lnSpc>
              <a:spcBef>
                <a:spcPts val="2500"/>
              </a:spcBef>
              <a:spcAft>
                <a:spcPts val="0"/>
              </a:spcAft>
              <a:buSzPts val="1900"/>
              <a:buChar char="■"/>
              <a:defRPr sz="1900"/>
            </a:lvl3pPr>
            <a:lvl4pPr indent="-349250" lvl="3" marL="1828800" algn="l">
              <a:lnSpc>
                <a:spcPct val="115000"/>
              </a:lnSpc>
              <a:spcBef>
                <a:spcPts val="2500"/>
              </a:spcBef>
              <a:spcAft>
                <a:spcPts val="0"/>
              </a:spcAft>
              <a:buSzPts val="1900"/>
              <a:buChar char="●"/>
              <a:defRPr sz="1900"/>
            </a:lvl4pPr>
            <a:lvl5pPr indent="-349250" lvl="4" marL="2286000" algn="l">
              <a:lnSpc>
                <a:spcPct val="115000"/>
              </a:lnSpc>
              <a:spcBef>
                <a:spcPts val="2500"/>
              </a:spcBef>
              <a:spcAft>
                <a:spcPts val="0"/>
              </a:spcAft>
              <a:buSzPts val="1900"/>
              <a:buChar char="○"/>
              <a:defRPr sz="1900"/>
            </a:lvl5pPr>
            <a:lvl6pPr indent="-349250" lvl="5" marL="2743200" algn="l">
              <a:lnSpc>
                <a:spcPct val="115000"/>
              </a:lnSpc>
              <a:spcBef>
                <a:spcPts val="2500"/>
              </a:spcBef>
              <a:spcAft>
                <a:spcPts val="0"/>
              </a:spcAft>
              <a:buSzPts val="1900"/>
              <a:buChar char="■"/>
              <a:defRPr sz="1900"/>
            </a:lvl6pPr>
            <a:lvl7pPr indent="-349250" lvl="6" marL="3200400" algn="l">
              <a:lnSpc>
                <a:spcPct val="115000"/>
              </a:lnSpc>
              <a:spcBef>
                <a:spcPts val="2500"/>
              </a:spcBef>
              <a:spcAft>
                <a:spcPts val="0"/>
              </a:spcAft>
              <a:buSzPts val="1900"/>
              <a:buChar char="●"/>
              <a:defRPr sz="1900"/>
            </a:lvl7pPr>
            <a:lvl8pPr indent="-349250" lvl="7" marL="3657600" algn="l">
              <a:lnSpc>
                <a:spcPct val="115000"/>
              </a:lnSpc>
              <a:spcBef>
                <a:spcPts val="2500"/>
              </a:spcBef>
              <a:spcAft>
                <a:spcPts val="0"/>
              </a:spcAft>
              <a:buSzPts val="1900"/>
              <a:buChar char="○"/>
              <a:defRPr sz="1900"/>
            </a:lvl8pPr>
            <a:lvl9pPr indent="-349250" lvl="8" marL="4114800" algn="l">
              <a:lnSpc>
                <a:spcPct val="115000"/>
              </a:lnSpc>
              <a:spcBef>
                <a:spcPts val="2500"/>
              </a:spcBef>
              <a:spcAft>
                <a:spcPts val="2500"/>
              </a:spcAft>
              <a:buSzPts val="1900"/>
              <a:buChar char="■"/>
              <a:defRPr sz="1900"/>
            </a:lvl9pPr>
          </a:lstStyle>
          <a:p/>
        </p:txBody>
      </p:sp>
      <p:sp>
        <p:nvSpPr>
          <p:cNvPr id="21" name="Google Shape;21;p17"/>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8"/>
          <p:cNvSpPr txBox="1"/>
          <p:nvPr>
            <p:ph type="title"/>
          </p:nvPr>
        </p:nvSpPr>
        <p:spPr>
          <a:xfrm>
            <a:off x="467550" y="741708"/>
            <a:ext cx="12780900" cy="954600"/>
          </a:xfrm>
          <a:prstGeom prst="rect">
            <a:avLst/>
          </a:prstGeom>
          <a:noFill/>
          <a:ln>
            <a:noFill/>
          </a:ln>
        </p:spPr>
        <p:txBody>
          <a:bodyPr anchorCtr="0" anchor="t" bIns="142575" lIns="142575" spcFirstLastPara="1" rIns="142575" wrap="square" tIns="142575">
            <a:noAutofit/>
          </a:bodyPr>
          <a:lstStyle>
            <a:lvl1pPr lvl="0" algn="l">
              <a:lnSpc>
                <a:spcPct val="100000"/>
              </a:lnSpc>
              <a:spcBef>
                <a:spcPts val="0"/>
              </a:spcBef>
              <a:spcAft>
                <a:spcPts val="0"/>
              </a:spcAft>
              <a:buSzPts val="4400"/>
              <a:buNone/>
              <a:defRPr/>
            </a:lvl1pPr>
            <a:lvl2pPr lvl="1" algn="l">
              <a:lnSpc>
                <a:spcPct val="100000"/>
              </a:lnSpc>
              <a:spcBef>
                <a:spcPts val="0"/>
              </a:spcBef>
              <a:spcAft>
                <a:spcPts val="0"/>
              </a:spcAft>
              <a:buSzPts val="4400"/>
              <a:buNone/>
              <a:defRPr/>
            </a:lvl2pPr>
            <a:lvl3pPr lvl="2" algn="l">
              <a:lnSpc>
                <a:spcPct val="100000"/>
              </a:lnSpc>
              <a:spcBef>
                <a:spcPts val="0"/>
              </a:spcBef>
              <a:spcAft>
                <a:spcPts val="0"/>
              </a:spcAft>
              <a:buSzPts val="4400"/>
              <a:buNone/>
              <a:defRPr/>
            </a:lvl3pPr>
            <a:lvl4pPr lvl="3" algn="l">
              <a:lnSpc>
                <a:spcPct val="100000"/>
              </a:lnSpc>
              <a:spcBef>
                <a:spcPts val="0"/>
              </a:spcBef>
              <a:spcAft>
                <a:spcPts val="0"/>
              </a:spcAft>
              <a:buSzPts val="4400"/>
              <a:buNone/>
              <a:defRPr/>
            </a:lvl4pPr>
            <a:lvl5pPr lvl="4" algn="l">
              <a:lnSpc>
                <a:spcPct val="100000"/>
              </a:lnSpc>
              <a:spcBef>
                <a:spcPts val="0"/>
              </a:spcBef>
              <a:spcAft>
                <a:spcPts val="0"/>
              </a:spcAft>
              <a:buSzPts val="4400"/>
              <a:buNone/>
              <a:defRPr/>
            </a:lvl5pPr>
            <a:lvl6pPr lvl="5" algn="l">
              <a:lnSpc>
                <a:spcPct val="100000"/>
              </a:lnSpc>
              <a:spcBef>
                <a:spcPts val="0"/>
              </a:spcBef>
              <a:spcAft>
                <a:spcPts val="0"/>
              </a:spcAft>
              <a:buSzPts val="4400"/>
              <a:buNone/>
              <a:defRPr/>
            </a:lvl6pPr>
            <a:lvl7pPr lvl="6" algn="l">
              <a:lnSpc>
                <a:spcPct val="100000"/>
              </a:lnSpc>
              <a:spcBef>
                <a:spcPts val="0"/>
              </a:spcBef>
              <a:spcAft>
                <a:spcPts val="0"/>
              </a:spcAft>
              <a:buSzPts val="4400"/>
              <a:buNone/>
              <a:defRPr/>
            </a:lvl7pPr>
            <a:lvl8pPr lvl="7" algn="l">
              <a:lnSpc>
                <a:spcPct val="100000"/>
              </a:lnSpc>
              <a:spcBef>
                <a:spcPts val="0"/>
              </a:spcBef>
              <a:spcAft>
                <a:spcPts val="0"/>
              </a:spcAft>
              <a:buSzPts val="4400"/>
              <a:buNone/>
              <a:defRPr/>
            </a:lvl8pPr>
            <a:lvl9pPr lvl="8" algn="l">
              <a:lnSpc>
                <a:spcPct val="100000"/>
              </a:lnSpc>
              <a:spcBef>
                <a:spcPts val="0"/>
              </a:spcBef>
              <a:spcAft>
                <a:spcPts val="0"/>
              </a:spcAft>
              <a:buSzPts val="4400"/>
              <a:buNone/>
              <a:defRPr/>
            </a:lvl9pPr>
          </a:lstStyle>
          <a:p/>
        </p:txBody>
      </p:sp>
      <p:sp>
        <p:nvSpPr>
          <p:cNvPr id="24" name="Google Shape;24;p18"/>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19"/>
          <p:cNvSpPr txBox="1"/>
          <p:nvPr>
            <p:ph type="title"/>
          </p:nvPr>
        </p:nvSpPr>
        <p:spPr>
          <a:xfrm>
            <a:off x="467550" y="926000"/>
            <a:ext cx="4212000" cy="1259400"/>
          </a:xfrm>
          <a:prstGeom prst="rect">
            <a:avLst/>
          </a:prstGeom>
          <a:noFill/>
          <a:ln>
            <a:noFill/>
          </a:ln>
        </p:spPr>
        <p:txBody>
          <a:bodyPr anchorCtr="0" anchor="b" bIns="142575" lIns="142575" spcFirstLastPara="1" rIns="142575" wrap="square" tIns="142575">
            <a:noAutofit/>
          </a:bodyPr>
          <a:lstStyle>
            <a:lvl1pPr lvl="0" algn="l">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sz="3700"/>
            </a:lvl2pPr>
            <a:lvl3pPr lvl="2" algn="l">
              <a:lnSpc>
                <a:spcPct val="100000"/>
              </a:lnSpc>
              <a:spcBef>
                <a:spcPts val="0"/>
              </a:spcBef>
              <a:spcAft>
                <a:spcPts val="0"/>
              </a:spcAft>
              <a:buSzPts val="3700"/>
              <a:buNone/>
              <a:defRPr sz="3700"/>
            </a:lvl3pPr>
            <a:lvl4pPr lvl="3" algn="l">
              <a:lnSpc>
                <a:spcPct val="100000"/>
              </a:lnSpc>
              <a:spcBef>
                <a:spcPts val="0"/>
              </a:spcBef>
              <a:spcAft>
                <a:spcPts val="0"/>
              </a:spcAft>
              <a:buSzPts val="3700"/>
              <a:buNone/>
              <a:defRPr sz="3700"/>
            </a:lvl4pPr>
            <a:lvl5pPr lvl="4" algn="l">
              <a:lnSpc>
                <a:spcPct val="100000"/>
              </a:lnSpc>
              <a:spcBef>
                <a:spcPts val="0"/>
              </a:spcBef>
              <a:spcAft>
                <a:spcPts val="0"/>
              </a:spcAft>
              <a:buSzPts val="3700"/>
              <a:buNone/>
              <a:defRPr sz="3700"/>
            </a:lvl5pPr>
            <a:lvl6pPr lvl="5" algn="l">
              <a:lnSpc>
                <a:spcPct val="100000"/>
              </a:lnSpc>
              <a:spcBef>
                <a:spcPts val="0"/>
              </a:spcBef>
              <a:spcAft>
                <a:spcPts val="0"/>
              </a:spcAft>
              <a:buSzPts val="3700"/>
              <a:buNone/>
              <a:defRPr sz="3700"/>
            </a:lvl6pPr>
            <a:lvl7pPr lvl="6" algn="l">
              <a:lnSpc>
                <a:spcPct val="100000"/>
              </a:lnSpc>
              <a:spcBef>
                <a:spcPts val="0"/>
              </a:spcBef>
              <a:spcAft>
                <a:spcPts val="0"/>
              </a:spcAft>
              <a:buSzPts val="3700"/>
              <a:buNone/>
              <a:defRPr sz="3700"/>
            </a:lvl7pPr>
            <a:lvl8pPr lvl="7" algn="l">
              <a:lnSpc>
                <a:spcPct val="100000"/>
              </a:lnSpc>
              <a:spcBef>
                <a:spcPts val="0"/>
              </a:spcBef>
              <a:spcAft>
                <a:spcPts val="0"/>
              </a:spcAft>
              <a:buSzPts val="3700"/>
              <a:buNone/>
              <a:defRPr sz="3700"/>
            </a:lvl8pPr>
            <a:lvl9pPr lvl="8" algn="l">
              <a:lnSpc>
                <a:spcPct val="100000"/>
              </a:lnSpc>
              <a:spcBef>
                <a:spcPts val="0"/>
              </a:spcBef>
              <a:spcAft>
                <a:spcPts val="0"/>
              </a:spcAft>
              <a:buSzPts val="3700"/>
              <a:buNone/>
              <a:defRPr sz="3700"/>
            </a:lvl9pPr>
          </a:lstStyle>
          <a:p/>
        </p:txBody>
      </p:sp>
      <p:sp>
        <p:nvSpPr>
          <p:cNvPr id="27" name="Google Shape;27;p19"/>
          <p:cNvSpPr txBox="1"/>
          <p:nvPr>
            <p:ph idx="1" type="body"/>
          </p:nvPr>
        </p:nvSpPr>
        <p:spPr>
          <a:xfrm>
            <a:off x="467550" y="2316000"/>
            <a:ext cx="4212000" cy="5298900"/>
          </a:xfrm>
          <a:prstGeom prst="rect">
            <a:avLst/>
          </a:prstGeom>
          <a:noFill/>
          <a:ln>
            <a:noFill/>
          </a:ln>
        </p:spPr>
        <p:txBody>
          <a:bodyPr anchorCtr="0" anchor="t" bIns="142575" lIns="142575" spcFirstLastPara="1" rIns="142575" wrap="square" tIns="142575">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2500"/>
              </a:spcBef>
              <a:spcAft>
                <a:spcPts val="0"/>
              </a:spcAft>
              <a:buSzPts val="1900"/>
              <a:buChar char="○"/>
              <a:defRPr sz="1900"/>
            </a:lvl2pPr>
            <a:lvl3pPr indent="-349250" lvl="2" marL="1371600" algn="l">
              <a:lnSpc>
                <a:spcPct val="115000"/>
              </a:lnSpc>
              <a:spcBef>
                <a:spcPts val="2500"/>
              </a:spcBef>
              <a:spcAft>
                <a:spcPts val="0"/>
              </a:spcAft>
              <a:buSzPts val="1900"/>
              <a:buChar char="■"/>
              <a:defRPr sz="1900"/>
            </a:lvl3pPr>
            <a:lvl4pPr indent="-349250" lvl="3" marL="1828800" algn="l">
              <a:lnSpc>
                <a:spcPct val="115000"/>
              </a:lnSpc>
              <a:spcBef>
                <a:spcPts val="2500"/>
              </a:spcBef>
              <a:spcAft>
                <a:spcPts val="0"/>
              </a:spcAft>
              <a:buSzPts val="1900"/>
              <a:buChar char="●"/>
              <a:defRPr sz="1900"/>
            </a:lvl4pPr>
            <a:lvl5pPr indent="-349250" lvl="4" marL="2286000" algn="l">
              <a:lnSpc>
                <a:spcPct val="115000"/>
              </a:lnSpc>
              <a:spcBef>
                <a:spcPts val="2500"/>
              </a:spcBef>
              <a:spcAft>
                <a:spcPts val="0"/>
              </a:spcAft>
              <a:buSzPts val="1900"/>
              <a:buChar char="○"/>
              <a:defRPr sz="1900"/>
            </a:lvl5pPr>
            <a:lvl6pPr indent="-349250" lvl="5" marL="2743200" algn="l">
              <a:lnSpc>
                <a:spcPct val="115000"/>
              </a:lnSpc>
              <a:spcBef>
                <a:spcPts val="2500"/>
              </a:spcBef>
              <a:spcAft>
                <a:spcPts val="0"/>
              </a:spcAft>
              <a:buSzPts val="1900"/>
              <a:buChar char="■"/>
              <a:defRPr sz="1900"/>
            </a:lvl6pPr>
            <a:lvl7pPr indent="-349250" lvl="6" marL="3200400" algn="l">
              <a:lnSpc>
                <a:spcPct val="115000"/>
              </a:lnSpc>
              <a:spcBef>
                <a:spcPts val="2500"/>
              </a:spcBef>
              <a:spcAft>
                <a:spcPts val="0"/>
              </a:spcAft>
              <a:buSzPts val="1900"/>
              <a:buChar char="●"/>
              <a:defRPr sz="1900"/>
            </a:lvl7pPr>
            <a:lvl8pPr indent="-349250" lvl="7" marL="3657600" algn="l">
              <a:lnSpc>
                <a:spcPct val="115000"/>
              </a:lnSpc>
              <a:spcBef>
                <a:spcPts val="2500"/>
              </a:spcBef>
              <a:spcAft>
                <a:spcPts val="0"/>
              </a:spcAft>
              <a:buSzPts val="1900"/>
              <a:buChar char="○"/>
              <a:defRPr sz="1900"/>
            </a:lvl8pPr>
            <a:lvl9pPr indent="-349250" lvl="8" marL="4114800" algn="l">
              <a:lnSpc>
                <a:spcPct val="115000"/>
              </a:lnSpc>
              <a:spcBef>
                <a:spcPts val="2500"/>
              </a:spcBef>
              <a:spcAft>
                <a:spcPts val="2500"/>
              </a:spcAft>
              <a:buSzPts val="1900"/>
              <a:buChar char="■"/>
              <a:defRPr sz="1900"/>
            </a:lvl9pPr>
          </a:lstStyle>
          <a:p/>
        </p:txBody>
      </p:sp>
      <p:sp>
        <p:nvSpPr>
          <p:cNvPr id="28" name="Google Shape;28;p19"/>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20"/>
          <p:cNvSpPr txBox="1"/>
          <p:nvPr>
            <p:ph type="title"/>
          </p:nvPr>
        </p:nvSpPr>
        <p:spPr>
          <a:xfrm>
            <a:off x="735375" y="750250"/>
            <a:ext cx="9551700" cy="6818100"/>
          </a:xfrm>
          <a:prstGeom prst="rect">
            <a:avLst/>
          </a:prstGeom>
          <a:noFill/>
          <a:ln>
            <a:noFill/>
          </a:ln>
        </p:spPr>
        <p:txBody>
          <a:bodyPr anchorCtr="0" anchor="ctr" bIns="142575" lIns="142575" spcFirstLastPara="1" rIns="142575" wrap="square" tIns="142575">
            <a:noAutofit/>
          </a:bodyPr>
          <a:lstStyle>
            <a:lvl1pPr lvl="0" algn="l">
              <a:lnSpc>
                <a:spcPct val="100000"/>
              </a:lnSpc>
              <a:spcBef>
                <a:spcPts val="0"/>
              </a:spcBef>
              <a:spcAft>
                <a:spcPts val="0"/>
              </a:spcAft>
              <a:buSzPts val="7500"/>
              <a:buNone/>
              <a:defRPr sz="7500"/>
            </a:lvl1pPr>
            <a:lvl2pPr lvl="1" algn="l">
              <a:lnSpc>
                <a:spcPct val="100000"/>
              </a:lnSpc>
              <a:spcBef>
                <a:spcPts val="0"/>
              </a:spcBef>
              <a:spcAft>
                <a:spcPts val="0"/>
              </a:spcAft>
              <a:buSzPts val="7500"/>
              <a:buNone/>
              <a:defRPr sz="7500"/>
            </a:lvl2pPr>
            <a:lvl3pPr lvl="2" algn="l">
              <a:lnSpc>
                <a:spcPct val="100000"/>
              </a:lnSpc>
              <a:spcBef>
                <a:spcPts val="0"/>
              </a:spcBef>
              <a:spcAft>
                <a:spcPts val="0"/>
              </a:spcAft>
              <a:buSzPts val="7500"/>
              <a:buNone/>
              <a:defRPr sz="7500"/>
            </a:lvl3pPr>
            <a:lvl4pPr lvl="3" algn="l">
              <a:lnSpc>
                <a:spcPct val="100000"/>
              </a:lnSpc>
              <a:spcBef>
                <a:spcPts val="0"/>
              </a:spcBef>
              <a:spcAft>
                <a:spcPts val="0"/>
              </a:spcAft>
              <a:buSzPts val="7500"/>
              <a:buNone/>
              <a:defRPr sz="7500"/>
            </a:lvl4pPr>
            <a:lvl5pPr lvl="4" algn="l">
              <a:lnSpc>
                <a:spcPct val="100000"/>
              </a:lnSpc>
              <a:spcBef>
                <a:spcPts val="0"/>
              </a:spcBef>
              <a:spcAft>
                <a:spcPts val="0"/>
              </a:spcAft>
              <a:buSzPts val="7500"/>
              <a:buNone/>
              <a:defRPr sz="7500"/>
            </a:lvl5pPr>
            <a:lvl6pPr lvl="5" algn="l">
              <a:lnSpc>
                <a:spcPct val="100000"/>
              </a:lnSpc>
              <a:spcBef>
                <a:spcPts val="0"/>
              </a:spcBef>
              <a:spcAft>
                <a:spcPts val="0"/>
              </a:spcAft>
              <a:buSzPts val="7500"/>
              <a:buNone/>
              <a:defRPr sz="7500"/>
            </a:lvl6pPr>
            <a:lvl7pPr lvl="6" algn="l">
              <a:lnSpc>
                <a:spcPct val="100000"/>
              </a:lnSpc>
              <a:spcBef>
                <a:spcPts val="0"/>
              </a:spcBef>
              <a:spcAft>
                <a:spcPts val="0"/>
              </a:spcAft>
              <a:buSzPts val="7500"/>
              <a:buNone/>
              <a:defRPr sz="7500"/>
            </a:lvl7pPr>
            <a:lvl8pPr lvl="7" algn="l">
              <a:lnSpc>
                <a:spcPct val="100000"/>
              </a:lnSpc>
              <a:spcBef>
                <a:spcPts val="0"/>
              </a:spcBef>
              <a:spcAft>
                <a:spcPts val="0"/>
              </a:spcAft>
              <a:buSzPts val="7500"/>
              <a:buNone/>
              <a:defRPr sz="7500"/>
            </a:lvl8pPr>
            <a:lvl9pPr lvl="8" algn="l">
              <a:lnSpc>
                <a:spcPct val="100000"/>
              </a:lnSpc>
              <a:spcBef>
                <a:spcPts val="0"/>
              </a:spcBef>
              <a:spcAft>
                <a:spcPts val="0"/>
              </a:spcAft>
              <a:buSzPts val="7500"/>
              <a:buNone/>
              <a:defRPr sz="7500"/>
            </a:lvl9pPr>
          </a:lstStyle>
          <a:p/>
        </p:txBody>
      </p:sp>
      <p:sp>
        <p:nvSpPr>
          <p:cNvPr id="31" name="Google Shape;31;p20"/>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1"/>
          <p:cNvSpPr/>
          <p:nvPr/>
        </p:nvSpPr>
        <p:spPr>
          <a:xfrm>
            <a:off x="6858000" y="-208"/>
            <a:ext cx="6858000" cy="8572500"/>
          </a:xfrm>
          <a:prstGeom prst="rect">
            <a:avLst/>
          </a:prstGeom>
          <a:solidFill>
            <a:schemeClr val="lt2"/>
          </a:solidFill>
          <a:ln>
            <a:noFill/>
          </a:ln>
        </p:spPr>
        <p:txBody>
          <a:bodyPr anchorCtr="0" anchor="ctr" bIns="142575" lIns="142575" spcFirstLastPara="1" rIns="142575" wrap="square" tIns="142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txBox="1"/>
          <p:nvPr>
            <p:ph type="title"/>
          </p:nvPr>
        </p:nvSpPr>
        <p:spPr>
          <a:xfrm>
            <a:off x="398250" y="2055292"/>
            <a:ext cx="6067800" cy="2470500"/>
          </a:xfrm>
          <a:prstGeom prst="rect">
            <a:avLst/>
          </a:prstGeom>
          <a:noFill/>
          <a:ln>
            <a:noFill/>
          </a:ln>
        </p:spPr>
        <p:txBody>
          <a:bodyPr anchorCtr="0" anchor="b" bIns="142575" lIns="142575" spcFirstLastPara="1" rIns="142575" wrap="square" tIns="142575">
            <a:no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p:txBody>
      </p:sp>
      <p:sp>
        <p:nvSpPr>
          <p:cNvPr id="35" name="Google Shape;35;p21"/>
          <p:cNvSpPr txBox="1"/>
          <p:nvPr>
            <p:ph idx="1" type="subTitle"/>
          </p:nvPr>
        </p:nvSpPr>
        <p:spPr>
          <a:xfrm>
            <a:off x="398250" y="4671792"/>
            <a:ext cx="6067800" cy="2058600"/>
          </a:xfrm>
          <a:prstGeom prst="rect">
            <a:avLst/>
          </a:prstGeom>
          <a:noFill/>
          <a:ln>
            <a:noFill/>
          </a:ln>
        </p:spPr>
        <p:txBody>
          <a:bodyPr anchorCtr="0" anchor="t" bIns="142575" lIns="142575" spcFirstLastPara="1" rIns="142575" wrap="square" tIns="142575">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6" name="Google Shape;36;p21"/>
          <p:cNvSpPr txBox="1"/>
          <p:nvPr>
            <p:ph idx="2" type="body"/>
          </p:nvPr>
        </p:nvSpPr>
        <p:spPr>
          <a:xfrm>
            <a:off x="7409250" y="1206792"/>
            <a:ext cx="5755500" cy="6158400"/>
          </a:xfrm>
          <a:prstGeom prst="rect">
            <a:avLst/>
          </a:prstGeom>
          <a:noFill/>
          <a:ln>
            <a:noFill/>
          </a:ln>
        </p:spPr>
        <p:txBody>
          <a:bodyPr anchorCtr="0" anchor="ctr" bIns="142575" lIns="142575" spcFirstLastPara="1" rIns="142575" wrap="square" tIns="142575">
            <a:noAutofit/>
          </a:bodyPr>
          <a:lstStyle>
            <a:lvl1pPr indent="-406400" lvl="0" marL="457200" algn="l">
              <a:lnSpc>
                <a:spcPct val="115000"/>
              </a:lnSpc>
              <a:spcBef>
                <a:spcPts val="0"/>
              </a:spcBef>
              <a:spcAft>
                <a:spcPts val="0"/>
              </a:spcAft>
              <a:buSzPts val="2800"/>
              <a:buChar char="●"/>
              <a:defRPr/>
            </a:lvl1pPr>
            <a:lvl2pPr indent="-368300" lvl="1" marL="914400" algn="l">
              <a:lnSpc>
                <a:spcPct val="115000"/>
              </a:lnSpc>
              <a:spcBef>
                <a:spcPts val="2500"/>
              </a:spcBef>
              <a:spcAft>
                <a:spcPts val="0"/>
              </a:spcAft>
              <a:buSzPts val="2200"/>
              <a:buChar char="○"/>
              <a:defRPr/>
            </a:lvl2pPr>
            <a:lvl3pPr indent="-368300" lvl="2" marL="1371600" algn="l">
              <a:lnSpc>
                <a:spcPct val="115000"/>
              </a:lnSpc>
              <a:spcBef>
                <a:spcPts val="2500"/>
              </a:spcBef>
              <a:spcAft>
                <a:spcPts val="0"/>
              </a:spcAft>
              <a:buSzPts val="2200"/>
              <a:buChar char="■"/>
              <a:defRPr/>
            </a:lvl3pPr>
            <a:lvl4pPr indent="-368300" lvl="3" marL="1828800" algn="l">
              <a:lnSpc>
                <a:spcPct val="115000"/>
              </a:lnSpc>
              <a:spcBef>
                <a:spcPts val="2500"/>
              </a:spcBef>
              <a:spcAft>
                <a:spcPts val="0"/>
              </a:spcAft>
              <a:buSzPts val="2200"/>
              <a:buChar char="●"/>
              <a:defRPr/>
            </a:lvl4pPr>
            <a:lvl5pPr indent="-368300" lvl="4" marL="2286000" algn="l">
              <a:lnSpc>
                <a:spcPct val="115000"/>
              </a:lnSpc>
              <a:spcBef>
                <a:spcPts val="2500"/>
              </a:spcBef>
              <a:spcAft>
                <a:spcPts val="0"/>
              </a:spcAft>
              <a:buSzPts val="2200"/>
              <a:buChar char="○"/>
              <a:defRPr/>
            </a:lvl5pPr>
            <a:lvl6pPr indent="-368300" lvl="5" marL="2743200" algn="l">
              <a:lnSpc>
                <a:spcPct val="115000"/>
              </a:lnSpc>
              <a:spcBef>
                <a:spcPts val="2500"/>
              </a:spcBef>
              <a:spcAft>
                <a:spcPts val="0"/>
              </a:spcAft>
              <a:buSzPts val="2200"/>
              <a:buChar char="■"/>
              <a:defRPr/>
            </a:lvl6pPr>
            <a:lvl7pPr indent="-368300" lvl="6" marL="3200400" algn="l">
              <a:lnSpc>
                <a:spcPct val="115000"/>
              </a:lnSpc>
              <a:spcBef>
                <a:spcPts val="2500"/>
              </a:spcBef>
              <a:spcAft>
                <a:spcPts val="0"/>
              </a:spcAft>
              <a:buSzPts val="2200"/>
              <a:buChar char="●"/>
              <a:defRPr/>
            </a:lvl7pPr>
            <a:lvl8pPr indent="-368300" lvl="7" marL="3657600" algn="l">
              <a:lnSpc>
                <a:spcPct val="115000"/>
              </a:lnSpc>
              <a:spcBef>
                <a:spcPts val="2500"/>
              </a:spcBef>
              <a:spcAft>
                <a:spcPts val="0"/>
              </a:spcAft>
              <a:buSzPts val="2200"/>
              <a:buChar char="○"/>
              <a:defRPr/>
            </a:lvl8pPr>
            <a:lvl9pPr indent="-368300" lvl="8" marL="4114800" algn="l">
              <a:lnSpc>
                <a:spcPct val="115000"/>
              </a:lnSpc>
              <a:spcBef>
                <a:spcPts val="2500"/>
              </a:spcBef>
              <a:spcAft>
                <a:spcPts val="2500"/>
              </a:spcAft>
              <a:buSzPts val="2200"/>
              <a:buChar char="■"/>
              <a:defRPr/>
            </a:lvl9pPr>
          </a:lstStyle>
          <a:p/>
        </p:txBody>
      </p:sp>
      <p:sp>
        <p:nvSpPr>
          <p:cNvPr id="37" name="Google Shape;37;p21"/>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22"/>
          <p:cNvSpPr txBox="1"/>
          <p:nvPr>
            <p:ph idx="1" type="body"/>
          </p:nvPr>
        </p:nvSpPr>
        <p:spPr>
          <a:xfrm>
            <a:off x="467550" y="7050958"/>
            <a:ext cx="8998200" cy="1008600"/>
          </a:xfrm>
          <a:prstGeom prst="rect">
            <a:avLst/>
          </a:prstGeom>
          <a:noFill/>
          <a:ln>
            <a:noFill/>
          </a:ln>
        </p:spPr>
        <p:txBody>
          <a:bodyPr anchorCtr="0" anchor="ctr" bIns="142575" lIns="142575" spcFirstLastPara="1" rIns="142575" wrap="square" tIns="142575">
            <a:noAutofit/>
          </a:bodyPr>
          <a:lstStyle>
            <a:lvl1pPr indent="-228600" lvl="0" marL="457200" algn="l">
              <a:lnSpc>
                <a:spcPct val="100000"/>
              </a:lnSpc>
              <a:spcBef>
                <a:spcPts val="0"/>
              </a:spcBef>
              <a:spcAft>
                <a:spcPts val="0"/>
              </a:spcAft>
              <a:buSzPts val="2800"/>
              <a:buNone/>
              <a:defRPr/>
            </a:lvl1pPr>
          </a:lstStyle>
          <a:p/>
        </p:txBody>
      </p:sp>
      <p:sp>
        <p:nvSpPr>
          <p:cNvPr id="40" name="Google Shape;40;p22"/>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23"/>
          <p:cNvSpPr txBox="1"/>
          <p:nvPr>
            <p:ph hasCustomPrompt="1" type="title"/>
          </p:nvPr>
        </p:nvSpPr>
        <p:spPr>
          <a:xfrm>
            <a:off x="467550" y="1843542"/>
            <a:ext cx="12780900" cy="3272400"/>
          </a:xfrm>
          <a:prstGeom prst="rect">
            <a:avLst/>
          </a:prstGeom>
          <a:noFill/>
          <a:ln>
            <a:noFill/>
          </a:ln>
        </p:spPr>
        <p:txBody>
          <a:bodyPr anchorCtr="0" anchor="b" bIns="142575" lIns="142575" spcFirstLastPara="1" rIns="142575" wrap="square" tIns="142575">
            <a:noAutofit/>
          </a:bodyPr>
          <a:lstStyle>
            <a:lvl1pPr lvl="0" algn="ctr">
              <a:lnSpc>
                <a:spcPct val="100000"/>
              </a:lnSpc>
              <a:spcBef>
                <a:spcPts val="0"/>
              </a:spcBef>
              <a:spcAft>
                <a:spcPts val="0"/>
              </a:spcAft>
              <a:buSzPts val="18700"/>
              <a:buNone/>
              <a:defRPr sz="18700"/>
            </a:lvl1pPr>
            <a:lvl2pPr lvl="1" algn="ctr">
              <a:lnSpc>
                <a:spcPct val="100000"/>
              </a:lnSpc>
              <a:spcBef>
                <a:spcPts val="0"/>
              </a:spcBef>
              <a:spcAft>
                <a:spcPts val="0"/>
              </a:spcAft>
              <a:buSzPts val="18700"/>
              <a:buNone/>
              <a:defRPr sz="18700"/>
            </a:lvl2pPr>
            <a:lvl3pPr lvl="2" algn="ctr">
              <a:lnSpc>
                <a:spcPct val="100000"/>
              </a:lnSpc>
              <a:spcBef>
                <a:spcPts val="0"/>
              </a:spcBef>
              <a:spcAft>
                <a:spcPts val="0"/>
              </a:spcAft>
              <a:buSzPts val="18700"/>
              <a:buNone/>
              <a:defRPr sz="18700"/>
            </a:lvl3pPr>
            <a:lvl4pPr lvl="3" algn="ctr">
              <a:lnSpc>
                <a:spcPct val="100000"/>
              </a:lnSpc>
              <a:spcBef>
                <a:spcPts val="0"/>
              </a:spcBef>
              <a:spcAft>
                <a:spcPts val="0"/>
              </a:spcAft>
              <a:buSzPts val="18700"/>
              <a:buNone/>
              <a:defRPr sz="18700"/>
            </a:lvl4pPr>
            <a:lvl5pPr lvl="4" algn="ctr">
              <a:lnSpc>
                <a:spcPct val="100000"/>
              </a:lnSpc>
              <a:spcBef>
                <a:spcPts val="0"/>
              </a:spcBef>
              <a:spcAft>
                <a:spcPts val="0"/>
              </a:spcAft>
              <a:buSzPts val="18700"/>
              <a:buNone/>
              <a:defRPr sz="18700"/>
            </a:lvl5pPr>
            <a:lvl6pPr lvl="5" algn="ctr">
              <a:lnSpc>
                <a:spcPct val="100000"/>
              </a:lnSpc>
              <a:spcBef>
                <a:spcPts val="0"/>
              </a:spcBef>
              <a:spcAft>
                <a:spcPts val="0"/>
              </a:spcAft>
              <a:buSzPts val="18700"/>
              <a:buNone/>
              <a:defRPr sz="18700"/>
            </a:lvl6pPr>
            <a:lvl7pPr lvl="6" algn="ctr">
              <a:lnSpc>
                <a:spcPct val="100000"/>
              </a:lnSpc>
              <a:spcBef>
                <a:spcPts val="0"/>
              </a:spcBef>
              <a:spcAft>
                <a:spcPts val="0"/>
              </a:spcAft>
              <a:buSzPts val="18700"/>
              <a:buNone/>
              <a:defRPr sz="18700"/>
            </a:lvl7pPr>
            <a:lvl8pPr lvl="7" algn="ctr">
              <a:lnSpc>
                <a:spcPct val="100000"/>
              </a:lnSpc>
              <a:spcBef>
                <a:spcPts val="0"/>
              </a:spcBef>
              <a:spcAft>
                <a:spcPts val="0"/>
              </a:spcAft>
              <a:buSzPts val="18700"/>
              <a:buNone/>
              <a:defRPr sz="18700"/>
            </a:lvl8pPr>
            <a:lvl9pPr lvl="8" algn="ctr">
              <a:lnSpc>
                <a:spcPct val="100000"/>
              </a:lnSpc>
              <a:spcBef>
                <a:spcPts val="0"/>
              </a:spcBef>
              <a:spcAft>
                <a:spcPts val="0"/>
              </a:spcAft>
              <a:buSzPts val="18700"/>
              <a:buNone/>
              <a:defRPr sz="18700"/>
            </a:lvl9pPr>
          </a:lstStyle>
          <a:p>
            <a:r>
              <a:t>xx%</a:t>
            </a:r>
          </a:p>
        </p:txBody>
      </p:sp>
      <p:sp>
        <p:nvSpPr>
          <p:cNvPr id="43" name="Google Shape;43;p23"/>
          <p:cNvSpPr txBox="1"/>
          <p:nvPr>
            <p:ph idx="1" type="body"/>
          </p:nvPr>
        </p:nvSpPr>
        <p:spPr>
          <a:xfrm>
            <a:off x="467550" y="5253708"/>
            <a:ext cx="12780900" cy="2168100"/>
          </a:xfrm>
          <a:prstGeom prst="rect">
            <a:avLst/>
          </a:prstGeom>
          <a:noFill/>
          <a:ln>
            <a:noFill/>
          </a:ln>
        </p:spPr>
        <p:txBody>
          <a:bodyPr anchorCtr="0" anchor="t" bIns="142575" lIns="142575" spcFirstLastPara="1" rIns="142575" wrap="square" tIns="142575">
            <a:noAutofit/>
          </a:bodyPr>
          <a:lstStyle>
            <a:lvl1pPr indent="-406400" lvl="0" marL="457200" algn="ctr">
              <a:lnSpc>
                <a:spcPct val="115000"/>
              </a:lnSpc>
              <a:spcBef>
                <a:spcPts val="0"/>
              </a:spcBef>
              <a:spcAft>
                <a:spcPts val="0"/>
              </a:spcAft>
              <a:buSzPts val="2800"/>
              <a:buChar char="●"/>
              <a:defRPr/>
            </a:lvl1pPr>
            <a:lvl2pPr indent="-368300" lvl="1" marL="914400" algn="ctr">
              <a:lnSpc>
                <a:spcPct val="115000"/>
              </a:lnSpc>
              <a:spcBef>
                <a:spcPts val="2500"/>
              </a:spcBef>
              <a:spcAft>
                <a:spcPts val="0"/>
              </a:spcAft>
              <a:buSzPts val="2200"/>
              <a:buChar char="○"/>
              <a:defRPr/>
            </a:lvl2pPr>
            <a:lvl3pPr indent="-368300" lvl="2" marL="1371600" algn="ctr">
              <a:lnSpc>
                <a:spcPct val="115000"/>
              </a:lnSpc>
              <a:spcBef>
                <a:spcPts val="2500"/>
              </a:spcBef>
              <a:spcAft>
                <a:spcPts val="0"/>
              </a:spcAft>
              <a:buSzPts val="2200"/>
              <a:buChar char="■"/>
              <a:defRPr/>
            </a:lvl3pPr>
            <a:lvl4pPr indent="-368300" lvl="3" marL="1828800" algn="ctr">
              <a:lnSpc>
                <a:spcPct val="115000"/>
              </a:lnSpc>
              <a:spcBef>
                <a:spcPts val="2500"/>
              </a:spcBef>
              <a:spcAft>
                <a:spcPts val="0"/>
              </a:spcAft>
              <a:buSzPts val="2200"/>
              <a:buChar char="●"/>
              <a:defRPr/>
            </a:lvl4pPr>
            <a:lvl5pPr indent="-368300" lvl="4" marL="2286000" algn="ctr">
              <a:lnSpc>
                <a:spcPct val="115000"/>
              </a:lnSpc>
              <a:spcBef>
                <a:spcPts val="2500"/>
              </a:spcBef>
              <a:spcAft>
                <a:spcPts val="0"/>
              </a:spcAft>
              <a:buSzPts val="2200"/>
              <a:buChar char="○"/>
              <a:defRPr/>
            </a:lvl5pPr>
            <a:lvl6pPr indent="-368300" lvl="5" marL="2743200" algn="ctr">
              <a:lnSpc>
                <a:spcPct val="115000"/>
              </a:lnSpc>
              <a:spcBef>
                <a:spcPts val="2500"/>
              </a:spcBef>
              <a:spcAft>
                <a:spcPts val="0"/>
              </a:spcAft>
              <a:buSzPts val="2200"/>
              <a:buChar char="■"/>
              <a:defRPr/>
            </a:lvl6pPr>
            <a:lvl7pPr indent="-368300" lvl="6" marL="3200400" algn="ctr">
              <a:lnSpc>
                <a:spcPct val="115000"/>
              </a:lnSpc>
              <a:spcBef>
                <a:spcPts val="2500"/>
              </a:spcBef>
              <a:spcAft>
                <a:spcPts val="0"/>
              </a:spcAft>
              <a:buSzPts val="2200"/>
              <a:buChar char="●"/>
              <a:defRPr/>
            </a:lvl7pPr>
            <a:lvl8pPr indent="-368300" lvl="7" marL="3657600" algn="ctr">
              <a:lnSpc>
                <a:spcPct val="115000"/>
              </a:lnSpc>
              <a:spcBef>
                <a:spcPts val="2500"/>
              </a:spcBef>
              <a:spcAft>
                <a:spcPts val="0"/>
              </a:spcAft>
              <a:buSzPts val="2200"/>
              <a:buChar char="○"/>
              <a:defRPr/>
            </a:lvl8pPr>
            <a:lvl9pPr indent="-368300" lvl="8" marL="4114800" algn="ctr">
              <a:lnSpc>
                <a:spcPct val="115000"/>
              </a:lnSpc>
              <a:spcBef>
                <a:spcPts val="2500"/>
              </a:spcBef>
              <a:spcAft>
                <a:spcPts val="2500"/>
              </a:spcAft>
              <a:buSzPts val="2200"/>
              <a:buChar char="■"/>
              <a:defRPr/>
            </a:lvl9pPr>
          </a:lstStyle>
          <a:p/>
        </p:txBody>
      </p:sp>
      <p:sp>
        <p:nvSpPr>
          <p:cNvPr id="44" name="Google Shape;44;p23"/>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67550" y="741708"/>
            <a:ext cx="12780900" cy="954600"/>
          </a:xfrm>
          <a:prstGeom prst="rect">
            <a:avLst/>
          </a:prstGeom>
          <a:noFill/>
          <a:ln>
            <a:noFill/>
          </a:ln>
        </p:spPr>
        <p:txBody>
          <a:bodyPr anchorCtr="0" anchor="t" bIns="142575" lIns="142575" spcFirstLastPara="1" rIns="142575" wrap="square" tIns="142575">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467550" y="1920792"/>
            <a:ext cx="12780900" cy="5694000"/>
          </a:xfrm>
          <a:prstGeom prst="rect">
            <a:avLst/>
          </a:prstGeom>
          <a:noFill/>
          <a:ln>
            <a:noFill/>
          </a:ln>
        </p:spPr>
        <p:txBody>
          <a:bodyPr anchorCtr="0" anchor="t" bIns="142575" lIns="142575" spcFirstLastPara="1" rIns="142575" wrap="square" tIns="142575">
            <a:noAutofit/>
          </a:bodyPr>
          <a:lstStyle>
            <a:lvl1pPr indent="-406400" lvl="0" marL="457200" marR="0" rtl="0" algn="l">
              <a:lnSpc>
                <a:spcPct val="115000"/>
              </a:lnSpc>
              <a:spcBef>
                <a:spcPts val="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68300" lvl="1" marL="9144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2pPr>
            <a:lvl3pPr indent="-368300" lvl="2" marL="13716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3pPr>
            <a:lvl4pPr indent="-368300" lvl="3" marL="18288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4pPr>
            <a:lvl5pPr indent="-368300" lvl="4" marL="22860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5pPr>
            <a:lvl6pPr indent="-368300" lvl="5" marL="27432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6pPr>
            <a:lvl7pPr indent="-368300" lvl="6" marL="32004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7pPr>
            <a:lvl8pPr indent="-368300" lvl="7" marL="3657600" marR="0" rtl="0" algn="l">
              <a:lnSpc>
                <a:spcPct val="115000"/>
              </a:lnSpc>
              <a:spcBef>
                <a:spcPts val="25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8pPr>
            <a:lvl9pPr indent="-368300" lvl="8" marL="4114800" marR="0" rtl="0" algn="l">
              <a:lnSpc>
                <a:spcPct val="115000"/>
              </a:lnSpc>
              <a:spcBef>
                <a:spcPts val="2500"/>
              </a:spcBef>
              <a:spcAft>
                <a:spcPts val="2500"/>
              </a:spcAft>
              <a:buClr>
                <a:schemeClr val="dk2"/>
              </a:buClr>
              <a:buSzPts val="2200"/>
              <a:buFont typeface="Arial"/>
              <a:buChar char="■"/>
              <a:defRPr b="0" i="0" sz="22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12708687" y="7772028"/>
            <a:ext cx="822900" cy="656100"/>
          </a:xfrm>
          <a:prstGeom prst="rect">
            <a:avLst/>
          </a:prstGeom>
          <a:noFill/>
          <a:ln>
            <a:noFill/>
          </a:ln>
        </p:spPr>
        <p:txBody>
          <a:bodyPr anchorCtr="0" anchor="ctr" bIns="142575" lIns="142575" spcFirstLastPara="1" rIns="142575" wrap="square" tIns="14257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pic>
        <p:nvPicPr>
          <p:cNvPr descr="preencoded.png" id="61" name="Google Shape;61;g1d52e31e13a_0_0"/>
          <p:cNvPicPr preferRelativeResize="0"/>
          <p:nvPr/>
        </p:nvPicPr>
        <p:blipFill rotWithShape="1">
          <a:blip r:embed="rId3">
            <a:alphaModFix/>
          </a:blip>
          <a:srcRect b="0" l="0" r="0" t="0"/>
          <a:stretch/>
        </p:blipFill>
        <p:spPr>
          <a:xfrm>
            <a:off x="871538" y="1222375"/>
            <a:ext cx="1993738" cy="428626"/>
          </a:xfrm>
          <a:prstGeom prst="rect">
            <a:avLst/>
          </a:prstGeom>
          <a:noFill/>
          <a:ln>
            <a:noFill/>
          </a:ln>
        </p:spPr>
      </p:pic>
      <p:pic>
        <p:nvPicPr>
          <p:cNvPr descr="preencoded.png" id="62" name="Google Shape;62;g1d52e31e13a_0_0"/>
          <p:cNvPicPr preferRelativeResize="0"/>
          <p:nvPr/>
        </p:nvPicPr>
        <p:blipFill rotWithShape="1">
          <a:blip r:embed="rId4">
            <a:alphaModFix/>
          </a:blip>
          <a:srcRect b="0" l="0" r="0" t="0"/>
          <a:stretch/>
        </p:blipFill>
        <p:spPr>
          <a:xfrm>
            <a:off x="6529388" y="0"/>
            <a:ext cx="7184814" cy="7715250"/>
          </a:xfrm>
          <a:prstGeom prst="rect">
            <a:avLst/>
          </a:prstGeom>
          <a:noFill/>
          <a:ln>
            <a:noFill/>
          </a:ln>
        </p:spPr>
      </p:pic>
      <p:pic>
        <p:nvPicPr>
          <p:cNvPr descr="preencoded.png" id="63" name="Google Shape;63;g1d52e31e13a_0_0"/>
          <p:cNvPicPr preferRelativeResize="0"/>
          <p:nvPr/>
        </p:nvPicPr>
        <p:blipFill rotWithShape="1">
          <a:blip r:embed="rId5">
            <a:alphaModFix/>
          </a:blip>
          <a:srcRect b="0" l="0" r="0" t="0"/>
          <a:stretch/>
        </p:blipFill>
        <p:spPr>
          <a:xfrm>
            <a:off x="7758113" y="1698625"/>
            <a:ext cx="5957888" cy="6186488"/>
          </a:xfrm>
          <a:prstGeom prst="rect">
            <a:avLst/>
          </a:prstGeom>
          <a:noFill/>
          <a:ln>
            <a:noFill/>
          </a:ln>
        </p:spPr>
      </p:pic>
      <p:sp>
        <p:nvSpPr>
          <p:cNvPr id="64" name="Google Shape;64;g1d52e31e13a_0_0"/>
          <p:cNvSpPr/>
          <p:nvPr/>
        </p:nvSpPr>
        <p:spPr>
          <a:xfrm>
            <a:off x="871538" y="3294063"/>
            <a:ext cx="8522400" cy="19845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Clr>
                <a:srgbClr val="000000"/>
              </a:buClr>
              <a:buSzPts val="6400"/>
              <a:buFont typeface="Arial"/>
              <a:buNone/>
            </a:pPr>
            <a:r>
              <a:rPr lang="en-US" sz="6400">
                <a:solidFill>
                  <a:srgbClr val="002F4F"/>
                </a:solidFill>
                <a:latin typeface="Raleway Medium"/>
                <a:ea typeface="Raleway Medium"/>
                <a:cs typeface="Raleway Medium"/>
                <a:sym typeface="Raleway Medium"/>
              </a:rPr>
              <a:t>Spring MVC</a:t>
            </a:r>
            <a:endParaRPr b="0" i="0" sz="6400" u="none" cap="none" strike="noStrike">
              <a:solidFill>
                <a:schemeClr val="dk1"/>
              </a:solidFill>
              <a:latin typeface="Calibri"/>
              <a:ea typeface="Calibri"/>
              <a:cs typeface="Calibri"/>
              <a:sym typeface="Calibri"/>
            </a:endParaRPr>
          </a:p>
        </p:txBody>
      </p:sp>
      <p:sp>
        <p:nvSpPr>
          <p:cNvPr id="65" name="Google Shape;65;g1d52e31e13a_0_0"/>
          <p:cNvSpPr/>
          <p:nvPr/>
        </p:nvSpPr>
        <p:spPr>
          <a:xfrm>
            <a:off x="871553" y="7437450"/>
            <a:ext cx="1993800" cy="3336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2100"/>
              <a:buFont typeface="Arial"/>
              <a:buNone/>
            </a:pPr>
            <a:r>
              <a:rPr b="0" i="0" lang="en-US" sz="2100" u="none" cap="none" strike="noStrike">
                <a:solidFill>
                  <a:srgbClr val="002F4F"/>
                </a:solidFill>
                <a:latin typeface="Raleway"/>
                <a:ea typeface="Raleway"/>
                <a:cs typeface="Raleway"/>
                <a:sym typeface="Raleway"/>
              </a:rPr>
              <a:t>astondevs.ru</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1" type="body"/>
          </p:nvPr>
        </p:nvSpPr>
        <p:spPr>
          <a:xfrm>
            <a:off x="373380" y="2935605"/>
            <a:ext cx="12780645" cy="5335905"/>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При помощи интерфейса </a:t>
            </a:r>
            <a:r>
              <a:rPr b="1" lang="en-US">
                <a:solidFill>
                  <a:schemeClr val="dk1"/>
                </a:solidFill>
                <a:latin typeface="Raleway"/>
                <a:ea typeface="Raleway"/>
                <a:cs typeface="Raleway"/>
                <a:sym typeface="Raleway"/>
              </a:rPr>
              <a:t>ViewResolver DispatcherServlet </a:t>
            </a:r>
            <a:r>
              <a:rPr lang="en-US">
                <a:solidFill>
                  <a:schemeClr val="dk1"/>
                </a:solidFill>
                <a:latin typeface="Raleway"/>
                <a:ea typeface="Raleway"/>
                <a:cs typeface="Raleway"/>
                <a:sym typeface="Raleway"/>
              </a:rPr>
              <a:t>определяет, какое </a:t>
            </a:r>
            <a:r>
              <a:rPr b="1" lang="en-US">
                <a:solidFill>
                  <a:schemeClr val="dk1"/>
                </a:solidFill>
                <a:latin typeface="Raleway"/>
                <a:ea typeface="Raleway"/>
                <a:cs typeface="Raleway"/>
                <a:sym typeface="Raleway"/>
              </a:rPr>
              <a:t>Представление</a:t>
            </a:r>
            <a:r>
              <a:rPr lang="en-US">
                <a:solidFill>
                  <a:schemeClr val="dk1"/>
                </a:solidFill>
                <a:latin typeface="Raleway"/>
                <a:ea typeface="Raleway"/>
                <a:cs typeface="Raleway"/>
                <a:sym typeface="Raleway"/>
              </a:rPr>
              <a:t> нужно использовать на основании полученного имени.</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После того, как </a:t>
            </a:r>
            <a:r>
              <a:rPr b="1" lang="en-US">
                <a:solidFill>
                  <a:schemeClr val="dk1"/>
                </a:solidFill>
                <a:latin typeface="Raleway"/>
                <a:ea typeface="Raleway"/>
                <a:cs typeface="Raleway"/>
                <a:sym typeface="Raleway"/>
              </a:rPr>
              <a:t>Представление(View)</a:t>
            </a:r>
            <a:r>
              <a:rPr lang="en-US">
                <a:solidFill>
                  <a:schemeClr val="dk1"/>
                </a:solidFill>
                <a:latin typeface="Raleway"/>
                <a:ea typeface="Raleway"/>
                <a:cs typeface="Raleway"/>
                <a:sym typeface="Raleway"/>
              </a:rPr>
              <a:t> создано, DispatcherServlet отправляет данные Модели в виде атрибутов в </a:t>
            </a:r>
            <a:r>
              <a:rPr b="1" lang="en-US">
                <a:solidFill>
                  <a:schemeClr val="dk1"/>
                </a:solidFill>
                <a:latin typeface="Raleway"/>
                <a:ea typeface="Raleway"/>
                <a:cs typeface="Raleway"/>
                <a:sym typeface="Raleway"/>
              </a:rPr>
              <a:t>Представление</a:t>
            </a:r>
            <a:r>
              <a:rPr lang="en-US">
                <a:solidFill>
                  <a:schemeClr val="dk1"/>
                </a:solidFill>
                <a:latin typeface="Raleway"/>
                <a:ea typeface="Raleway"/>
                <a:cs typeface="Raleway"/>
                <a:sym typeface="Raleway"/>
              </a:rPr>
              <a:t>, которое в конечном итоге отображается в браузере.</a:t>
            </a:r>
            <a:endParaRPr>
              <a:solidFill>
                <a:schemeClr val="dk1"/>
              </a:solidFill>
              <a:latin typeface="Raleway"/>
              <a:ea typeface="Raleway"/>
              <a:cs typeface="Raleway"/>
              <a:sym typeface="Raleway"/>
            </a:endParaRPr>
          </a:p>
        </p:txBody>
      </p:sp>
      <p:sp>
        <p:nvSpPr>
          <p:cNvPr id="120" name="Google Shape;120;p10"/>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Последовательность обработки HTTP запроса</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idx="1" type="body"/>
          </p:nvPr>
        </p:nvSpPr>
        <p:spPr>
          <a:xfrm>
            <a:off x="906155" y="1963205"/>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WebApplicationContext - это интерфейс, который предоставляет конфигурацию для веб приложения.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Он является read-only (т.е. его нельзя перезаписать) во время выполнения приложения, но может быть перезагружен, если это позволяет реализация.</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p:txBody>
      </p:sp>
      <p:sp>
        <p:nvSpPr>
          <p:cNvPr id="126" name="Google Shape;126;p11"/>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Web application context</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idx="1" type="body"/>
          </p:nvPr>
        </p:nvSpPr>
        <p:spPr>
          <a:xfrm>
            <a:off x="373380" y="2935605"/>
            <a:ext cx="12780645" cy="5335905"/>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t/>
            </a:r>
            <a:endParaRPr>
              <a:solidFill>
                <a:schemeClr val="dk1"/>
              </a:solidFill>
            </a:endParaRPr>
          </a:p>
          <a:p>
            <a:pPr indent="0" lvl="0" marL="50800" rtl="0" algn="l">
              <a:lnSpc>
                <a:spcPct val="115000"/>
              </a:lnSpc>
              <a:spcBef>
                <a:spcPts val="0"/>
              </a:spcBef>
              <a:spcAft>
                <a:spcPts val="0"/>
              </a:spcAft>
              <a:buSzPts val="2800"/>
              <a:buNone/>
            </a:pPr>
            <a:r>
              <a:t/>
            </a:r>
            <a:endParaRPr>
              <a:solidFill>
                <a:schemeClr val="dk1"/>
              </a:solidFill>
            </a:endParaRPr>
          </a:p>
        </p:txBody>
      </p:sp>
      <p:pic>
        <p:nvPicPr>
          <p:cNvPr id="132" name="Google Shape;132;p12"/>
          <p:cNvPicPr preferRelativeResize="0"/>
          <p:nvPr/>
        </p:nvPicPr>
        <p:blipFill rotWithShape="1">
          <a:blip r:embed="rId3">
            <a:alphaModFix/>
          </a:blip>
          <a:srcRect b="0" l="0" r="0" t="0"/>
          <a:stretch/>
        </p:blipFill>
        <p:spPr>
          <a:xfrm>
            <a:off x="906140" y="1945265"/>
            <a:ext cx="8607425" cy="6019164"/>
          </a:xfrm>
          <a:prstGeom prst="rect">
            <a:avLst/>
          </a:prstGeom>
          <a:noFill/>
          <a:ln>
            <a:noFill/>
          </a:ln>
        </p:spPr>
      </p:pic>
      <p:sp>
        <p:nvSpPr>
          <p:cNvPr id="133" name="Google Shape;133;p12"/>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Официальная демонстрация</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idx="1" type="body"/>
          </p:nvPr>
        </p:nvSpPr>
        <p:spPr>
          <a:xfrm>
            <a:off x="906150" y="1963205"/>
            <a:ext cx="116427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WebApplicationContext содержит в себе:</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406400" lvl="0" marL="457200" rtl="0" algn="l">
              <a:lnSpc>
                <a:spcPct val="115000"/>
              </a:lnSpc>
              <a:spcBef>
                <a:spcPts val="0"/>
              </a:spcBef>
              <a:spcAft>
                <a:spcPts val="0"/>
              </a:spcAft>
              <a:buSzPts val="2800"/>
              <a:buFont typeface="Raleway"/>
              <a:buChar char="●"/>
            </a:pPr>
            <a:r>
              <a:rPr lang="en-US">
                <a:solidFill>
                  <a:schemeClr val="dk1"/>
                </a:solidFill>
                <a:latin typeface="Raleway"/>
                <a:ea typeface="Raleway"/>
                <a:cs typeface="Raleway"/>
                <a:sym typeface="Raleway"/>
              </a:rPr>
              <a:t>Controllers, </a:t>
            </a:r>
            <a:endParaRPr>
              <a:solidFill>
                <a:schemeClr val="dk1"/>
              </a:solidFill>
              <a:latin typeface="Raleway"/>
              <a:ea typeface="Raleway"/>
              <a:cs typeface="Raleway"/>
              <a:sym typeface="Raleway"/>
            </a:endParaRPr>
          </a:p>
          <a:p>
            <a:pPr indent="-406400" lvl="0" marL="457200" rtl="0" algn="l">
              <a:lnSpc>
                <a:spcPct val="115000"/>
              </a:lnSpc>
              <a:spcBef>
                <a:spcPts val="0"/>
              </a:spcBef>
              <a:spcAft>
                <a:spcPts val="0"/>
              </a:spcAft>
              <a:buSzPts val="2800"/>
              <a:buFont typeface="Raleway"/>
              <a:buChar char="●"/>
            </a:pPr>
            <a:r>
              <a:rPr lang="en-US">
                <a:solidFill>
                  <a:schemeClr val="dk1"/>
                </a:solidFill>
                <a:latin typeface="Raleway"/>
                <a:ea typeface="Raleway"/>
                <a:cs typeface="Raleway"/>
                <a:sym typeface="Raleway"/>
              </a:rPr>
              <a:t>HandlerMapping, </a:t>
            </a:r>
            <a:endParaRPr>
              <a:solidFill>
                <a:schemeClr val="dk1"/>
              </a:solidFill>
              <a:latin typeface="Raleway"/>
              <a:ea typeface="Raleway"/>
              <a:cs typeface="Raleway"/>
              <a:sym typeface="Raleway"/>
            </a:endParaRPr>
          </a:p>
          <a:p>
            <a:pPr indent="-406400" lvl="0" marL="457200" rtl="0" algn="l">
              <a:lnSpc>
                <a:spcPct val="115000"/>
              </a:lnSpc>
              <a:spcBef>
                <a:spcPts val="0"/>
              </a:spcBef>
              <a:spcAft>
                <a:spcPts val="0"/>
              </a:spcAft>
              <a:buSzPts val="2800"/>
              <a:buFont typeface="Raleway"/>
              <a:buChar char="●"/>
            </a:pPr>
            <a:r>
              <a:rPr lang="en-US">
                <a:solidFill>
                  <a:schemeClr val="dk1"/>
                </a:solidFill>
                <a:latin typeface="Raleway"/>
                <a:ea typeface="Raleway"/>
                <a:cs typeface="Raleway"/>
                <a:sym typeface="Raleway"/>
              </a:rPr>
              <a:t>ViewResolver.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Всё это интерфейсы, которые отвечают за контроллеры, поиск представлений и обработку запросов</a:t>
            </a:r>
            <a:endParaRPr>
              <a:solidFill>
                <a:schemeClr val="dk1"/>
              </a:solidFill>
              <a:latin typeface="Raleway"/>
              <a:ea typeface="Raleway"/>
              <a:cs typeface="Raleway"/>
              <a:sym typeface="Raleway"/>
            </a:endParaRPr>
          </a:p>
          <a:p>
            <a:pPr indent="-406400" lvl="0" marL="4572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p:txBody>
      </p:sp>
      <p:sp>
        <p:nvSpPr>
          <p:cNvPr id="139" name="Google Shape;139;p13"/>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Web application context</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g1d76b6d5ded_0_9"/>
          <p:cNvSpPr/>
          <p:nvPr/>
        </p:nvSpPr>
        <p:spPr>
          <a:xfrm>
            <a:off x="937013" y="655667"/>
            <a:ext cx="10130100" cy="13176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7900"/>
              <a:buFont typeface="Arial"/>
              <a:buNone/>
            </a:pPr>
            <a:r>
              <a:rPr lang="en-US" sz="6400">
                <a:latin typeface="Raleway Light"/>
                <a:ea typeface="Raleway Light"/>
                <a:cs typeface="Raleway Light"/>
                <a:sym typeface="Raleway Light"/>
              </a:rPr>
              <a:t>Исключения в MVC</a:t>
            </a:r>
            <a:endParaRPr b="0" i="0" sz="6400" u="none" cap="none" strike="noStrike">
              <a:solidFill>
                <a:srgbClr val="000000"/>
              </a:solidFill>
              <a:latin typeface="Calibri"/>
              <a:ea typeface="Calibri"/>
              <a:cs typeface="Calibri"/>
              <a:sym typeface="Calibri"/>
            </a:endParaRPr>
          </a:p>
        </p:txBody>
      </p:sp>
      <p:pic>
        <p:nvPicPr>
          <p:cNvPr descr="preencoded.png" id="146" name="Google Shape;146;g1d76b6d5ded_0_9"/>
          <p:cNvPicPr preferRelativeResize="0"/>
          <p:nvPr/>
        </p:nvPicPr>
        <p:blipFill rotWithShape="1">
          <a:blip r:embed="rId3">
            <a:alphaModFix/>
          </a:blip>
          <a:srcRect b="0" l="0" r="0" t="0"/>
          <a:stretch/>
        </p:blipFill>
        <p:spPr>
          <a:xfrm>
            <a:off x="12301538" y="635000"/>
            <a:ext cx="542925" cy="542925"/>
          </a:xfrm>
          <a:prstGeom prst="rect">
            <a:avLst/>
          </a:prstGeom>
          <a:noFill/>
          <a:ln>
            <a:noFill/>
          </a:ln>
        </p:spPr>
      </p:pic>
      <p:sp>
        <p:nvSpPr>
          <p:cNvPr id="147" name="Google Shape;147;g1d76b6d5ded_0_9"/>
          <p:cNvSpPr txBox="1"/>
          <p:nvPr/>
        </p:nvSpPr>
        <p:spPr>
          <a:xfrm>
            <a:off x="937013" y="1714500"/>
            <a:ext cx="12369600" cy="6711000"/>
          </a:xfrm>
          <a:prstGeom prst="rect">
            <a:avLst/>
          </a:prstGeom>
          <a:noFill/>
          <a:ln>
            <a:noFill/>
          </a:ln>
        </p:spPr>
        <p:txBody>
          <a:bodyPr anchorCtr="0" anchor="t" bIns="137150" lIns="137150" spcFirstLastPara="1" rIns="137150" wrap="square" tIns="137150">
            <a:spAutoFit/>
          </a:bodyPr>
          <a:lstStyle/>
          <a:p>
            <a:pPr indent="0" lvl="0" marL="0" rtl="0" algn="l">
              <a:lnSpc>
                <a:spcPct val="115000"/>
              </a:lnSpc>
              <a:spcBef>
                <a:spcPts val="0"/>
              </a:spcBef>
              <a:spcAft>
                <a:spcPts val="0"/>
              </a:spcAft>
              <a:buNone/>
            </a:pPr>
            <a:r>
              <a:rPr lang="en-US" sz="2000">
                <a:solidFill>
                  <a:srgbClr val="24292F"/>
                </a:solidFill>
                <a:highlight>
                  <a:srgbClr val="FFFFFF"/>
                </a:highlight>
                <a:latin typeface="Raleway"/>
                <a:ea typeface="Raleway"/>
                <a:cs typeface="Raleway"/>
                <a:sym typeface="Raleway"/>
              </a:rPr>
              <a:t>В Spring MVC интерфейс HandlerExceptionResolver (из пакета org.springframework.web.servlet) предназначен для работы с непредвиденными исключениями, возникающими во время выполнения обработчиков. По умолчанию DispatcherServlet регистрирует класс DefaultHandlerExceptionResolver (из пакета org.springframework.web.servlet.mvc.support). Этот распознаватель обрабатывает определенные стандартные исключения Spring MVC, устанавливая специальный код состояния ответа. Можно также реализовать собственный обработчик исключений, аннотировав метод контроллера с помощью аннотации @ExceptionHandler и передав ей в качестве атрибута тип исключения.</a:t>
            </a:r>
            <a:endParaRPr sz="2000">
              <a:solidFill>
                <a:srgbClr val="24292F"/>
              </a:solidFill>
              <a:highlight>
                <a:srgbClr val="FFFFFF"/>
              </a:highlight>
              <a:latin typeface="Raleway"/>
              <a:ea typeface="Raleway"/>
              <a:cs typeface="Raleway"/>
              <a:sym typeface="Raleway"/>
            </a:endParaRPr>
          </a:p>
          <a:p>
            <a:pPr indent="0" lvl="0" marL="0" rtl="0" algn="l">
              <a:lnSpc>
                <a:spcPct val="115000"/>
              </a:lnSpc>
              <a:spcBef>
                <a:spcPts val="1800"/>
              </a:spcBef>
              <a:spcAft>
                <a:spcPts val="0"/>
              </a:spcAft>
              <a:buNone/>
            </a:pPr>
            <a:r>
              <a:rPr lang="en-US" sz="2000">
                <a:solidFill>
                  <a:srgbClr val="24292F"/>
                </a:solidFill>
                <a:highlight>
                  <a:srgbClr val="FFFFFF"/>
                </a:highlight>
                <a:latin typeface="Raleway"/>
                <a:ea typeface="Raleway"/>
                <a:cs typeface="Raleway"/>
                <a:sym typeface="Raleway"/>
              </a:rPr>
              <a:t>В общем случае обработку исключений можно описать таким образом:</a:t>
            </a:r>
            <a:endParaRPr sz="2000">
              <a:solidFill>
                <a:srgbClr val="24292F"/>
              </a:solidFill>
              <a:highlight>
                <a:srgbClr val="FFFFFF"/>
              </a:highlight>
              <a:latin typeface="Raleway"/>
              <a:ea typeface="Raleway"/>
              <a:cs typeface="Raleway"/>
              <a:sym typeface="Raleway"/>
            </a:endParaRPr>
          </a:p>
          <a:p>
            <a:pPr indent="-469900" lvl="0" marL="685800" rtl="0" algn="l">
              <a:lnSpc>
                <a:spcPct val="115000"/>
              </a:lnSpc>
              <a:spcBef>
                <a:spcPts val="1800"/>
              </a:spcBef>
              <a:spcAft>
                <a:spcPts val="0"/>
              </a:spcAft>
              <a:buClr>
                <a:srgbClr val="24292F"/>
              </a:buClr>
              <a:buSzPts val="2000"/>
              <a:buFont typeface="Raleway"/>
              <a:buChar char="●"/>
            </a:pPr>
            <a:r>
              <a:rPr lang="en-US" sz="2000">
                <a:solidFill>
                  <a:srgbClr val="24292F"/>
                </a:solidFill>
                <a:highlight>
                  <a:srgbClr val="FFFFFF"/>
                </a:highlight>
                <a:latin typeface="Raleway"/>
                <a:ea typeface="Raleway"/>
                <a:cs typeface="Raleway"/>
                <a:sym typeface="Raleway"/>
              </a:rPr>
              <a:t>@ExceptionHandler - указать методы для обработки исключения в классе контроллере. Принимает в себя имя класса обрабатываемого исключения (можно несколько).</a:t>
            </a:r>
            <a:endParaRPr sz="2000">
              <a:solidFill>
                <a:srgbClr val="24292F"/>
              </a:solidFill>
              <a:highlight>
                <a:srgbClr val="FFFFFF"/>
              </a:highlight>
              <a:latin typeface="Raleway"/>
              <a:ea typeface="Raleway"/>
              <a:cs typeface="Raleway"/>
              <a:sym typeface="Raleway"/>
            </a:endParaRPr>
          </a:p>
          <a:p>
            <a:pPr indent="-469900" lvl="0" marL="685800" rtl="0" algn="l">
              <a:lnSpc>
                <a:spcPct val="115000"/>
              </a:lnSpc>
              <a:spcBef>
                <a:spcPts val="0"/>
              </a:spcBef>
              <a:spcAft>
                <a:spcPts val="0"/>
              </a:spcAft>
              <a:buClr>
                <a:srgbClr val="24292F"/>
              </a:buClr>
              <a:buSzPts val="2000"/>
              <a:buFont typeface="Raleway"/>
              <a:buChar char="●"/>
            </a:pPr>
            <a:r>
              <a:rPr lang="en-US" sz="2000">
                <a:solidFill>
                  <a:srgbClr val="24292F"/>
                </a:solidFill>
                <a:highlight>
                  <a:srgbClr val="FFFFFF"/>
                </a:highlight>
                <a:latin typeface="Raleway"/>
                <a:ea typeface="Raleway"/>
                <a:cs typeface="Raleway"/>
                <a:sym typeface="Raleway"/>
              </a:rPr>
              <a:t>@ControllerAdvice - для глобальной обработки ошибок в приложении Spring MVC. Ставится над классом-контроллером, отлавливает все исключения с методов. Он также имеет полный контроль над телом ответа и кодом состояния.</a:t>
            </a:r>
            <a:endParaRPr sz="2000">
              <a:solidFill>
                <a:srgbClr val="24292F"/>
              </a:solidFill>
              <a:highlight>
                <a:srgbClr val="FFFFFF"/>
              </a:highlight>
              <a:latin typeface="Raleway"/>
              <a:ea typeface="Raleway"/>
              <a:cs typeface="Raleway"/>
              <a:sym typeface="Raleway"/>
            </a:endParaRPr>
          </a:p>
          <a:p>
            <a:pPr indent="-469900" lvl="0" marL="685800" rtl="0" algn="l">
              <a:lnSpc>
                <a:spcPct val="115000"/>
              </a:lnSpc>
              <a:spcBef>
                <a:spcPts val="0"/>
              </a:spcBef>
              <a:spcAft>
                <a:spcPts val="0"/>
              </a:spcAft>
              <a:buClr>
                <a:srgbClr val="24292F"/>
              </a:buClr>
              <a:buSzPts val="2000"/>
              <a:buFont typeface="Raleway"/>
              <a:buChar char="●"/>
            </a:pPr>
            <a:r>
              <a:rPr lang="en-US" sz="2000">
                <a:solidFill>
                  <a:srgbClr val="24292F"/>
                </a:solidFill>
                <a:highlight>
                  <a:srgbClr val="FFFFFF"/>
                </a:highlight>
                <a:latin typeface="Raleway"/>
                <a:ea typeface="Raleway"/>
                <a:cs typeface="Raleway"/>
                <a:sym typeface="Raleway"/>
              </a:rPr>
              <a:t>HandlerExceptionResolver implementation – позволяет задать глобального обработчика исключений. Реализацию этого интерфейса можно использовать для создания собственных глобальных обработчиков исключений в приложении.</a:t>
            </a:r>
            <a:endParaRPr sz="20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 type="body"/>
          </p:nvPr>
        </p:nvSpPr>
        <p:spPr>
          <a:xfrm>
            <a:off x="906155" y="1860855"/>
            <a:ext cx="12780600" cy="59043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Фреймворк </a:t>
            </a:r>
            <a:r>
              <a:rPr b="1" lang="en-US">
                <a:solidFill>
                  <a:schemeClr val="dk1"/>
                </a:solidFill>
                <a:latin typeface="Raleway"/>
                <a:ea typeface="Raleway"/>
                <a:cs typeface="Raleway"/>
                <a:sym typeface="Raleway"/>
              </a:rPr>
              <a:t>Spring MVC - </a:t>
            </a:r>
            <a:r>
              <a:rPr lang="en-US">
                <a:solidFill>
                  <a:schemeClr val="dk1"/>
                </a:solidFill>
                <a:latin typeface="Raleway"/>
                <a:ea typeface="Raleway"/>
                <a:cs typeface="Raleway"/>
                <a:sym typeface="Raleway"/>
              </a:rPr>
              <a:t>обеспечивает архитектуру паттерна Model — View — Controller (Модель — Отображение (далее — Вид) — Контроллер) при помощи слабо связанных готовых компонентов.</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Паттерн MVC разделяет аспекты приложения (логику ввода, бизнес-логику и логику UI), обеспечивая при этом свободную связь между ними.</a:t>
            </a:r>
            <a:endParaRPr>
              <a:solidFill>
                <a:schemeClr val="dk1"/>
              </a:solidFill>
              <a:latin typeface="Raleway"/>
              <a:ea typeface="Raleway"/>
              <a:cs typeface="Raleway"/>
              <a:sym typeface="Raleway"/>
            </a:endParaRPr>
          </a:p>
        </p:txBody>
      </p:sp>
      <p:sp>
        <p:nvSpPr>
          <p:cNvPr id="71" name="Google Shape;71;p2"/>
          <p:cNvSpPr/>
          <p:nvPr/>
        </p:nvSpPr>
        <p:spPr>
          <a:xfrm>
            <a:off x="906150" y="802800"/>
            <a:ext cx="67533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Spring MVC</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idx="1" type="body"/>
          </p:nvPr>
        </p:nvSpPr>
        <p:spPr>
          <a:xfrm>
            <a:off x="906155" y="1822505"/>
            <a:ext cx="12780600" cy="49275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Главной целью </a:t>
            </a:r>
            <a:r>
              <a:rPr b="1" lang="en-US">
                <a:solidFill>
                  <a:schemeClr val="dk1"/>
                </a:solidFill>
                <a:latin typeface="Raleway"/>
                <a:ea typeface="Raleway"/>
                <a:cs typeface="Raleway"/>
                <a:sym typeface="Raleway"/>
              </a:rPr>
              <a:t>MVC </a:t>
            </a:r>
            <a:r>
              <a:rPr lang="en-US">
                <a:solidFill>
                  <a:schemeClr val="dk1"/>
                </a:solidFill>
                <a:latin typeface="Raleway"/>
                <a:ea typeface="Raleway"/>
                <a:cs typeface="Raleway"/>
                <a:sym typeface="Raleway"/>
              </a:rPr>
              <a:t>является разделение объектов, бизнес-логики и внешнего вида приложения. Все эти компоненты слабо связаны между собой и при желании мы можем изменить, например, внешний вид приложения, не внося существенные изменения в остальные два компонента.</a:t>
            </a:r>
            <a:endParaRPr>
              <a:solidFill>
                <a:schemeClr val="dk1"/>
              </a:solidFill>
              <a:latin typeface="Raleway"/>
              <a:ea typeface="Raleway"/>
              <a:cs typeface="Raleway"/>
              <a:sym typeface="Raleway"/>
            </a:endParaRPr>
          </a:p>
        </p:txBody>
      </p:sp>
      <p:sp>
        <p:nvSpPr>
          <p:cNvPr id="77" name="Google Shape;77;p3"/>
          <p:cNvSpPr/>
          <p:nvPr/>
        </p:nvSpPr>
        <p:spPr>
          <a:xfrm>
            <a:off x="906150" y="802800"/>
            <a:ext cx="67533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Основная цель</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906155" y="1758480"/>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a:t>
            </a:r>
            <a:r>
              <a:rPr b="1" lang="en-US">
                <a:solidFill>
                  <a:schemeClr val="dk1"/>
                </a:solidFill>
                <a:latin typeface="Raleway"/>
                <a:ea typeface="Raleway"/>
                <a:cs typeface="Raleway"/>
                <a:sym typeface="Raleway"/>
              </a:rPr>
              <a:t>Модель (Model)</a:t>
            </a:r>
            <a:r>
              <a:rPr lang="en-US">
                <a:solidFill>
                  <a:schemeClr val="dk1"/>
                </a:solidFill>
                <a:latin typeface="Raleway"/>
                <a:ea typeface="Raleway"/>
                <a:cs typeface="Raleway"/>
                <a:sym typeface="Raleway"/>
              </a:rPr>
              <a:t> - этот блок инкапсулирует данные приложения. На практике это POJO-классы (Plain Old Java Objects – Простые старые Java-объекты).</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Представление (View) - Модуль представления отвечает за вывод данных пользователю. Обычно это JSP файл, который может быть опознан и интерпретирован браузером на пользовательской машине.</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Контроллер (Controller) -  отвечает за обработку запросов пользователей и передачу данных модулю View для обработки.</a:t>
            </a:r>
            <a:endParaRPr>
              <a:solidFill>
                <a:schemeClr val="dk1"/>
              </a:solidFill>
              <a:latin typeface="Raleway"/>
              <a:ea typeface="Raleway"/>
              <a:cs typeface="Raleway"/>
              <a:sym typeface="Raleway"/>
            </a:endParaRPr>
          </a:p>
        </p:txBody>
      </p:sp>
      <p:sp>
        <p:nvSpPr>
          <p:cNvPr id="83" name="Google Shape;83;p4"/>
          <p:cNvSpPr/>
          <p:nvPr/>
        </p:nvSpPr>
        <p:spPr>
          <a:xfrm>
            <a:off x="906150" y="802800"/>
            <a:ext cx="67533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MVC</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 type="body"/>
          </p:nvPr>
        </p:nvSpPr>
        <p:spPr>
          <a:xfrm>
            <a:off x="906155" y="1886430"/>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a:t>
            </a:r>
            <a:r>
              <a:rPr b="1" lang="en-US">
                <a:solidFill>
                  <a:schemeClr val="dk1"/>
                </a:solidFill>
                <a:latin typeface="Raleway"/>
                <a:ea typeface="Raleway"/>
                <a:cs typeface="Raleway"/>
                <a:sym typeface="Raleway"/>
              </a:rPr>
              <a:t>Spring MVC </a:t>
            </a:r>
            <a:r>
              <a:rPr lang="en-US">
                <a:solidFill>
                  <a:schemeClr val="dk1"/>
                </a:solidFill>
                <a:latin typeface="Raleway"/>
                <a:ea typeface="Raleway"/>
                <a:cs typeface="Raleway"/>
                <a:sym typeface="Raleway"/>
              </a:rPr>
              <a:t>построен вокруг центрального сервлета, который распределяет запросы по контроллерам, а также предоставляет другие широкие возможности при разработке веб приложений.</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На самом деле </a:t>
            </a:r>
            <a:r>
              <a:rPr b="1" lang="en-US">
                <a:solidFill>
                  <a:schemeClr val="dk1"/>
                </a:solidFill>
                <a:latin typeface="Raleway"/>
                <a:ea typeface="Raleway"/>
                <a:cs typeface="Raleway"/>
                <a:sym typeface="Raleway"/>
              </a:rPr>
              <a:t>DispatcherServlet </a:t>
            </a:r>
            <a:r>
              <a:rPr lang="en-US">
                <a:solidFill>
                  <a:schemeClr val="dk1"/>
                </a:solidFill>
                <a:latin typeface="Raleway"/>
                <a:ea typeface="Raleway"/>
                <a:cs typeface="Raleway"/>
                <a:sym typeface="Raleway"/>
              </a:rPr>
              <a:t>— полностью интегрированный сервлет в </a:t>
            </a:r>
            <a:r>
              <a:rPr b="1" lang="en-US">
                <a:solidFill>
                  <a:schemeClr val="dk1"/>
                </a:solidFill>
                <a:latin typeface="Raleway"/>
                <a:ea typeface="Raleway"/>
                <a:cs typeface="Raleway"/>
                <a:sym typeface="Raleway"/>
              </a:rPr>
              <a:t>Spring IoC</a:t>
            </a:r>
            <a:r>
              <a:rPr lang="en-US">
                <a:solidFill>
                  <a:schemeClr val="dk1"/>
                </a:solidFill>
                <a:latin typeface="Raleway"/>
                <a:ea typeface="Raleway"/>
                <a:cs typeface="Raleway"/>
                <a:sym typeface="Raleway"/>
              </a:rPr>
              <a:t> контейнер и таким образом получает доступ ко всем возможностям Spring.</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p:txBody>
      </p:sp>
      <p:sp>
        <p:nvSpPr>
          <p:cNvPr id="89" name="Google Shape;89;p5"/>
          <p:cNvSpPr/>
          <p:nvPr/>
        </p:nvSpPr>
        <p:spPr>
          <a:xfrm>
            <a:off x="906150" y="802800"/>
            <a:ext cx="67533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Dispatcher Servlet</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idx="1" type="body"/>
          </p:nvPr>
        </p:nvSpPr>
        <p:spPr>
          <a:xfrm>
            <a:off x="906155" y="1912030"/>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Вся логика работы Spring MVC построена вокруг DispatcherServlet, который принимает и обрабатывает все HTTP-запросы (из UI) и ответы на них.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p:txBody>
      </p:sp>
      <p:pic>
        <p:nvPicPr>
          <p:cNvPr id="95" name="Google Shape;95;p6"/>
          <p:cNvPicPr preferRelativeResize="0"/>
          <p:nvPr/>
        </p:nvPicPr>
        <p:blipFill rotWithShape="1">
          <a:blip r:embed="rId3">
            <a:alphaModFix/>
          </a:blip>
          <a:srcRect b="0" l="0" r="0" t="0"/>
          <a:stretch/>
        </p:blipFill>
        <p:spPr>
          <a:xfrm>
            <a:off x="1202035" y="3889005"/>
            <a:ext cx="9102090" cy="3995420"/>
          </a:xfrm>
          <a:prstGeom prst="rect">
            <a:avLst/>
          </a:prstGeom>
          <a:noFill/>
          <a:ln>
            <a:noFill/>
          </a:ln>
        </p:spPr>
      </p:pic>
      <p:sp>
        <p:nvSpPr>
          <p:cNvPr id="96" name="Google Shape;96;p6"/>
          <p:cNvSpPr/>
          <p:nvPr/>
        </p:nvSpPr>
        <p:spPr>
          <a:xfrm>
            <a:off x="906150" y="802800"/>
            <a:ext cx="67533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Dispatcher Servlet</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7"/>
          <p:cNvPicPr preferRelativeResize="0"/>
          <p:nvPr/>
        </p:nvPicPr>
        <p:blipFill rotWithShape="1">
          <a:blip r:embed="rId3">
            <a:alphaModFix/>
          </a:blip>
          <a:srcRect b="0" l="0" r="0" t="0"/>
          <a:stretch/>
        </p:blipFill>
        <p:spPr>
          <a:xfrm>
            <a:off x="906155" y="2100790"/>
            <a:ext cx="9241154" cy="5507990"/>
          </a:xfrm>
          <a:prstGeom prst="rect">
            <a:avLst/>
          </a:prstGeom>
          <a:noFill/>
          <a:ln>
            <a:noFill/>
          </a:ln>
        </p:spPr>
      </p:pic>
      <p:sp>
        <p:nvSpPr>
          <p:cNvPr id="102" name="Google Shape;102;p7"/>
          <p:cNvSpPr/>
          <p:nvPr/>
        </p:nvSpPr>
        <p:spPr>
          <a:xfrm>
            <a:off x="906150" y="802800"/>
            <a:ext cx="11044200" cy="7905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Последовательность  обработки</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idx="1" type="body"/>
          </p:nvPr>
        </p:nvSpPr>
        <p:spPr>
          <a:xfrm>
            <a:off x="906155" y="2635805"/>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После получения HTTP-запроса DispatcherServlet обращается к интерфейсу </a:t>
            </a:r>
            <a:r>
              <a:rPr b="1" lang="en-US">
                <a:solidFill>
                  <a:schemeClr val="dk1"/>
                </a:solidFill>
                <a:latin typeface="Raleway"/>
                <a:ea typeface="Raleway"/>
                <a:cs typeface="Raleway"/>
                <a:sym typeface="Raleway"/>
              </a:rPr>
              <a:t>HandlerMapping</a:t>
            </a:r>
            <a:r>
              <a:rPr lang="en-US">
                <a:solidFill>
                  <a:schemeClr val="dk1"/>
                </a:solidFill>
                <a:latin typeface="Raleway"/>
                <a:ea typeface="Raleway"/>
                <a:cs typeface="Raleway"/>
                <a:sym typeface="Raleway"/>
              </a:rPr>
              <a:t>, который определяет, какой Контроллер должен быть вызван, после чего, отправляет запрос в нужный </a:t>
            </a:r>
            <a:r>
              <a:rPr b="1" lang="en-US">
                <a:solidFill>
                  <a:schemeClr val="dk1"/>
                </a:solidFill>
                <a:latin typeface="Raleway"/>
                <a:ea typeface="Raleway"/>
                <a:cs typeface="Raleway"/>
                <a:sym typeface="Raleway"/>
              </a:rPr>
              <a:t>Контроллер</a:t>
            </a:r>
            <a:r>
              <a:rPr lang="en-US">
                <a:solidFill>
                  <a:schemeClr val="dk1"/>
                </a:solidFill>
                <a:latin typeface="Raleway"/>
                <a:ea typeface="Raleway"/>
                <a:cs typeface="Raleway"/>
                <a:sym typeface="Raleway"/>
              </a:rPr>
              <a:t>.</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a:t>
            </a:r>
            <a:r>
              <a:rPr b="1" lang="en-US">
                <a:solidFill>
                  <a:schemeClr val="dk1"/>
                </a:solidFill>
                <a:latin typeface="Raleway"/>
                <a:ea typeface="Raleway"/>
                <a:cs typeface="Raleway"/>
                <a:sym typeface="Raleway"/>
              </a:rPr>
              <a:t>Контроллер </a:t>
            </a:r>
            <a:r>
              <a:rPr lang="en-US">
                <a:solidFill>
                  <a:schemeClr val="dk1"/>
                </a:solidFill>
                <a:latin typeface="Raleway"/>
                <a:ea typeface="Raleway"/>
                <a:cs typeface="Raleway"/>
                <a:sym typeface="Raleway"/>
              </a:rPr>
              <a:t>принимает запрос и вызывает соответствующий служебный метод, основанный на </a:t>
            </a:r>
            <a:r>
              <a:rPr b="1" lang="en-US">
                <a:solidFill>
                  <a:schemeClr val="dk1"/>
                </a:solidFill>
                <a:latin typeface="Raleway"/>
                <a:ea typeface="Raleway"/>
                <a:cs typeface="Raleway"/>
                <a:sym typeface="Raleway"/>
              </a:rPr>
              <a:t>GET </a:t>
            </a:r>
            <a:r>
              <a:rPr lang="en-US">
                <a:solidFill>
                  <a:schemeClr val="dk1"/>
                </a:solidFill>
                <a:latin typeface="Raleway"/>
                <a:ea typeface="Raleway"/>
                <a:cs typeface="Raleway"/>
                <a:sym typeface="Raleway"/>
              </a:rPr>
              <a:t>или </a:t>
            </a:r>
            <a:r>
              <a:rPr b="1" lang="en-US">
                <a:solidFill>
                  <a:schemeClr val="dk1"/>
                </a:solidFill>
                <a:latin typeface="Raleway"/>
                <a:ea typeface="Raleway"/>
                <a:cs typeface="Raleway"/>
                <a:sym typeface="Raleway"/>
              </a:rPr>
              <a:t>POST</a:t>
            </a:r>
            <a:r>
              <a:rPr lang="en-US">
                <a:solidFill>
                  <a:schemeClr val="dk1"/>
                </a:solidFill>
                <a:latin typeface="Raleway"/>
                <a:ea typeface="Raleway"/>
                <a:cs typeface="Raleway"/>
                <a:sym typeface="Raleway"/>
              </a:rPr>
              <a:t>. Вызванный метод определяет данные Модели, основанные на определённой бизнес-логике и возвращает в DispatcherServlet имя Представления(View).</a:t>
            </a:r>
            <a:endParaRPr>
              <a:solidFill>
                <a:schemeClr val="dk1"/>
              </a:solidFill>
              <a:latin typeface="Raleway"/>
              <a:ea typeface="Raleway"/>
              <a:cs typeface="Raleway"/>
              <a:sym typeface="Raleway"/>
            </a:endParaRPr>
          </a:p>
        </p:txBody>
      </p:sp>
      <p:sp>
        <p:nvSpPr>
          <p:cNvPr id="108" name="Google Shape;108;p8"/>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Последовательность обработки HTTP запроса</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idx="1" type="body"/>
          </p:nvPr>
        </p:nvSpPr>
        <p:spPr>
          <a:xfrm>
            <a:off x="906155" y="2782080"/>
            <a:ext cx="12780600" cy="5335800"/>
          </a:xfrm>
          <a:prstGeom prst="rect">
            <a:avLst/>
          </a:prstGeom>
          <a:noFill/>
          <a:ln>
            <a:noFill/>
          </a:ln>
        </p:spPr>
        <p:txBody>
          <a:bodyPr anchorCtr="0" anchor="t" bIns="142575" lIns="142575" spcFirstLastPara="1" rIns="142575" wrap="square" tIns="142575">
            <a:noAutofit/>
          </a:bodyPr>
          <a:lstStyle/>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При помощи интерфейса </a:t>
            </a:r>
            <a:r>
              <a:rPr b="1" lang="en-US">
                <a:solidFill>
                  <a:schemeClr val="dk1"/>
                </a:solidFill>
                <a:latin typeface="Raleway"/>
                <a:ea typeface="Raleway"/>
                <a:cs typeface="Raleway"/>
                <a:sym typeface="Raleway"/>
              </a:rPr>
              <a:t>ViewResolver DispatcherServlet</a:t>
            </a:r>
            <a:endParaRPr b="1">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определяет, какое </a:t>
            </a:r>
            <a:r>
              <a:rPr b="1" lang="en-US">
                <a:solidFill>
                  <a:schemeClr val="dk1"/>
                </a:solidFill>
                <a:latin typeface="Raleway"/>
                <a:ea typeface="Raleway"/>
                <a:cs typeface="Raleway"/>
                <a:sym typeface="Raleway"/>
              </a:rPr>
              <a:t>Представление</a:t>
            </a:r>
            <a:r>
              <a:rPr lang="en-US">
                <a:solidFill>
                  <a:schemeClr val="dk1"/>
                </a:solidFill>
                <a:latin typeface="Raleway"/>
                <a:ea typeface="Raleway"/>
                <a:cs typeface="Raleway"/>
                <a:sym typeface="Raleway"/>
              </a:rPr>
              <a:t> нужно использовать на основании полученного имени.</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t/>
            </a:r>
            <a:endParaRPr>
              <a:solidFill>
                <a:schemeClr val="dk1"/>
              </a:solidFill>
              <a:latin typeface="Raleway"/>
              <a:ea typeface="Raleway"/>
              <a:cs typeface="Raleway"/>
              <a:sym typeface="Raleway"/>
            </a:endParaRPr>
          </a:p>
          <a:p>
            <a:pPr indent="0" lvl="0" marL="50800" rtl="0" algn="l">
              <a:lnSpc>
                <a:spcPct val="115000"/>
              </a:lnSpc>
              <a:spcBef>
                <a:spcPts val="0"/>
              </a:spcBef>
              <a:spcAft>
                <a:spcPts val="0"/>
              </a:spcAft>
              <a:buSzPts val="2800"/>
              <a:buNone/>
            </a:pPr>
            <a:r>
              <a:rPr lang="en-US">
                <a:solidFill>
                  <a:schemeClr val="dk1"/>
                </a:solidFill>
                <a:latin typeface="Raleway"/>
                <a:ea typeface="Raleway"/>
                <a:cs typeface="Raleway"/>
                <a:sym typeface="Raleway"/>
              </a:rPr>
              <a:t>	После того, как </a:t>
            </a:r>
            <a:r>
              <a:rPr b="1" lang="en-US">
                <a:solidFill>
                  <a:schemeClr val="dk1"/>
                </a:solidFill>
                <a:latin typeface="Raleway"/>
                <a:ea typeface="Raleway"/>
                <a:cs typeface="Raleway"/>
                <a:sym typeface="Raleway"/>
              </a:rPr>
              <a:t>Представление(View)</a:t>
            </a:r>
            <a:r>
              <a:rPr lang="en-US">
                <a:solidFill>
                  <a:schemeClr val="dk1"/>
                </a:solidFill>
                <a:latin typeface="Raleway"/>
                <a:ea typeface="Raleway"/>
                <a:cs typeface="Raleway"/>
                <a:sym typeface="Raleway"/>
              </a:rPr>
              <a:t> создано, DispatcherServlet отправляет данные Модели в виде атрибутов в </a:t>
            </a:r>
            <a:r>
              <a:rPr b="1" lang="en-US">
                <a:solidFill>
                  <a:schemeClr val="dk1"/>
                </a:solidFill>
                <a:latin typeface="Raleway"/>
                <a:ea typeface="Raleway"/>
                <a:cs typeface="Raleway"/>
                <a:sym typeface="Raleway"/>
              </a:rPr>
              <a:t>Представление</a:t>
            </a:r>
            <a:r>
              <a:rPr lang="en-US">
                <a:solidFill>
                  <a:schemeClr val="dk1"/>
                </a:solidFill>
                <a:latin typeface="Raleway"/>
                <a:ea typeface="Raleway"/>
                <a:cs typeface="Raleway"/>
                <a:sym typeface="Raleway"/>
              </a:rPr>
              <a:t>, которое в конечном итоге отображается в браузере.</a:t>
            </a:r>
            <a:endParaRPr>
              <a:solidFill>
                <a:schemeClr val="dk1"/>
              </a:solidFill>
              <a:latin typeface="Raleway"/>
              <a:ea typeface="Raleway"/>
              <a:cs typeface="Raleway"/>
              <a:sym typeface="Raleway"/>
            </a:endParaRPr>
          </a:p>
        </p:txBody>
      </p:sp>
      <p:sp>
        <p:nvSpPr>
          <p:cNvPr id="114" name="Google Shape;114;p9"/>
          <p:cNvSpPr/>
          <p:nvPr/>
        </p:nvSpPr>
        <p:spPr>
          <a:xfrm>
            <a:off x="906150" y="802800"/>
            <a:ext cx="10430100" cy="18330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en-US" sz="5250">
                <a:latin typeface="Raleway Light"/>
                <a:ea typeface="Raleway Light"/>
                <a:cs typeface="Raleway Light"/>
                <a:sym typeface="Raleway Light"/>
              </a:rPr>
              <a:t>Последовательность обработки HTTP запроса</a:t>
            </a:r>
            <a:endParaRPr b="0" i="0" sz="525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2021-11-23T12:17:00Z</dcterms:created>
  <dc:creator>Ян Ташейко</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C4D3A6CDC9EE423B81556EA033C7EDAA</vt:lpwstr>
  </property>
  <property fmtid="{D5CDD505-2E9C-101B-9397-08002B2CF9AE}" pid="3" name="KSOProductBuildVer">
    <vt:lpwstr>1049-11.2.0.11440</vt:lpwstr>
  </property>
</Properties>
</file>