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  <p:embeddedFont>
      <p:font typeface="Raleway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nBW2GgUiaswYGGemvEutu2n5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8" Type="http://schemas.openxmlformats.org/officeDocument/2006/relationships/font" Target="fonts/RalewayMedium-regular.fntdata"/><Relationship Id="rId27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boldItalic.fntdata"/><Relationship Id="rId30" Type="http://schemas.openxmlformats.org/officeDocument/2006/relationships/font" Target="fonts/Raleway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eb366559b_0_1:notes"/>
          <p:cNvSpPr/>
          <p:nvPr>
            <p:ph idx="2" type="sldImg"/>
          </p:nvPr>
        </p:nvSpPr>
        <p:spPr>
          <a:xfrm>
            <a:off x="0" y="0"/>
            <a:ext cx="1500000" cy="15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9eb366559b_0_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9eb366559b_0_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a122b1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9a122b1e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847449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99847449b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847449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99847449b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847449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99847449b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847449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99847449b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122b1e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9a122b1e1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122b1e1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9a122b1e1b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122b1e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9a122b1e1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'є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'єкти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tanit.com/java/tutorial/2.2.php" TargetMode="External"/><Relationship Id="rId4" Type="http://schemas.openxmlformats.org/officeDocument/2006/relationships/hyperlink" Target="https://vertex-academy.com/tutorials/ru/prividenie-tipov-v-java/" TargetMode="External"/><Relationship Id="rId5" Type="http://schemas.openxmlformats.org/officeDocument/2006/relationships/hyperlink" Target="https://docs.oracle.com/javase/specs/jls/se7/html/jls-4.html#jls-4.2" TargetMode="External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19eb366559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19eb366559b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19eb366559b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9eb366559b_0_1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Типы данных</a:t>
            </a:r>
            <a:endParaRPr b="0" i="0" sz="5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9eb366559b_0_1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122b1e1b_0_0"/>
          <p:cNvSpPr txBox="1"/>
          <p:nvPr>
            <p:ph idx="1" type="body"/>
          </p:nvPr>
        </p:nvSpPr>
        <p:spPr>
          <a:xfrm>
            <a:off x="486050" y="323050"/>
            <a:ext cx="10515600" cy="6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 Java 7 в литералах можно использовать символ подчеркивания для повышения читабельности больших чисел.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Например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long creditCardNumber = 1234_5678_9012_3456L;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long hexBytes = 0xFF_EC_DE_5E;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byte nybbles = 0b0010_0101;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float pi = 3.14_15F;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Преобразование и приведение типов при выполнении операций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rgbClr val="212529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byte -&gt; short -&gt;  char -&gt; int -&gt; long -&gt; float -&gt; double,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Если преобразование является сужающим (narrowing conversion), т. е. выполняется  преобразование 	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byte &lt;- short &lt;-  char &lt;- int &lt;- long &lt;- float &lt;- double,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	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то такое преобразование может привести к потере точности числа или к его искажению. Поэтому при сужающих преобразованиях при компиляции программы выводится диагностическое сообщение о несовместимости типов и файлы классов не создаются.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Raleway"/>
              <a:buChar char="●"/>
            </a:pPr>
            <a:r>
              <a:rPr i="1" lang="ru-RU" sz="14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При приведении float или double к целочисленным типам, дробная часть не округляется, а просто отбрасывается.</a:t>
            </a:r>
            <a:endParaRPr i="1" sz="14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Raleway"/>
              <a:buChar char="●"/>
            </a:pPr>
            <a:r>
              <a:rPr i="1" lang="ru-RU" sz="14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Тип boolean не приводится ни к одному из типов.</a:t>
            </a:r>
            <a:endParaRPr i="1" sz="14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Raleway"/>
              <a:buChar char="●"/>
            </a:pPr>
            <a:r>
              <a:rPr i="1" lang="ru-RU" sz="14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Тип char приводится к числовым типам, как код символа в системе UNICODE.</a:t>
            </a:r>
            <a:endParaRPr i="1" sz="14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Raleway"/>
              <a:buChar char="●"/>
            </a:pPr>
            <a:r>
              <a:rPr i="1" lang="ru-RU" sz="14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Если число больше своего контейнера, результат будет непредсказуемым.</a:t>
            </a:r>
            <a:endParaRPr i="1" sz="14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g9a122b1e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8925" y="950975"/>
            <a:ext cx="3881875" cy="175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g9a122b1e1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https://metanit.com/java/tutorial/2.2.php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https://vertex-academy.com/tutorials/ru/prividenie-tipov-v-java/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•"/>
            </a:pPr>
            <a:r>
              <a:rPr lang="ru-RU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https://docs.oracle.com/javase/specs/jls/se7/html/jls-4.html#jls-4.2</a:t>
            </a:r>
            <a:r>
              <a:rPr lang="ru-RU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Литература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5" name="Google Shape;16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5879409" y="1710772"/>
            <a:ext cx="6312600" cy="5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Все типы исходных данных, встроенные в язык Java, делятся на две группы: примитивные типы (primitive types) и ссылочные типы (reference types).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Ссылочные типы делятся на массивы (arrays), массы (classes) и интерфейсы (interfaces).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Примитивных типов всего восемь. Их можно разделить на логический (иногда говорят булев) тип boolean числовые (numeric). 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Целых типов пять: byte, short, int, long, char.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i="0" lang="ru-RU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Вещественных типов два: float и double.</a:t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0" y="1710763"/>
            <a:ext cx="5210175" cy="30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Типы данных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9847449b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48" y="1939825"/>
            <a:ext cx="5808975" cy="25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99847449b8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50" y="4877575"/>
            <a:ext cx="6179225" cy="12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99847449b8_0_6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Примитивы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6" name="Google Shape;106;g99847449b8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847449b8_0_16"/>
          <p:cNvSpPr/>
          <p:nvPr/>
        </p:nvSpPr>
        <p:spPr>
          <a:xfrm>
            <a:off x="7975675" y="1039600"/>
            <a:ext cx="37377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99847449b8_0_16"/>
          <p:cNvSpPr txBox="1"/>
          <p:nvPr/>
        </p:nvSpPr>
        <p:spPr>
          <a:xfrm>
            <a:off x="365750" y="1583100"/>
            <a:ext cx="106155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Наименьший по размеру целочисленный тип - byte. Это 8-битовый тип с диапазоном допустимых значений от -128 до 127. Переменные типа byte часто используются при работе с потоком данных из сети или файла, а также при работе с необработанными двоичными данными или в массивах для экономии памяти.</a:t>
            </a:r>
            <a:endParaRPr i="0" sz="18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Объявить переменную типа byte можно следующим образом:</a:t>
            </a:r>
            <a:endParaRPr i="0" sz="18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byte c, a, t; // объявили сразу три переменные</a:t>
            </a:r>
            <a:endParaRPr i="0" sz="18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8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В арифметических выражениях с переменными типа byte вычисления выполняются как с типом int, т.е. с помощью 32-битовой арифметики, а полученный результат будет 32-битовым. </a:t>
            </a:r>
            <a:endParaRPr i="0" sz="18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8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Строку с числом перевести в данный тип можно через метод parseByte(String):</a:t>
            </a:r>
            <a:endParaRPr i="0" sz="18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13" name="Google Shape;113;g99847449b8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99847449b8_0_16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Byte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847449b8_0_26"/>
          <p:cNvSpPr txBox="1"/>
          <p:nvPr/>
        </p:nvSpPr>
        <p:spPr>
          <a:xfrm>
            <a:off x="365750" y="1403950"/>
            <a:ext cx="106155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Тип short - 16-битовый тип в диапазоне от -32768 до 32767. Используется очень редко.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short m;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В арифметических выражениях с переменными типа short вычисления выполняются как с типом int, т.е. с помощью 32-битовой арифметики, а полученный результат будет 32-битовым. Например, такой код не пройдёт.</a:t>
            </a:r>
            <a:endParaRPr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// накорми кота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short fishNumber = 3; // три рыбки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short beefNumber = 2; // два кусочка говядины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short breakfast = 0;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breakfast = fishNumber + beefNumber; // завтрак чемпиона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Java будет ругаться на последнюю строчку, так как итоговый результат не может быть short. Как вариант, вам нужно преобразовать результат снова в 16-битовое число.</a:t>
            </a:r>
            <a:endParaRPr i="0" sz="1500" u="none" cap="none" strike="noStrike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breakfast = (short) (fishNumber + beefNumber); // завтрак чемпиона</a:t>
            </a:r>
            <a:endParaRPr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5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Явно перевести строку с числом в тип short можно через метод parseShort(String):</a:t>
            </a:r>
            <a:endParaRPr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g99847449b8_0_26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Short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1" name="Google Shape;121;g99847449b8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847449b8_0_33"/>
          <p:cNvSpPr/>
          <p:nvPr/>
        </p:nvSpPr>
        <p:spPr>
          <a:xfrm>
            <a:off x="7975675" y="1039600"/>
            <a:ext cx="37377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99847449b8_0_33"/>
          <p:cNvSpPr txBox="1"/>
          <p:nvPr/>
        </p:nvSpPr>
        <p:spPr>
          <a:xfrm>
            <a:off x="365750" y="1420525"/>
            <a:ext cx="5697000" cy="5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6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Тип int служит для представления 32-битных целых чисел со знаком. </a:t>
            </a:r>
            <a:endParaRPr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6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Диапазон допустимых для этого типа значений — от -2147483648 до 2147483647. </a:t>
            </a:r>
            <a:endParaRPr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ru-RU" sz="16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Чаще всего этот тип данных используется для хранения обычных целых чисел со значениями, достигающими двух миллиардов. Этот тип прекрасно подходит для использования при обработке массивов и для счетчиков. В ближайшие годы этот тип будет прекрасно соответствовать машинным словам не только 32-битовых процессоров, но и 64-битовых с поддержкой быстрой конвейеризации для выполнения 32-битного кода в режиме совместимости. Всякий раз, когда в одном выражении фигурируют переменные типов byte, short, int и целые литералы, тип всего выражения перед завершением вычислений приводится к int.</a:t>
            </a:r>
            <a:endParaRPr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g99847449b8_0_33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int/long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99847449b8_0_33"/>
          <p:cNvSpPr txBox="1"/>
          <p:nvPr/>
        </p:nvSpPr>
        <p:spPr>
          <a:xfrm>
            <a:off x="6266250" y="1420525"/>
            <a:ext cx="52467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6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Тип long - это 64-битный тип со знаком, используемый в тех случаях, когда используется очень большое значение, которое не способен хранить тип int. Например, чтобы вычислить расстояние, которое прошёл солнечный луч от солнца до зеркала, превратившись в солнечного зайчика, за которым безуспешно охотится котёнок, вам понадобится именно этот тип.</a:t>
            </a:r>
            <a:endParaRPr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6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Можно использовать символы l или L для обозначения числа типа long. Рекомендую использовать заглавную букву, чтобы избежать возможной путаницы. </a:t>
            </a:r>
            <a:endParaRPr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ru-RU" sz="16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Вопрос как Long работает в 32 битных системах?</a:t>
            </a:r>
            <a:endParaRPr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30" name="Google Shape;130;g99847449b8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9a122b1e1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46" y="2123521"/>
            <a:ext cx="4589975" cy="1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9a122b1e1b_0_9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char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7" name="Google Shape;137;g9a122b1e1b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122b1e1b_0_81"/>
          <p:cNvSpPr txBox="1"/>
          <p:nvPr/>
        </p:nvSpPr>
        <p:spPr>
          <a:xfrm>
            <a:off x="4350400" y="2743200"/>
            <a:ext cx="416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ru-RU" sz="28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САМОИЗУЧЕНИЕ!</a:t>
            </a:r>
            <a:endParaRPr i="0" sz="2800" u="none" cap="none" strike="noStrike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43" name="Google Shape;143;g9a122b1e1b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9a122b1e1b_0_81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float/double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9a122b1e1b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0" y="1504363"/>
            <a:ext cx="6286500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9a122b1e1b_0_71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Операции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1" name="Google Shape;151;g9a122b1e1b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2020-09-05T16:41:53Z</dcterms:created>
  <dc:creator>Yurii Shmorgun</dc:creator>
</cp:coreProperties>
</file>