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349" r:id="rId3"/>
    <p:sldId id="350" r:id="rId4"/>
    <p:sldId id="351" r:id="rId5"/>
    <p:sldId id="357" r:id="rId6"/>
    <p:sldId id="354" r:id="rId7"/>
    <p:sldId id="355" r:id="rId8"/>
    <p:sldId id="352" r:id="rId9"/>
    <p:sldId id="353" r:id="rId10"/>
    <p:sldId id="356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4703-67BC-4415-9343-585A5782309C}" v="65" dt="2023-06-11T13:42:0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Rybalko" userId="e69182bbdc908765" providerId="LiveId" clId="{041F4703-67BC-4415-9343-585A5782309C}"/>
    <pc:docChg chg="undo custSel addSld delSld modSld sldOrd delMainMaster">
      <pc:chgData name="Ilia Rybalko" userId="e69182bbdc908765" providerId="LiveId" clId="{041F4703-67BC-4415-9343-585A5782309C}" dt="2023-06-11T13:42:46.026" v="1120" actId="12"/>
      <pc:docMkLst>
        <pc:docMk/>
      </pc:docMkLst>
      <pc:sldChg chg="new del">
        <pc:chgData name="Ilia Rybalko" userId="e69182bbdc908765" providerId="LiveId" clId="{041F4703-67BC-4415-9343-585A5782309C}" dt="2023-06-11T09:47:40.357" v="1" actId="47"/>
        <pc:sldMkLst>
          <pc:docMk/>
          <pc:sldMk cId="3860358232" sldId="256"/>
        </pc:sldMkLst>
      </pc:sldChg>
      <pc:sldChg chg="modSp mod">
        <pc:chgData name="Ilia Rybalko" userId="e69182bbdc908765" providerId="LiveId" clId="{041F4703-67BC-4415-9343-585A5782309C}" dt="2023-06-11T09:47:50.021" v="17" actId="20577"/>
        <pc:sldMkLst>
          <pc:docMk/>
          <pc:sldMk cId="0" sldId="257"/>
        </pc:sldMkLst>
        <pc:spChg chg="mod">
          <ac:chgData name="Ilia Rybalko" userId="e69182bbdc908765" providerId="LiveId" clId="{041F4703-67BC-4415-9343-585A5782309C}" dt="2023-06-11T09:47:50.021" v="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add mod">
        <pc:chgData name="Ilia Rybalko" userId="e69182bbdc908765" providerId="LiveId" clId="{041F4703-67BC-4415-9343-585A5782309C}" dt="2023-06-11T10:02:43.430" v="83" actId="113"/>
        <pc:sldMkLst>
          <pc:docMk/>
          <pc:sldMk cId="1077419590" sldId="349"/>
        </pc:sldMkLst>
        <pc:spChg chg="mod">
          <ac:chgData name="Ilia Rybalko" userId="e69182bbdc908765" providerId="LiveId" clId="{041F4703-67BC-4415-9343-585A5782309C}" dt="2023-06-11T09:53:06.010" v="21" actId="20577"/>
          <ac:spMkLst>
            <pc:docMk/>
            <pc:sldMk cId="1077419590" sldId="349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09:53:10.314" v="23" actId="478"/>
          <ac:spMkLst>
            <pc:docMk/>
            <pc:sldMk cId="1077419590" sldId="349"/>
            <ac:spMk id="3" creationId="{0317CC8B-0E0E-CE5C-3F39-EE8EDE14D44D}"/>
          </ac:spMkLst>
        </pc:spChg>
        <pc:spChg chg="add del mod">
          <ac:chgData name="Ilia Rybalko" userId="e69182bbdc908765" providerId="LiveId" clId="{041F4703-67BC-4415-9343-585A5782309C}" dt="2023-06-11T10:02:43.430" v="83" actId="113"/>
          <ac:spMkLst>
            <pc:docMk/>
            <pc:sldMk cId="1077419590" sldId="349"/>
            <ac:spMk id="5" creationId="{41FBD58E-0A09-CAE4-335D-1129BCE9D38A}"/>
          </ac:spMkLst>
        </pc:spChg>
        <pc:spChg chg="add del mod">
          <ac:chgData name="Ilia Rybalko" userId="e69182bbdc908765" providerId="LiveId" clId="{041F4703-67BC-4415-9343-585A5782309C}" dt="2023-06-11T10:02:05.009" v="69"/>
          <ac:spMkLst>
            <pc:docMk/>
            <pc:sldMk cId="1077419590" sldId="349"/>
            <ac:spMk id="9" creationId="{F01498AE-505D-DC9E-B1F3-529925D39D97}"/>
          </ac:spMkLst>
        </pc:spChg>
        <pc:spChg chg="add del mod">
          <ac:chgData name="Ilia Rybalko" userId="e69182bbdc908765" providerId="LiveId" clId="{041F4703-67BC-4415-9343-585A5782309C}" dt="2023-06-11T10:02:05.009" v="69"/>
          <ac:spMkLst>
            <pc:docMk/>
            <pc:sldMk cId="1077419590" sldId="349"/>
            <ac:spMk id="10" creationId="{BBB5BB79-50DB-C3CF-C8F6-9B2A4D48C903}"/>
          </ac:spMkLst>
        </pc:spChg>
        <pc:spChg chg="add mod">
          <ac:chgData name="Ilia Rybalko" userId="e69182bbdc908765" providerId="LiveId" clId="{041F4703-67BC-4415-9343-585A5782309C}" dt="2023-06-11T10:02:27.269" v="81" actId="1076"/>
          <ac:spMkLst>
            <pc:docMk/>
            <pc:sldMk cId="1077419590" sldId="349"/>
            <ac:spMk id="12" creationId="{09DFF3A2-FC47-F6BD-A36C-BA6233B55DE2}"/>
          </ac:spMkLst>
        </pc:spChg>
        <pc:spChg chg="del">
          <ac:chgData name="Ilia Rybalko" userId="e69182bbdc908765" providerId="LiveId" clId="{041F4703-67BC-4415-9343-585A5782309C}" dt="2023-06-11T09:53:09.283" v="22" actId="478"/>
          <ac:spMkLst>
            <pc:docMk/>
            <pc:sldMk cId="1077419590" sldId="349"/>
            <ac:spMk id="96" creationId="{00000000-0000-0000-0000-000000000000}"/>
          </ac:spMkLst>
        </pc:spChg>
        <pc:picChg chg="add del mod">
          <ac:chgData name="Ilia Rybalko" userId="e69182bbdc908765" providerId="LiveId" clId="{041F4703-67BC-4415-9343-585A5782309C}" dt="2023-06-11T10:02:31.237" v="82" actId="1076"/>
          <ac:picMkLst>
            <pc:docMk/>
            <pc:sldMk cId="1077419590" sldId="349"/>
            <ac:picMk id="6" creationId="{6AF6CFC9-4A16-9CC5-7929-0B66A25F47DA}"/>
          </ac:picMkLst>
        </pc:picChg>
        <pc:picChg chg="add del mod">
          <ac:chgData name="Ilia Rybalko" userId="e69182bbdc908765" providerId="LiveId" clId="{041F4703-67BC-4415-9343-585A5782309C}" dt="2023-06-11T09:59:27.120" v="47"/>
          <ac:picMkLst>
            <pc:docMk/>
            <pc:sldMk cId="1077419590" sldId="349"/>
            <ac:picMk id="7" creationId="{1B35678F-39A0-1F1D-F811-A0AEDA74753C}"/>
          </ac:picMkLst>
        </pc:picChg>
        <pc:picChg chg="add del mod">
          <ac:chgData name="Ilia Rybalko" userId="e69182bbdc908765" providerId="LiveId" clId="{041F4703-67BC-4415-9343-585A5782309C}" dt="2023-06-11T09:59:57.486" v="52"/>
          <ac:picMkLst>
            <pc:docMk/>
            <pc:sldMk cId="1077419590" sldId="349"/>
            <ac:picMk id="8" creationId="{3925A8FF-A89B-3F54-F8D3-692D42652909}"/>
          </ac:picMkLst>
        </pc:picChg>
        <pc:picChg chg="del">
          <ac:chgData name="Ilia Rybalko" userId="e69182bbdc908765" providerId="LiveId" clId="{041F4703-67BC-4415-9343-585A5782309C}" dt="2023-06-11T09:53:10.759" v="24" actId="478"/>
          <ac:picMkLst>
            <pc:docMk/>
            <pc:sldMk cId="1077419590" sldId="349"/>
            <ac:picMk id="1026" creationId="{AE2006B0-A03F-7D38-63EC-379CF82DEB7B}"/>
          </ac:picMkLst>
        </pc:picChg>
        <pc:picChg chg="add del mod">
          <ac:chgData name="Ilia Rybalko" userId="e69182bbdc908765" providerId="LiveId" clId="{041F4703-67BC-4415-9343-585A5782309C}" dt="2023-06-11T10:02:05.009" v="69"/>
          <ac:picMkLst>
            <pc:docMk/>
            <pc:sldMk cId="1077419590" sldId="349"/>
            <ac:picMk id="1027" creationId="{B9895BE8-B601-3AE4-B751-2B474AACE761}"/>
          </ac:picMkLst>
        </pc:picChg>
      </pc:sldChg>
      <pc:sldChg chg="addSp delSp modSp add mod">
        <pc:chgData name="Ilia Rybalko" userId="e69182bbdc908765" providerId="LiveId" clId="{041F4703-67BC-4415-9343-585A5782309C}" dt="2023-06-11T10:39:51.175" v="127" actId="1076"/>
        <pc:sldMkLst>
          <pc:docMk/>
          <pc:sldMk cId="3129436510" sldId="350"/>
        </pc:sldMkLst>
        <pc:spChg chg="mod">
          <ac:chgData name="Ilia Rybalko" userId="e69182bbdc908765" providerId="LiveId" clId="{041F4703-67BC-4415-9343-585A5782309C}" dt="2023-06-11T10:08:51.145" v="95" actId="20577"/>
          <ac:spMkLst>
            <pc:docMk/>
            <pc:sldMk cId="3129436510" sldId="350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0:37:54.977" v="113" actId="21"/>
          <ac:spMkLst>
            <pc:docMk/>
            <pc:sldMk cId="3129436510" sldId="350"/>
            <ac:spMk id="4" creationId="{1E676AE5-3E8B-618D-8C29-D8A1234CE5DF}"/>
          </ac:spMkLst>
        </pc:spChg>
        <pc:spChg chg="del">
          <ac:chgData name="Ilia Rybalko" userId="e69182bbdc908765" providerId="LiveId" clId="{041F4703-67BC-4415-9343-585A5782309C}" dt="2023-06-11T10:07:07.474" v="92" actId="478"/>
          <ac:spMkLst>
            <pc:docMk/>
            <pc:sldMk cId="3129436510" sldId="350"/>
            <ac:spMk id="5" creationId="{41FBD58E-0A09-CAE4-335D-1129BCE9D38A}"/>
          </ac:spMkLst>
        </pc:spChg>
        <pc:spChg chg="add del mod">
          <ac:chgData name="Ilia Rybalko" userId="e69182bbdc908765" providerId="LiveId" clId="{041F4703-67BC-4415-9343-585A5782309C}" dt="2023-06-11T10:39:26.611" v="121" actId="478"/>
          <ac:spMkLst>
            <pc:docMk/>
            <pc:sldMk cId="3129436510" sldId="350"/>
            <ac:spMk id="5" creationId="{627E9F13-158F-32A3-8D3A-DC40E85B27E7}"/>
          </ac:spMkLst>
        </pc:spChg>
        <pc:spChg chg="add mod">
          <ac:chgData name="Ilia Rybalko" userId="e69182bbdc908765" providerId="LiveId" clId="{041F4703-67BC-4415-9343-585A5782309C}" dt="2023-06-11T10:39:51.175" v="127" actId="1076"/>
          <ac:spMkLst>
            <pc:docMk/>
            <pc:sldMk cId="3129436510" sldId="350"/>
            <ac:spMk id="7" creationId="{DC1BCAFB-62B3-3515-DB82-5FA74B4BF86B}"/>
          </ac:spMkLst>
        </pc:spChg>
        <pc:spChg chg="del">
          <ac:chgData name="Ilia Rybalko" userId="e69182bbdc908765" providerId="LiveId" clId="{041F4703-67BC-4415-9343-585A5782309C}" dt="2023-06-11T10:07:05.882" v="90" actId="478"/>
          <ac:spMkLst>
            <pc:docMk/>
            <pc:sldMk cId="3129436510" sldId="350"/>
            <ac:spMk id="12" creationId="{09DFF3A2-FC47-F6BD-A36C-BA6233B55DE2}"/>
          </ac:spMkLst>
        </pc:spChg>
        <pc:picChg chg="del">
          <ac:chgData name="Ilia Rybalko" userId="e69182bbdc908765" providerId="LiveId" clId="{041F4703-67BC-4415-9343-585A5782309C}" dt="2023-06-11T10:07:06.803" v="91" actId="478"/>
          <ac:picMkLst>
            <pc:docMk/>
            <pc:sldMk cId="3129436510" sldId="350"/>
            <ac:picMk id="6" creationId="{6AF6CFC9-4A16-9CC5-7929-0B66A25F47DA}"/>
          </ac:picMkLst>
        </pc:picChg>
      </pc:sldChg>
      <pc:sldChg chg="addSp delSp modSp add mod">
        <pc:chgData name="Ilia Rybalko" userId="e69182bbdc908765" providerId="LiveId" clId="{041F4703-67BC-4415-9343-585A5782309C}" dt="2023-06-11T10:47:19.403" v="218" actId="404"/>
        <pc:sldMkLst>
          <pc:docMk/>
          <pc:sldMk cId="2343502489" sldId="351"/>
        </pc:sldMkLst>
        <pc:spChg chg="mod">
          <ac:chgData name="Ilia Rybalko" userId="e69182bbdc908765" providerId="LiveId" clId="{041F4703-67BC-4415-9343-585A5782309C}" dt="2023-06-11T10:44:18.071" v="155" actId="14100"/>
          <ac:spMkLst>
            <pc:docMk/>
            <pc:sldMk cId="2343502489" sldId="351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0:47:19.403" v="218" actId="404"/>
          <ac:spMkLst>
            <pc:docMk/>
            <pc:sldMk cId="2343502489" sldId="351"/>
            <ac:spMk id="3" creationId="{9DD1FAE9-54B9-5E7A-C83E-D5A4A8959B5C}"/>
          </ac:spMkLst>
        </pc:spChg>
        <pc:spChg chg="del">
          <ac:chgData name="Ilia Rybalko" userId="e69182bbdc908765" providerId="LiveId" clId="{041F4703-67BC-4415-9343-585A5782309C}" dt="2023-06-11T10:44:33.951" v="156" actId="478"/>
          <ac:spMkLst>
            <pc:docMk/>
            <pc:sldMk cId="2343502489" sldId="351"/>
            <ac:spMk id="4" creationId="{1E676AE5-3E8B-618D-8C29-D8A1234CE5DF}"/>
          </ac:spMkLst>
        </pc:spChg>
        <pc:spChg chg="del">
          <ac:chgData name="Ilia Rybalko" userId="e69182bbdc908765" providerId="LiveId" clId="{041F4703-67BC-4415-9343-585A5782309C}" dt="2023-06-11T10:44:35.179" v="157" actId="478"/>
          <ac:spMkLst>
            <pc:docMk/>
            <pc:sldMk cId="2343502489" sldId="351"/>
            <ac:spMk id="7" creationId="{DC1BCAFB-62B3-3515-DB82-5FA74B4BF86B}"/>
          </ac:spMkLst>
        </pc:spChg>
      </pc:sldChg>
      <pc:sldChg chg="addSp delSp modSp add mod">
        <pc:chgData name="Ilia Rybalko" userId="e69182bbdc908765" providerId="LiveId" clId="{041F4703-67BC-4415-9343-585A5782309C}" dt="2023-06-11T11:06:18.596" v="262" actId="113"/>
        <pc:sldMkLst>
          <pc:docMk/>
          <pc:sldMk cId="1525275675" sldId="352"/>
        </pc:sldMkLst>
        <pc:spChg chg="mod">
          <ac:chgData name="Ilia Rybalko" userId="e69182bbdc908765" providerId="LiveId" clId="{041F4703-67BC-4415-9343-585A5782309C}" dt="2023-06-11T11:03:27.985" v="249" actId="20577"/>
          <ac:spMkLst>
            <pc:docMk/>
            <pc:sldMk cId="1525275675" sldId="352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1:01:42.260" v="241" actId="478"/>
          <ac:spMkLst>
            <pc:docMk/>
            <pc:sldMk cId="1525275675" sldId="352"/>
            <ac:spMk id="3" creationId="{9DD1FAE9-54B9-5E7A-C83E-D5A4A8959B5C}"/>
          </ac:spMkLst>
        </pc:spChg>
        <pc:spChg chg="add mod">
          <ac:chgData name="Ilia Rybalko" userId="e69182bbdc908765" providerId="LiveId" clId="{041F4703-67BC-4415-9343-585A5782309C}" dt="2023-06-11T11:06:18.596" v="262" actId="113"/>
          <ac:spMkLst>
            <pc:docMk/>
            <pc:sldMk cId="1525275675" sldId="352"/>
            <ac:spMk id="7" creationId="{396EEEAD-4172-CAC2-2630-1FD7E7E3579A}"/>
          </ac:spMkLst>
        </pc:spChg>
        <pc:picChg chg="add del mod">
          <ac:chgData name="Ilia Rybalko" userId="e69182bbdc908765" providerId="LiveId" clId="{041F4703-67BC-4415-9343-585A5782309C}" dt="2023-06-11T11:05:46.901" v="251" actId="478"/>
          <ac:picMkLst>
            <pc:docMk/>
            <pc:sldMk cId="1525275675" sldId="352"/>
            <ac:picMk id="5" creationId="{F0817035-1571-80B6-A44B-FEBC432F8222}"/>
          </ac:picMkLst>
        </pc:picChg>
      </pc:sldChg>
      <pc:sldChg chg="modSp add mod">
        <pc:chgData name="Ilia Rybalko" userId="e69182bbdc908765" providerId="LiveId" clId="{041F4703-67BC-4415-9343-585A5782309C}" dt="2023-06-11T12:13:23.042" v="271" actId="20577"/>
        <pc:sldMkLst>
          <pc:docMk/>
          <pc:sldMk cId="340388193" sldId="353"/>
        </pc:sldMkLst>
        <pc:spChg chg="mod">
          <ac:chgData name="Ilia Rybalko" userId="e69182bbdc908765" providerId="LiveId" clId="{041F4703-67BC-4415-9343-585A5782309C}" dt="2023-06-11T12:13:23.042" v="271" actId="20577"/>
          <ac:spMkLst>
            <pc:docMk/>
            <pc:sldMk cId="340388193" sldId="353"/>
            <ac:spMk id="2" creationId="{E68E3685-6216-B744-AAA8-E72458C64DB2}"/>
          </ac:spMkLst>
        </pc:spChg>
      </pc:sldChg>
      <pc:sldChg chg="addSp delSp modSp add mod ord">
        <pc:chgData name="Ilia Rybalko" userId="e69182bbdc908765" providerId="LiveId" clId="{041F4703-67BC-4415-9343-585A5782309C}" dt="2023-06-11T12:30:52.511" v="534" actId="12"/>
        <pc:sldMkLst>
          <pc:docMk/>
          <pc:sldMk cId="233862702" sldId="354"/>
        </pc:sldMkLst>
        <pc:spChg chg="mod">
          <ac:chgData name="Ilia Rybalko" userId="e69182bbdc908765" providerId="LiveId" clId="{041F4703-67BC-4415-9343-585A5782309C}" dt="2023-06-11T12:29:44.622" v="472" actId="20577"/>
          <ac:spMkLst>
            <pc:docMk/>
            <pc:sldMk cId="233862702" sldId="354"/>
            <ac:spMk id="2" creationId="{E68E3685-6216-B744-AAA8-E72458C64DB2}"/>
          </ac:spMkLst>
        </pc:spChg>
        <pc:spChg chg="add del mod">
          <ac:chgData name="Ilia Rybalko" userId="e69182bbdc908765" providerId="LiveId" clId="{041F4703-67BC-4415-9343-585A5782309C}" dt="2023-06-11T12:29:25.201" v="433" actId="478"/>
          <ac:spMkLst>
            <pc:docMk/>
            <pc:sldMk cId="233862702" sldId="354"/>
            <ac:spMk id="4" creationId="{5F024ADB-3421-4028-4B00-D36F7C7DB4D5}"/>
          </ac:spMkLst>
        </pc:spChg>
        <pc:spChg chg="add mod">
          <ac:chgData name="Ilia Rybalko" userId="e69182bbdc908765" providerId="LiveId" clId="{041F4703-67BC-4415-9343-585A5782309C}" dt="2023-06-11T12:30:52.511" v="534" actId="12"/>
          <ac:spMkLst>
            <pc:docMk/>
            <pc:sldMk cId="233862702" sldId="354"/>
            <ac:spMk id="7" creationId="{B045BCF4-3436-B10D-C1F9-857F62F8AF80}"/>
          </ac:spMkLst>
        </pc:spChg>
        <pc:picChg chg="del">
          <ac:chgData name="Ilia Rybalko" userId="e69182bbdc908765" providerId="LiveId" clId="{041F4703-67BC-4415-9343-585A5782309C}" dt="2023-06-11T12:13:18.544" v="264" actId="478"/>
          <ac:picMkLst>
            <pc:docMk/>
            <pc:sldMk cId="233862702" sldId="354"/>
            <ac:picMk id="5" creationId="{F0817035-1571-80B6-A44B-FEBC432F8222}"/>
          </ac:picMkLst>
        </pc:picChg>
      </pc:sldChg>
      <pc:sldChg chg="addSp delSp modSp add mod">
        <pc:chgData name="Ilia Rybalko" userId="e69182bbdc908765" providerId="LiveId" clId="{041F4703-67BC-4415-9343-585A5782309C}" dt="2023-06-11T12:19:42.323" v="398" actId="20577"/>
        <pc:sldMkLst>
          <pc:docMk/>
          <pc:sldMk cId="866050538" sldId="355"/>
        </pc:sldMkLst>
        <pc:spChg chg="mod">
          <ac:chgData name="Ilia Rybalko" userId="e69182bbdc908765" providerId="LiveId" clId="{041F4703-67BC-4415-9343-585A5782309C}" dt="2023-06-11T12:19:42.323" v="398" actId="20577"/>
          <ac:spMkLst>
            <pc:docMk/>
            <pc:sldMk cId="866050538" sldId="355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18:48.249" v="397" actId="20577"/>
          <ac:spMkLst>
            <pc:docMk/>
            <pc:sldMk cId="866050538" sldId="355"/>
            <ac:spMk id="3" creationId="{4F68F73F-3269-8445-C051-83996510667C}"/>
          </ac:spMkLst>
        </pc:spChg>
        <pc:spChg chg="del">
          <ac:chgData name="Ilia Rybalko" userId="e69182bbdc908765" providerId="LiveId" clId="{041F4703-67BC-4415-9343-585A5782309C}" dt="2023-06-11T12:16:56.661" v="365" actId="478"/>
          <ac:spMkLst>
            <pc:docMk/>
            <pc:sldMk cId="866050538" sldId="355"/>
            <ac:spMk id="4" creationId="{5F024ADB-3421-4028-4B00-D36F7C7DB4D5}"/>
          </ac:spMkLst>
        </pc:spChg>
        <pc:spChg chg="del">
          <ac:chgData name="Ilia Rybalko" userId="e69182bbdc908765" providerId="LiveId" clId="{041F4703-67BC-4415-9343-585A5782309C}" dt="2023-06-11T12:16:55.749" v="364" actId="478"/>
          <ac:spMkLst>
            <pc:docMk/>
            <pc:sldMk cId="866050538" sldId="355"/>
            <ac:spMk id="7" creationId="{B045BCF4-3436-B10D-C1F9-857F62F8AF80}"/>
          </ac:spMkLst>
        </pc:spChg>
      </pc:sldChg>
      <pc:sldChg chg="addSp delSp modSp add mod">
        <pc:chgData name="Ilia Rybalko" userId="e69182bbdc908765" providerId="LiveId" clId="{041F4703-67BC-4415-9343-585A5782309C}" dt="2023-06-11T12:21:40.446" v="420" actId="1076"/>
        <pc:sldMkLst>
          <pc:docMk/>
          <pc:sldMk cId="3862119089" sldId="356"/>
        </pc:sldMkLst>
        <pc:spChg chg="mod">
          <ac:chgData name="Ilia Rybalko" userId="e69182bbdc908765" providerId="LiveId" clId="{041F4703-67BC-4415-9343-585A5782309C}" dt="2023-06-11T12:20:25.244" v="411" actId="20577"/>
          <ac:spMkLst>
            <pc:docMk/>
            <pc:sldMk cId="3862119089" sldId="356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21:20.190" v="417" actId="2711"/>
          <ac:spMkLst>
            <pc:docMk/>
            <pc:sldMk cId="3862119089" sldId="356"/>
            <ac:spMk id="4" creationId="{EA323BB8-19D7-C2E9-FEC7-E7533764DBAF}"/>
          </ac:spMkLst>
        </pc:spChg>
        <pc:picChg chg="del">
          <ac:chgData name="Ilia Rybalko" userId="e69182bbdc908765" providerId="LiveId" clId="{041F4703-67BC-4415-9343-585A5782309C}" dt="2023-06-11T12:20:16.327" v="400" actId="478"/>
          <ac:picMkLst>
            <pc:docMk/>
            <pc:sldMk cId="3862119089" sldId="356"/>
            <ac:picMk id="5" creationId="{F0817035-1571-80B6-A44B-FEBC432F8222}"/>
          </ac:picMkLst>
        </pc:picChg>
        <pc:picChg chg="add mod">
          <ac:chgData name="Ilia Rybalko" userId="e69182bbdc908765" providerId="LiveId" clId="{041F4703-67BC-4415-9343-585A5782309C}" dt="2023-06-11T12:21:40.446" v="420" actId="1076"/>
          <ac:picMkLst>
            <pc:docMk/>
            <pc:sldMk cId="3862119089" sldId="356"/>
            <ac:picMk id="3074" creationId="{B886F31E-98AE-D56B-8F42-2879426F550F}"/>
          </ac:picMkLst>
        </pc:picChg>
      </pc:sldChg>
      <pc:sldChg chg="delSp modSp add mod ord">
        <pc:chgData name="Ilia Rybalko" userId="e69182bbdc908765" providerId="LiveId" clId="{041F4703-67BC-4415-9343-585A5782309C}" dt="2023-06-11T12:33:33.543" v="535" actId="403"/>
        <pc:sldMkLst>
          <pc:docMk/>
          <pc:sldMk cId="3374100240" sldId="357"/>
        </pc:sldMkLst>
        <pc:spChg chg="mod">
          <ac:chgData name="Ilia Rybalko" userId="e69182bbdc908765" providerId="LiveId" clId="{041F4703-67BC-4415-9343-585A5782309C}" dt="2023-06-11T12:33:33.543" v="535" actId="403"/>
          <ac:spMkLst>
            <pc:docMk/>
            <pc:sldMk cId="3374100240" sldId="357"/>
            <ac:spMk id="4" creationId="{5F024ADB-3421-4028-4B00-D36F7C7DB4D5}"/>
          </ac:spMkLst>
        </pc:spChg>
        <pc:spChg chg="del mod">
          <ac:chgData name="Ilia Rybalko" userId="e69182bbdc908765" providerId="LiveId" clId="{041F4703-67BC-4415-9343-585A5782309C}" dt="2023-06-11T12:28:58.864" v="425" actId="478"/>
          <ac:spMkLst>
            <pc:docMk/>
            <pc:sldMk cId="3374100240" sldId="357"/>
            <ac:spMk id="7" creationId="{B045BCF4-3436-B10D-C1F9-857F62F8AF80}"/>
          </ac:spMkLst>
        </pc:spChg>
      </pc:sldChg>
      <pc:sldChg chg="addSp delSp modSp add mod">
        <pc:chgData name="Ilia Rybalko" userId="e69182bbdc908765" providerId="LiveId" clId="{041F4703-67BC-4415-9343-585A5782309C}" dt="2023-06-11T12:40:03.104" v="553" actId="1076"/>
        <pc:sldMkLst>
          <pc:docMk/>
          <pc:sldMk cId="1946464699" sldId="358"/>
        </pc:sldMkLst>
        <pc:spChg chg="mod">
          <ac:chgData name="Ilia Rybalko" userId="e69182bbdc908765" providerId="LiveId" clId="{041F4703-67BC-4415-9343-585A5782309C}" dt="2023-06-11T12:39:28.887" v="543" actId="14100"/>
          <ac:spMkLst>
            <pc:docMk/>
            <pc:sldMk cId="1946464699" sldId="358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2:37:57.804" v="538" actId="478"/>
          <ac:spMkLst>
            <pc:docMk/>
            <pc:sldMk cId="1946464699" sldId="358"/>
            <ac:spMk id="4" creationId="{EA323BB8-19D7-C2E9-FEC7-E7533764DBAF}"/>
          </ac:spMkLst>
        </pc:spChg>
        <pc:spChg chg="add mod">
          <ac:chgData name="Ilia Rybalko" userId="e69182bbdc908765" providerId="LiveId" clId="{041F4703-67BC-4415-9343-585A5782309C}" dt="2023-06-11T12:39:55.833" v="551" actId="2711"/>
          <ac:spMkLst>
            <pc:docMk/>
            <pc:sldMk cId="1946464699" sldId="358"/>
            <ac:spMk id="5" creationId="{1E404715-5BAF-AC83-056F-AF2E297C64E5}"/>
          </ac:spMkLst>
        </pc:spChg>
        <pc:spChg chg="add mod">
          <ac:chgData name="Ilia Rybalko" userId="e69182bbdc908765" providerId="LiveId" clId="{041F4703-67BC-4415-9343-585A5782309C}" dt="2023-06-11T12:40:03.104" v="553" actId="1076"/>
          <ac:spMkLst>
            <pc:docMk/>
            <pc:sldMk cId="1946464699" sldId="358"/>
            <ac:spMk id="7" creationId="{B8C55857-6A83-2B3B-4A1B-5DEACBAD0DB9}"/>
          </ac:spMkLst>
        </pc:spChg>
        <pc:picChg chg="del">
          <ac:chgData name="Ilia Rybalko" userId="e69182bbdc908765" providerId="LiveId" clId="{041F4703-67BC-4415-9343-585A5782309C}" dt="2023-06-11T12:37:56.440" v="537" actId="478"/>
          <ac:picMkLst>
            <pc:docMk/>
            <pc:sldMk cId="1946464699" sldId="358"/>
            <ac:picMk id="3074" creationId="{B886F31E-98AE-D56B-8F42-2879426F550F}"/>
          </ac:picMkLst>
        </pc:picChg>
      </pc:sldChg>
      <pc:sldChg chg="addSp delSp modSp add mod">
        <pc:chgData name="Ilia Rybalko" userId="e69182bbdc908765" providerId="LiveId" clId="{041F4703-67BC-4415-9343-585A5782309C}" dt="2023-06-11T12:41:33.968" v="565" actId="1076"/>
        <pc:sldMkLst>
          <pc:docMk/>
          <pc:sldMk cId="2780661450" sldId="359"/>
        </pc:sldMkLst>
        <pc:spChg chg="mod">
          <ac:chgData name="Ilia Rybalko" userId="e69182bbdc908765" providerId="LiveId" clId="{041F4703-67BC-4415-9343-585A5782309C}" dt="2023-06-11T12:40:59.303" v="556" actId="14100"/>
          <ac:spMkLst>
            <pc:docMk/>
            <pc:sldMk cId="2780661450" sldId="359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41:26.198" v="563" actId="2711"/>
          <ac:spMkLst>
            <pc:docMk/>
            <pc:sldMk cId="2780661450" sldId="359"/>
            <ac:spMk id="4" creationId="{C77B8F8B-5AF4-948B-7B36-6F408D643C38}"/>
          </ac:spMkLst>
        </pc:spChg>
        <pc:spChg chg="del">
          <ac:chgData name="Ilia Rybalko" userId="e69182bbdc908765" providerId="LiveId" clId="{041F4703-67BC-4415-9343-585A5782309C}" dt="2023-06-11T12:41:03.428" v="558" actId="478"/>
          <ac:spMkLst>
            <pc:docMk/>
            <pc:sldMk cId="2780661450" sldId="359"/>
            <ac:spMk id="5" creationId="{1E404715-5BAF-AC83-056F-AF2E297C64E5}"/>
          </ac:spMkLst>
        </pc:spChg>
        <pc:spChg chg="del">
          <ac:chgData name="Ilia Rybalko" userId="e69182bbdc908765" providerId="LiveId" clId="{041F4703-67BC-4415-9343-585A5782309C}" dt="2023-06-11T12:41:02.186" v="557" actId="478"/>
          <ac:spMkLst>
            <pc:docMk/>
            <pc:sldMk cId="2780661450" sldId="359"/>
            <ac:spMk id="7" creationId="{B8C55857-6A83-2B3B-4A1B-5DEACBAD0DB9}"/>
          </ac:spMkLst>
        </pc:spChg>
        <pc:spChg chg="add mod">
          <ac:chgData name="Ilia Rybalko" userId="e69182bbdc908765" providerId="LiveId" clId="{041F4703-67BC-4415-9343-585A5782309C}" dt="2023-06-11T12:41:33.968" v="565" actId="1076"/>
          <ac:spMkLst>
            <pc:docMk/>
            <pc:sldMk cId="2780661450" sldId="359"/>
            <ac:spMk id="8" creationId="{FDE9381F-F957-2E94-72C7-EDDDAE6996A8}"/>
          </ac:spMkLst>
        </pc:spChg>
      </pc:sldChg>
      <pc:sldChg chg="addSp delSp modSp add mod">
        <pc:chgData name="Ilia Rybalko" userId="e69182bbdc908765" providerId="LiveId" clId="{041F4703-67BC-4415-9343-585A5782309C}" dt="2023-06-11T12:43:57.769" v="576" actId="1076"/>
        <pc:sldMkLst>
          <pc:docMk/>
          <pc:sldMk cId="3491774536" sldId="360"/>
        </pc:sldMkLst>
        <pc:spChg chg="mod">
          <ac:chgData name="Ilia Rybalko" userId="e69182bbdc908765" providerId="LiveId" clId="{041F4703-67BC-4415-9343-585A5782309C}" dt="2023-06-11T12:43:28.045" v="567"/>
          <ac:spMkLst>
            <pc:docMk/>
            <pc:sldMk cId="3491774536" sldId="360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2:43:31.098" v="568" actId="478"/>
          <ac:spMkLst>
            <pc:docMk/>
            <pc:sldMk cId="3491774536" sldId="360"/>
            <ac:spMk id="4" creationId="{C77B8F8B-5AF4-948B-7B36-6F408D643C38}"/>
          </ac:spMkLst>
        </pc:spChg>
        <pc:spChg chg="add mod">
          <ac:chgData name="Ilia Rybalko" userId="e69182bbdc908765" providerId="LiveId" clId="{041F4703-67BC-4415-9343-585A5782309C}" dt="2023-06-11T12:43:51.141" v="574" actId="2711"/>
          <ac:spMkLst>
            <pc:docMk/>
            <pc:sldMk cId="3491774536" sldId="360"/>
            <ac:spMk id="5" creationId="{E5FA14E0-E83C-24EC-DB4F-9EFDD3BB2028}"/>
          </ac:spMkLst>
        </pc:spChg>
        <pc:spChg chg="add mod">
          <ac:chgData name="Ilia Rybalko" userId="e69182bbdc908765" providerId="LiveId" clId="{041F4703-67BC-4415-9343-585A5782309C}" dt="2023-06-11T12:43:57.769" v="576" actId="1076"/>
          <ac:spMkLst>
            <pc:docMk/>
            <pc:sldMk cId="3491774536" sldId="360"/>
            <ac:spMk id="7" creationId="{436AAC1D-ABB4-9994-6FBB-745E22B4C178}"/>
          </ac:spMkLst>
        </pc:spChg>
        <pc:spChg chg="del">
          <ac:chgData name="Ilia Rybalko" userId="e69182bbdc908765" providerId="LiveId" clId="{041F4703-67BC-4415-9343-585A5782309C}" dt="2023-06-11T12:43:32.054" v="569" actId="478"/>
          <ac:spMkLst>
            <pc:docMk/>
            <pc:sldMk cId="3491774536" sldId="360"/>
            <ac:spMk id="8" creationId="{FDE9381F-F957-2E94-72C7-EDDDAE6996A8}"/>
          </ac:spMkLst>
        </pc:spChg>
      </pc:sldChg>
      <pc:sldChg chg="addSp delSp modSp add mod">
        <pc:chgData name="Ilia Rybalko" userId="e69182bbdc908765" providerId="LiveId" clId="{041F4703-67BC-4415-9343-585A5782309C}" dt="2023-06-11T12:45:31.417" v="583" actId="1076"/>
        <pc:sldMkLst>
          <pc:docMk/>
          <pc:sldMk cId="3682103905" sldId="361"/>
        </pc:sldMkLst>
        <pc:spChg chg="mod">
          <ac:chgData name="Ilia Rybalko" userId="e69182bbdc908765" providerId="LiveId" clId="{041F4703-67BC-4415-9343-585A5782309C}" dt="2023-06-11T12:45:09.207" v="578"/>
          <ac:spMkLst>
            <pc:docMk/>
            <pc:sldMk cId="3682103905" sldId="361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45:31.417" v="583" actId="1076"/>
          <ac:spMkLst>
            <pc:docMk/>
            <pc:sldMk cId="3682103905" sldId="361"/>
            <ac:spMk id="4" creationId="{AF71E9AF-DE06-D066-84A3-449DF8550082}"/>
          </ac:spMkLst>
        </pc:spChg>
        <pc:spChg chg="mod">
          <ac:chgData name="Ilia Rybalko" userId="e69182bbdc908765" providerId="LiveId" clId="{041F4703-67BC-4415-9343-585A5782309C}" dt="2023-06-11T12:45:21.289" v="580" actId="2711"/>
          <ac:spMkLst>
            <pc:docMk/>
            <pc:sldMk cId="3682103905" sldId="361"/>
            <ac:spMk id="5" creationId="{E5FA14E0-E83C-24EC-DB4F-9EFDD3BB2028}"/>
          </ac:spMkLst>
        </pc:spChg>
        <pc:spChg chg="del">
          <ac:chgData name="Ilia Rybalko" userId="e69182bbdc908765" providerId="LiveId" clId="{041F4703-67BC-4415-9343-585A5782309C}" dt="2023-06-11T12:45:23.196" v="581" actId="478"/>
          <ac:spMkLst>
            <pc:docMk/>
            <pc:sldMk cId="3682103905" sldId="361"/>
            <ac:spMk id="7" creationId="{436AAC1D-ABB4-9994-6FBB-745E22B4C178}"/>
          </ac:spMkLst>
        </pc:spChg>
      </pc:sldChg>
      <pc:sldChg chg="addSp delSp modSp add mod">
        <pc:chgData name="Ilia Rybalko" userId="e69182bbdc908765" providerId="LiveId" clId="{041F4703-67BC-4415-9343-585A5782309C}" dt="2023-06-11T12:49:29.012" v="651" actId="12"/>
        <pc:sldMkLst>
          <pc:docMk/>
          <pc:sldMk cId="2363985891" sldId="362"/>
        </pc:sldMkLst>
        <pc:spChg chg="mod">
          <ac:chgData name="Ilia Rybalko" userId="e69182bbdc908765" providerId="LiveId" clId="{041F4703-67BC-4415-9343-585A5782309C}" dt="2023-06-11T12:48:05.315" v="598" actId="20577"/>
          <ac:spMkLst>
            <pc:docMk/>
            <pc:sldMk cId="2363985891" sldId="362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2:48:08.025" v="599" actId="478"/>
          <ac:spMkLst>
            <pc:docMk/>
            <pc:sldMk cId="2363985891" sldId="362"/>
            <ac:spMk id="4" creationId="{AF71E9AF-DE06-D066-84A3-449DF8550082}"/>
          </ac:spMkLst>
        </pc:spChg>
        <pc:spChg chg="del">
          <ac:chgData name="Ilia Rybalko" userId="e69182bbdc908765" providerId="LiveId" clId="{041F4703-67BC-4415-9343-585A5782309C}" dt="2023-06-11T12:48:09.211" v="600" actId="478"/>
          <ac:spMkLst>
            <pc:docMk/>
            <pc:sldMk cId="2363985891" sldId="362"/>
            <ac:spMk id="5" creationId="{E5FA14E0-E83C-24EC-DB4F-9EFDD3BB2028}"/>
          </ac:spMkLst>
        </pc:spChg>
        <pc:spChg chg="add mod">
          <ac:chgData name="Ilia Rybalko" userId="e69182bbdc908765" providerId="LiveId" clId="{041F4703-67BC-4415-9343-585A5782309C}" dt="2023-06-11T12:48:55.486" v="612" actId="20577"/>
          <ac:spMkLst>
            <pc:docMk/>
            <pc:sldMk cId="2363985891" sldId="362"/>
            <ac:spMk id="6" creationId="{0B498E3A-6320-958F-102D-BFABB8B3F737}"/>
          </ac:spMkLst>
        </pc:spChg>
        <pc:spChg chg="add mod">
          <ac:chgData name="Ilia Rybalko" userId="e69182bbdc908765" providerId="LiveId" clId="{041F4703-67BC-4415-9343-585A5782309C}" dt="2023-06-11T12:49:29.012" v="651" actId="12"/>
          <ac:spMkLst>
            <pc:docMk/>
            <pc:sldMk cId="2363985891" sldId="362"/>
            <ac:spMk id="7" creationId="{8BB2139D-4595-A21B-0CE6-07ADA7FE6034}"/>
          </ac:spMkLst>
        </pc:spChg>
      </pc:sldChg>
      <pc:sldChg chg="addSp delSp modSp add mod">
        <pc:chgData name="Ilia Rybalko" userId="e69182bbdc908765" providerId="LiveId" clId="{041F4703-67BC-4415-9343-585A5782309C}" dt="2023-06-11T12:50:03.042" v="657" actId="1076"/>
        <pc:sldMkLst>
          <pc:docMk/>
          <pc:sldMk cId="1280095135" sldId="363"/>
        </pc:sldMkLst>
        <pc:spChg chg="mod">
          <ac:chgData name="Ilia Rybalko" userId="e69182bbdc908765" providerId="LiveId" clId="{041F4703-67BC-4415-9343-585A5782309C}" dt="2023-06-11T12:49:57.921" v="655"/>
          <ac:spMkLst>
            <pc:docMk/>
            <pc:sldMk cId="1280095135" sldId="363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50:03.042" v="657" actId="1076"/>
          <ac:spMkLst>
            <pc:docMk/>
            <pc:sldMk cId="1280095135" sldId="363"/>
            <ac:spMk id="4" creationId="{207E6A8C-A263-3FBA-273D-A0FFB4893FEC}"/>
          </ac:spMkLst>
        </pc:spChg>
        <pc:spChg chg="del">
          <ac:chgData name="Ilia Rybalko" userId="e69182bbdc908765" providerId="LiveId" clId="{041F4703-67BC-4415-9343-585A5782309C}" dt="2023-06-11T12:49:42.728" v="654" actId="478"/>
          <ac:spMkLst>
            <pc:docMk/>
            <pc:sldMk cId="1280095135" sldId="363"/>
            <ac:spMk id="6" creationId="{0B498E3A-6320-958F-102D-BFABB8B3F737}"/>
          </ac:spMkLst>
        </pc:spChg>
        <pc:spChg chg="del">
          <ac:chgData name="Ilia Rybalko" userId="e69182bbdc908765" providerId="LiveId" clId="{041F4703-67BC-4415-9343-585A5782309C}" dt="2023-06-11T12:49:41.719" v="653" actId="478"/>
          <ac:spMkLst>
            <pc:docMk/>
            <pc:sldMk cId="1280095135" sldId="363"/>
            <ac:spMk id="7" creationId="{8BB2139D-4595-A21B-0CE6-07ADA7FE6034}"/>
          </ac:spMkLst>
        </pc:spChg>
      </pc:sldChg>
      <pc:sldChg chg="addSp modSp add mod">
        <pc:chgData name="Ilia Rybalko" userId="e69182bbdc908765" providerId="LiveId" clId="{041F4703-67BC-4415-9343-585A5782309C}" dt="2023-06-11T12:53:11.329" v="775" actId="113"/>
        <pc:sldMkLst>
          <pc:docMk/>
          <pc:sldMk cId="747085156" sldId="364"/>
        </pc:sldMkLst>
        <pc:spChg chg="mod">
          <ac:chgData name="Ilia Rybalko" userId="e69182bbdc908765" providerId="LiveId" clId="{041F4703-67BC-4415-9343-585A5782309C}" dt="2023-06-11T12:53:11.329" v="775" actId="113"/>
          <ac:spMkLst>
            <pc:docMk/>
            <pc:sldMk cId="747085156" sldId="364"/>
            <ac:spMk id="4" creationId="{207E6A8C-A263-3FBA-273D-A0FFB4893FEC}"/>
          </ac:spMkLst>
        </pc:spChg>
        <pc:spChg chg="add mod">
          <ac:chgData name="Ilia Rybalko" userId="e69182bbdc908765" providerId="LiveId" clId="{041F4703-67BC-4415-9343-585A5782309C}" dt="2023-06-11T12:53:09.361" v="774" actId="113"/>
          <ac:spMkLst>
            <pc:docMk/>
            <pc:sldMk cId="747085156" sldId="364"/>
            <ac:spMk id="5" creationId="{6B4F4557-A6E7-4C4B-24CD-05B62724EF62}"/>
          </ac:spMkLst>
        </pc:spChg>
      </pc:sldChg>
      <pc:sldChg chg="addSp delSp modSp add mod">
        <pc:chgData name="Ilia Rybalko" userId="e69182bbdc908765" providerId="LiveId" clId="{041F4703-67BC-4415-9343-585A5782309C}" dt="2023-06-11T12:52:21.204" v="771" actId="113"/>
        <pc:sldMkLst>
          <pc:docMk/>
          <pc:sldMk cId="2987305415" sldId="365"/>
        </pc:sldMkLst>
        <pc:spChg chg="mod">
          <ac:chgData name="Ilia Rybalko" userId="e69182bbdc908765" providerId="LiveId" clId="{041F4703-67BC-4415-9343-585A5782309C}" dt="2023-06-11T12:51:32.870" v="716"/>
          <ac:spMkLst>
            <pc:docMk/>
            <pc:sldMk cId="2987305415" sldId="365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2:51:34.955" v="717" actId="478"/>
          <ac:spMkLst>
            <pc:docMk/>
            <pc:sldMk cId="2987305415" sldId="365"/>
            <ac:spMk id="4" creationId="{207E6A8C-A263-3FBA-273D-A0FFB4893FEC}"/>
          </ac:spMkLst>
        </pc:spChg>
        <pc:spChg chg="del">
          <ac:chgData name="Ilia Rybalko" userId="e69182bbdc908765" providerId="LiveId" clId="{041F4703-67BC-4415-9343-585A5782309C}" dt="2023-06-11T12:51:36.284" v="718" actId="478"/>
          <ac:spMkLst>
            <pc:docMk/>
            <pc:sldMk cId="2987305415" sldId="365"/>
            <ac:spMk id="5" creationId="{6B4F4557-A6E7-4C4B-24CD-05B62724EF62}"/>
          </ac:spMkLst>
        </pc:spChg>
        <pc:spChg chg="add mod">
          <ac:chgData name="Ilia Rybalko" userId="e69182bbdc908765" providerId="LiveId" clId="{041F4703-67BC-4415-9343-585A5782309C}" dt="2023-06-11T12:52:18.804" v="770" actId="113"/>
          <ac:spMkLst>
            <pc:docMk/>
            <pc:sldMk cId="2987305415" sldId="365"/>
            <ac:spMk id="6" creationId="{A2B61F63-A7BC-21A7-7B0C-6700A2B62B83}"/>
          </ac:spMkLst>
        </pc:spChg>
        <pc:spChg chg="add mod">
          <ac:chgData name="Ilia Rybalko" userId="e69182bbdc908765" providerId="LiveId" clId="{041F4703-67BC-4415-9343-585A5782309C}" dt="2023-06-11T12:52:21.204" v="771" actId="113"/>
          <ac:spMkLst>
            <pc:docMk/>
            <pc:sldMk cId="2987305415" sldId="365"/>
            <ac:spMk id="8" creationId="{DF00B757-3034-4F9B-61E9-83516B937811}"/>
          </ac:spMkLst>
        </pc:spChg>
      </pc:sldChg>
      <pc:sldChg chg="addSp delSp modSp add mod">
        <pc:chgData name="Ilia Rybalko" userId="e69182bbdc908765" providerId="LiveId" clId="{041F4703-67BC-4415-9343-585A5782309C}" dt="2023-06-11T12:54:20.012" v="782" actId="14100"/>
        <pc:sldMkLst>
          <pc:docMk/>
          <pc:sldMk cId="2773510712" sldId="366"/>
        </pc:sldMkLst>
        <pc:spChg chg="mod">
          <ac:chgData name="Ilia Rybalko" userId="e69182bbdc908765" providerId="LiveId" clId="{041F4703-67BC-4415-9343-585A5782309C}" dt="2023-06-11T12:53:38.238" v="777"/>
          <ac:spMkLst>
            <pc:docMk/>
            <pc:sldMk cId="2773510712" sldId="366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2:54:20.012" v="782" actId="14100"/>
          <ac:spMkLst>
            <pc:docMk/>
            <pc:sldMk cId="2773510712" sldId="366"/>
            <ac:spMk id="4" creationId="{BEAA9972-3A5E-5BE3-CC83-3BC75DF00B64}"/>
          </ac:spMkLst>
        </pc:spChg>
        <pc:spChg chg="del">
          <ac:chgData name="Ilia Rybalko" userId="e69182bbdc908765" providerId="LiveId" clId="{041F4703-67BC-4415-9343-585A5782309C}" dt="2023-06-11T12:53:42.534" v="779" actId="478"/>
          <ac:spMkLst>
            <pc:docMk/>
            <pc:sldMk cId="2773510712" sldId="366"/>
            <ac:spMk id="6" creationId="{A2B61F63-A7BC-21A7-7B0C-6700A2B62B83}"/>
          </ac:spMkLst>
        </pc:spChg>
        <pc:spChg chg="del">
          <ac:chgData name="Ilia Rybalko" userId="e69182bbdc908765" providerId="LiveId" clId="{041F4703-67BC-4415-9343-585A5782309C}" dt="2023-06-11T12:53:41.099" v="778" actId="478"/>
          <ac:spMkLst>
            <pc:docMk/>
            <pc:sldMk cId="2773510712" sldId="366"/>
            <ac:spMk id="8" creationId="{DF00B757-3034-4F9B-61E9-83516B937811}"/>
          </ac:spMkLst>
        </pc:spChg>
      </pc:sldChg>
      <pc:sldChg chg="addSp delSp modSp add mod">
        <pc:chgData name="Ilia Rybalko" userId="e69182bbdc908765" providerId="LiveId" clId="{041F4703-67BC-4415-9343-585A5782309C}" dt="2023-06-11T13:16:37.686" v="867" actId="113"/>
        <pc:sldMkLst>
          <pc:docMk/>
          <pc:sldMk cId="2304866048" sldId="367"/>
        </pc:sldMkLst>
        <pc:spChg chg="mod">
          <ac:chgData name="Ilia Rybalko" userId="e69182bbdc908765" providerId="LiveId" clId="{041F4703-67BC-4415-9343-585A5782309C}" dt="2023-06-11T13:12:29.905" v="814" actId="20577"/>
          <ac:spMkLst>
            <pc:docMk/>
            <pc:sldMk cId="2304866048" sldId="367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3:12:40.502" v="815" actId="478"/>
          <ac:spMkLst>
            <pc:docMk/>
            <pc:sldMk cId="2304866048" sldId="367"/>
            <ac:spMk id="4" creationId="{BEAA9972-3A5E-5BE3-CC83-3BC75DF00B64}"/>
          </ac:spMkLst>
        </pc:spChg>
        <pc:spChg chg="add del mod">
          <ac:chgData name="Ilia Rybalko" userId="e69182bbdc908765" providerId="LiveId" clId="{041F4703-67BC-4415-9343-585A5782309C}" dt="2023-06-11T13:14:11.378" v="851" actId="478"/>
          <ac:spMkLst>
            <pc:docMk/>
            <pc:sldMk cId="2304866048" sldId="367"/>
            <ac:spMk id="5" creationId="{67BE42C3-42C7-99C8-29B5-61891692FA90}"/>
          </ac:spMkLst>
        </pc:spChg>
        <pc:spChg chg="add del">
          <ac:chgData name="Ilia Rybalko" userId="e69182bbdc908765" providerId="LiveId" clId="{041F4703-67BC-4415-9343-585A5782309C}" dt="2023-06-11T13:14:16.835" v="854" actId="22"/>
          <ac:spMkLst>
            <pc:docMk/>
            <pc:sldMk cId="2304866048" sldId="367"/>
            <ac:spMk id="7" creationId="{DC458267-7074-A710-1DF8-3671BCA73AD8}"/>
          </ac:spMkLst>
        </pc:spChg>
        <pc:spChg chg="add mod">
          <ac:chgData name="Ilia Rybalko" userId="e69182bbdc908765" providerId="LiveId" clId="{041F4703-67BC-4415-9343-585A5782309C}" dt="2023-06-11T13:16:37.686" v="867" actId="113"/>
          <ac:spMkLst>
            <pc:docMk/>
            <pc:sldMk cId="2304866048" sldId="367"/>
            <ac:spMk id="9" creationId="{17EFAD89-5C1C-D5FE-6CDE-C70378F0FFB6}"/>
          </ac:spMkLst>
        </pc:spChg>
      </pc:sldChg>
      <pc:sldChg chg="addSp delSp modSp add mod">
        <pc:chgData name="Ilia Rybalko" userId="e69182bbdc908765" providerId="LiveId" clId="{041F4703-67BC-4415-9343-585A5782309C}" dt="2023-06-11T13:19:29.915" v="893" actId="20577"/>
        <pc:sldMkLst>
          <pc:docMk/>
          <pc:sldMk cId="1906209418" sldId="368"/>
        </pc:sldMkLst>
        <pc:spChg chg="mod">
          <ac:chgData name="Ilia Rybalko" userId="e69182bbdc908765" providerId="LiveId" clId="{041F4703-67BC-4415-9343-585A5782309C}" dt="2023-06-11T13:18:53.643" v="884" actId="20577"/>
          <ac:spMkLst>
            <pc:docMk/>
            <pc:sldMk cId="1906209418" sldId="368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3:19:29.915" v="893" actId="20577"/>
          <ac:spMkLst>
            <pc:docMk/>
            <pc:sldMk cId="1906209418" sldId="368"/>
            <ac:spMk id="4" creationId="{E5F2F161-750F-9DAB-CAB6-A50854D88A8A}"/>
          </ac:spMkLst>
        </pc:spChg>
        <pc:spChg chg="del">
          <ac:chgData name="Ilia Rybalko" userId="e69182bbdc908765" providerId="LiveId" clId="{041F4703-67BC-4415-9343-585A5782309C}" dt="2023-06-11T13:18:57.089" v="885" actId="478"/>
          <ac:spMkLst>
            <pc:docMk/>
            <pc:sldMk cId="1906209418" sldId="368"/>
            <ac:spMk id="9" creationId="{17EFAD89-5C1C-D5FE-6CDE-C70378F0FFB6}"/>
          </ac:spMkLst>
        </pc:spChg>
      </pc:sldChg>
      <pc:sldChg chg="addSp delSp modSp add del mod">
        <pc:chgData name="Ilia Rybalko" userId="e69182bbdc908765" providerId="LiveId" clId="{041F4703-67BC-4415-9343-585A5782309C}" dt="2023-06-11T13:14:12.321" v="852" actId="47"/>
        <pc:sldMkLst>
          <pc:docMk/>
          <pc:sldMk cId="3604395373" sldId="368"/>
        </pc:sldMkLst>
        <pc:spChg chg="mod">
          <ac:chgData name="Ilia Rybalko" userId="e69182bbdc908765" providerId="LiveId" clId="{041F4703-67BC-4415-9343-585A5782309C}" dt="2023-06-11T13:13:43.521" v="844" actId="20577"/>
          <ac:spMkLst>
            <pc:docMk/>
            <pc:sldMk cId="3604395373" sldId="368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3:13:59.936" v="850" actId="2711"/>
          <ac:spMkLst>
            <pc:docMk/>
            <pc:sldMk cId="3604395373" sldId="368"/>
            <ac:spMk id="4" creationId="{8BCC5452-8799-2BE4-152C-CC42AA4A70F2}"/>
          </ac:spMkLst>
        </pc:spChg>
        <pc:spChg chg="del">
          <ac:chgData name="Ilia Rybalko" userId="e69182bbdc908765" providerId="LiveId" clId="{041F4703-67BC-4415-9343-585A5782309C}" dt="2023-06-11T13:13:45.774" v="845" actId="478"/>
          <ac:spMkLst>
            <pc:docMk/>
            <pc:sldMk cId="3604395373" sldId="368"/>
            <ac:spMk id="5" creationId="{67BE42C3-42C7-99C8-29B5-61891692FA90}"/>
          </ac:spMkLst>
        </pc:spChg>
      </pc:sldChg>
      <pc:sldChg chg="addSp delSp modSp add mod">
        <pc:chgData name="Ilia Rybalko" userId="e69182bbdc908765" providerId="LiveId" clId="{041F4703-67BC-4415-9343-585A5782309C}" dt="2023-06-11T13:21:15.724" v="907" actId="1076"/>
        <pc:sldMkLst>
          <pc:docMk/>
          <pc:sldMk cId="3168213025" sldId="369"/>
        </pc:sldMkLst>
        <pc:spChg chg="mod">
          <ac:chgData name="Ilia Rybalko" userId="e69182bbdc908765" providerId="LiveId" clId="{041F4703-67BC-4415-9343-585A5782309C}" dt="2023-06-11T13:20:33.320" v="895"/>
          <ac:spMkLst>
            <pc:docMk/>
            <pc:sldMk cId="3168213025" sldId="369"/>
            <ac:spMk id="2" creationId="{E68E3685-6216-B744-AAA8-E72458C64DB2}"/>
          </ac:spMkLst>
        </pc:spChg>
        <pc:spChg chg="del mod">
          <ac:chgData name="Ilia Rybalko" userId="e69182bbdc908765" providerId="LiveId" clId="{041F4703-67BC-4415-9343-585A5782309C}" dt="2023-06-11T13:20:36.732" v="897" actId="478"/>
          <ac:spMkLst>
            <pc:docMk/>
            <pc:sldMk cId="3168213025" sldId="369"/>
            <ac:spMk id="4" creationId="{E5F2F161-750F-9DAB-CAB6-A50854D88A8A}"/>
          </ac:spMkLst>
        </pc:spChg>
        <pc:spChg chg="add mod">
          <ac:chgData name="Ilia Rybalko" userId="e69182bbdc908765" providerId="LiveId" clId="{041F4703-67BC-4415-9343-585A5782309C}" dt="2023-06-11T13:21:08.860" v="905" actId="14100"/>
          <ac:spMkLst>
            <pc:docMk/>
            <pc:sldMk cId="3168213025" sldId="369"/>
            <ac:spMk id="5" creationId="{50683941-5222-34D6-953E-95EBB95258FD}"/>
          </ac:spMkLst>
        </pc:spChg>
        <pc:spChg chg="add mod">
          <ac:chgData name="Ilia Rybalko" userId="e69182bbdc908765" providerId="LiveId" clId="{041F4703-67BC-4415-9343-585A5782309C}" dt="2023-06-11T13:21:15.724" v="907" actId="1076"/>
          <ac:spMkLst>
            <pc:docMk/>
            <pc:sldMk cId="3168213025" sldId="369"/>
            <ac:spMk id="7" creationId="{08BC5139-B2A7-18F6-75E3-97A09F519ED9}"/>
          </ac:spMkLst>
        </pc:spChg>
      </pc:sldChg>
      <pc:sldChg chg="addSp delSp modSp add mod">
        <pc:chgData name="Ilia Rybalko" userId="e69182bbdc908765" providerId="LiveId" clId="{041F4703-67BC-4415-9343-585A5782309C}" dt="2023-06-11T13:32:18.349" v="936" actId="1076"/>
        <pc:sldMkLst>
          <pc:docMk/>
          <pc:sldMk cId="53182118" sldId="370"/>
        </pc:sldMkLst>
        <pc:spChg chg="mod">
          <ac:chgData name="Ilia Rybalko" userId="e69182bbdc908765" providerId="LiveId" clId="{041F4703-67BC-4415-9343-585A5782309C}" dt="2023-06-11T13:30:45.735" v="927"/>
          <ac:spMkLst>
            <pc:docMk/>
            <pc:sldMk cId="53182118" sldId="370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3:31:09.605" v="931" actId="2711"/>
          <ac:spMkLst>
            <pc:docMk/>
            <pc:sldMk cId="53182118" sldId="370"/>
            <ac:spMk id="4" creationId="{D2CE0B70-AD82-6FBF-DEF7-F8CD3A54F795}"/>
          </ac:spMkLst>
        </pc:spChg>
        <pc:spChg chg="del mod">
          <ac:chgData name="Ilia Rybalko" userId="e69182bbdc908765" providerId="LiveId" clId="{041F4703-67BC-4415-9343-585A5782309C}" dt="2023-06-11T13:21:37.793" v="911" actId="478"/>
          <ac:spMkLst>
            <pc:docMk/>
            <pc:sldMk cId="53182118" sldId="370"/>
            <ac:spMk id="5" creationId="{50683941-5222-34D6-953E-95EBB95258FD}"/>
          </ac:spMkLst>
        </pc:spChg>
        <pc:spChg chg="del">
          <ac:chgData name="Ilia Rybalko" userId="e69182bbdc908765" providerId="LiveId" clId="{041F4703-67BC-4415-9343-585A5782309C}" dt="2023-06-11T13:21:56.901" v="916" actId="478"/>
          <ac:spMkLst>
            <pc:docMk/>
            <pc:sldMk cId="53182118" sldId="370"/>
            <ac:spMk id="7" creationId="{08BC5139-B2A7-18F6-75E3-97A09F519ED9}"/>
          </ac:spMkLst>
        </pc:spChg>
        <pc:spChg chg="add del mod">
          <ac:chgData name="Ilia Rybalko" userId="e69182bbdc908765" providerId="LiveId" clId="{041F4703-67BC-4415-9343-585A5782309C}" dt="2023-06-11T13:31:13.104" v="932" actId="478"/>
          <ac:spMkLst>
            <pc:docMk/>
            <pc:sldMk cId="53182118" sldId="370"/>
            <ac:spMk id="8" creationId="{943E27CE-2AE2-62D5-F031-1E522F57BA9F}"/>
          </ac:spMkLst>
        </pc:spChg>
        <pc:spChg chg="add mod">
          <ac:chgData name="Ilia Rybalko" userId="e69182bbdc908765" providerId="LiveId" clId="{041F4703-67BC-4415-9343-585A5782309C}" dt="2023-06-11T13:32:18.349" v="936" actId="1076"/>
          <ac:spMkLst>
            <pc:docMk/>
            <pc:sldMk cId="53182118" sldId="370"/>
            <ac:spMk id="10" creationId="{1BDD6028-D2CA-1D15-CD3A-5A64E2A770D3}"/>
          </ac:spMkLst>
        </pc:spChg>
      </pc:sldChg>
      <pc:sldChg chg="addSp delSp modSp add mod">
        <pc:chgData name="Ilia Rybalko" userId="e69182bbdc908765" providerId="LiveId" clId="{041F4703-67BC-4415-9343-585A5782309C}" dt="2023-06-11T13:36:22.724" v="969" actId="12"/>
        <pc:sldMkLst>
          <pc:docMk/>
          <pc:sldMk cId="3195882621" sldId="371"/>
        </pc:sldMkLst>
        <pc:spChg chg="mod">
          <ac:chgData name="Ilia Rybalko" userId="e69182bbdc908765" providerId="LiveId" clId="{041F4703-67BC-4415-9343-585A5782309C}" dt="2023-06-11T13:33:46.709" v="955" actId="20577"/>
          <ac:spMkLst>
            <pc:docMk/>
            <pc:sldMk cId="3195882621" sldId="371"/>
            <ac:spMk id="2" creationId="{E68E3685-6216-B744-AAA8-E72458C64DB2}"/>
          </ac:spMkLst>
        </pc:spChg>
        <pc:spChg chg="del">
          <ac:chgData name="Ilia Rybalko" userId="e69182bbdc908765" providerId="LiveId" clId="{041F4703-67BC-4415-9343-585A5782309C}" dt="2023-06-11T13:33:49.631" v="956" actId="478"/>
          <ac:spMkLst>
            <pc:docMk/>
            <pc:sldMk cId="3195882621" sldId="371"/>
            <ac:spMk id="4" creationId="{D2CE0B70-AD82-6FBF-DEF7-F8CD3A54F795}"/>
          </ac:spMkLst>
        </pc:spChg>
        <pc:spChg chg="add mod">
          <ac:chgData name="Ilia Rybalko" userId="e69182bbdc908765" providerId="LiveId" clId="{041F4703-67BC-4415-9343-585A5782309C}" dt="2023-06-11T13:35:40.233" v="962" actId="2711"/>
          <ac:spMkLst>
            <pc:docMk/>
            <pc:sldMk cId="3195882621" sldId="371"/>
            <ac:spMk id="5" creationId="{4CAA6EB1-9CD7-210B-57F1-123747611AA5}"/>
          </ac:spMkLst>
        </pc:spChg>
        <pc:spChg chg="add mod">
          <ac:chgData name="Ilia Rybalko" userId="e69182bbdc908765" providerId="LiveId" clId="{041F4703-67BC-4415-9343-585A5782309C}" dt="2023-06-11T13:36:22.724" v="969" actId="12"/>
          <ac:spMkLst>
            <pc:docMk/>
            <pc:sldMk cId="3195882621" sldId="371"/>
            <ac:spMk id="7" creationId="{F394C144-618E-AC72-B109-CAA1BBB7E901}"/>
          </ac:spMkLst>
        </pc:spChg>
        <pc:spChg chg="del">
          <ac:chgData name="Ilia Rybalko" userId="e69182bbdc908765" providerId="LiveId" clId="{041F4703-67BC-4415-9343-585A5782309C}" dt="2023-06-11T13:33:50.621" v="957" actId="478"/>
          <ac:spMkLst>
            <pc:docMk/>
            <pc:sldMk cId="3195882621" sldId="371"/>
            <ac:spMk id="10" creationId="{1BDD6028-D2CA-1D15-CD3A-5A64E2A770D3}"/>
          </ac:spMkLst>
        </pc:spChg>
      </pc:sldChg>
      <pc:sldChg chg="addSp delSp modSp add mod">
        <pc:chgData name="Ilia Rybalko" userId="e69182bbdc908765" providerId="LiveId" clId="{041F4703-67BC-4415-9343-585A5782309C}" dt="2023-06-11T13:42:46.026" v="1120" actId="12"/>
        <pc:sldMkLst>
          <pc:docMk/>
          <pc:sldMk cId="2065056041" sldId="372"/>
        </pc:sldMkLst>
        <pc:spChg chg="mod">
          <ac:chgData name="Ilia Rybalko" userId="e69182bbdc908765" providerId="LiveId" clId="{041F4703-67BC-4415-9343-585A5782309C}" dt="2023-06-11T13:37:07.837" v="982" actId="20577"/>
          <ac:spMkLst>
            <pc:docMk/>
            <pc:sldMk cId="2065056041" sldId="372"/>
            <ac:spMk id="2" creationId="{E68E3685-6216-B744-AAA8-E72458C64DB2}"/>
          </ac:spMkLst>
        </pc:spChg>
        <pc:spChg chg="add mod">
          <ac:chgData name="Ilia Rybalko" userId="e69182bbdc908765" providerId="LiveId" clId="{041F4703-67BC-4415-9343-585A5782309C}" dt="2023-06-11T13:38:54.365" v="1012" actId="1076"/>
          <ac:spMkLst>
            <pc:docMk/>
            <pc:sldMk cId="2065056041" sldId="372"/>
            <ac:spMk id="4" creationId="{173EDBA0-3008-901D-68E7-E28C6FFFFE09}"/>
          </ac:spMkLst>
        </pc:spChg>
        <pc:spChg chg="del">
          <ac:chgData name="Ilia Rybalko" userId="e69182bbdc908765" providerId="LiveId" clId="{041F4703-67BC-4415-9343-585A5782309C}" dt="2023-06-11T13:37:11.920" v="984" actId="478"/>
          <ac:spMkLst>
            <pc:docMk/>
            <pc:sldMk cId="2065056041" sldId="372"/>
            <ac:spMk id="5" creationId="{4CAA6EB1-9CD7-210B-57F1-123747611AA5}"/>
          </ac:spMkLst>
        </pc:spChg>
        <pc:spChg chg="del">
          <ac:chgData name="Ilia Rybalko" userId="e69182bbdc908765" providerId="LiveId" clId="{041F4703-67BC-4415-9343-585A5782309C}" dt="2023-06-11T13:37:10.991" v="983" actId="478"/>
          <ac:spMkLst>
            <pc:docMk/>
            <pc:sldMk cId="2065056041" sldId="372"/>
            <ac:spMk id="7" creationId="{F394C144-618E-AC72-B109-CAA1BBB7E901}"/>
          </ac:spMkLst>
        </pc:spChg>
        <pc:spChg chg="add del">
          <ac:chgData name="Ilia Rybalko" userId="e69182bbdc908765" providerId="LiveId" clId="{041F4703-67BC-4415-9343-585A5782309C}" dt="2023-06-11T13:40:15.886" v="1014" actId="478"/>
          <ac:spMkLst>
            <pc:docMk/>
            <pc:sldMk cId="2065056041" sldId="372"/>
            <ac:spMk id="8" creationId="{82D14F83-4F78-F67A-F7CD-B63F243957BE}"/>
          </ac:spMkLst>
        </pc:spChg>
        <pc:spChg chg="add mod">
          <ac:chgData name="Ilia Rybalko" userId="e69182bbdc908765" providerId="LiveId" clId="{041F4703-67BC-4415-9343-585A5782309C}" dt="2023-06-11T13:42:46.026" v="1120" actId="12"/>
          <ac:spMkLst>
            <pc:docMk/>
            <pc:sldMk cId="2065056041" sldId="372"/>
            <ac:spMk id="10" creationId="{586BB7DE-888F-CE62-AC4D-2B2843478453}"/>
          </ac:spMkLst>
        </pc:spChg>
      </pc:sldChg>
      <pc:sldMasterChg chg="del delSldLayout">
        <pc:chgData name="Ilia Rybalko" userId="e69182bbdc908765" providerId="LiveId" clId="{041F4703-67BC-4415-9343-585A5782309C}" dt="2023-06-11T09:47:40.357" v="1" actId="47"/>
        <pc:sldMasterMkLst>
          <pc:docMk/>
          <pc:sldMasterMk cId="1477638421" sldId="2147483648"/>
        </pc:sldMasterMkLst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1263970934" sldId="2147483649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3807888280" sldId="2147483650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152282831" sldId="2147483651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3231912928" sldId="2147483652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1932862665" sldId="2147483653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3210560202" sldId="2147483654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2406352927" sldId="2147483655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1835598793" sldId="2147483656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3719970432" sldId="2147483657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2340586620" sldId="2147483658"/>
          </pc:sldLayoutMkLst>
        </pc:sldLayoutChg>
        <pc:sldLayoutChg chg="del">
          <pc:chgData name="Ilia Rybalko" userId="e69182bbdc908765" providerId="LiveId" clId="{041F4703-67BC-4415-9343-585A5782309C}" dt="2023-06-11T09:47:40.357" v="1" actId="47"/>
          <pc:sldLayoutMkLst>
            <pc:docMk/>
            <pc:sldMasterMk cId="1477638421" sldId="2147483648"/>
            <pc:sldLayoutMk cId="406316565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871DD-698C-4D71-9468-FE3CE2CB8548}" type="datetimeFigureOut">
              <a:rPr lang="ru-KZ" smtClean="0"/>
              <a:t>11.06.2023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6E3F-C85C-4926-8AD5-2D2ABFCB57B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947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fld id="{00000000-1234-1234-1234-123412341234}" type="slidenum"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t>1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88558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47432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499349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37488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55502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409478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604143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9367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25555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91881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004772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909199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786405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372523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9253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697988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402471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99434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403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88352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32042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58292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28525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3302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94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>
            <a:spLocks noGrp="1"/>
          </p:cNvSpPr>
          <p:nvPr>
            <p:ph type="pic" idx="2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5"/>
          <p:cNvSpPr txBox="1">
            <a:spLocks noGrp="1"/>
          </p:cNvSpPr>
          <p:nvPr>
            <p:ph type="body" idx="1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60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60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467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575" tIns="142575" rIns="142575" bIns="142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oogle Shape;14;p96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7622" y="282460"/>
            <a:ext cx="428978" cy="38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3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0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7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0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3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45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2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38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79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TI3O06kUc&amp;ab_channel=MissX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V0tjqtqLIBw&amp;ab_channel=MissXing" TargetMode="External"/><Relationship Id="rId5" Type="http://schemas.openxmlformats.org/officeDocument/2006/relationships/hyperlink" Target="https://www.youtube.com/watch?v=J2BC9zEA4U4&amp;t=8s&amp;ab_channel=MissXing" TargetMode="External"/><Relationship Id="rId4" Type="http://schemas.openxmlformats.org/officeDocument/2006/relationships/hyperlink" Target="https://www.youtube.com/watch?v=qPE98hZwBXA&amp;t=1s&amp;ab_channel=MissX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api/javax/persistence/package-summa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5.6/userguide/html_single/Hibernate_User_Guide.html#bas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" y="977900"/>
            <a:ext cx="1772211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74700" y="5949950"/>
            <a:ext cx="13652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2F4F"/>
              </a:buClr>
              <a:buSzPts val="1800"/>
              <a:buFont typeface="Raleway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2F4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74700" y="1674025"/>
            <a:ext cx="102138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0"/>
              <a:buFont typeface="Arial"/>
              <a:buNone/>
              <a:tabLst/>
              <a:defRPr/>
            </a:pPr>
            <a:r>
              <a:rPr kumimoji="0" lang="en-US" sz="8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JPA &amp; Hibernate</a:t>
            </a:r>
            <a:endParaRPr kumimoji="0" sz="82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Hibernate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3BB8-19D7-C2E9-FEC7-E7533764DBAF}"/>
              </a:ext>
            </a:extLst>
          </p:cNvPr>
          <p:cNvSpPr txBox="1"/>
          <p:nvPr/>
        </p:nvSpPr>
        <p:spPr>
          <a:xfrm>
            <a:off x="365749" y="1298500"/>
            <a:ext cx="10764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- это одна из самых популярных ORM (Object-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Relational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Mapping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 библиотек для языка программирования Java. Он предоставляет удобные и мощные инструменты для работы с базами данных, позволяя разработчикам взаимодействовать с данными в объектно-ориентированном стиле, не вдаваясь в детали работы с SQL.</a:t>
            </a:r>
            <a:endParaRPr lang="ru-KZ" dirty="0">
              <a:latin typeface="Raleway" pitchFamily="2" charset="-52"/>
            </a:endParaRPr>
          </a:p>
        </p:txBody>
      </p:sp>
      <p:pic>
        <p:nvPicPr>
          <p:cNvPr id="3074" name="Picture 2" descr="Hibernate - что это за фреймворк для Java: ORM-модель">
            <a:extLst>
              <a:ext uri="{FF2B5EF4-FFF2-40B4-BE49-F238E27FC236}">
                <a16:creationId xmlns:a16="http://schemas.microsoft.com/office/drawing/2014/main" id="{B886F31E-98AE-D56B-8F42-2879426F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9" y="2516134"/>
            <a:ext cx="10962968" cy="304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1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185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HQL (Hibernate Query Language) Query</a:t>
            </a: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 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04715-5BAF-AC83-056F-AF2E297C64E5}"/>
              </a:ext>
            </a:extLst>
          </p:cNvPr>
          <p:cNvSpPr txBox="1"/>
          <p:nvPr/>
        </p:nvSpPr>
        <p:spPr>
          <a:xfrm>
            <a:off x="365748" y="2359742"/>
            <a:ext cx="10862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74151"/>
                </a:solidFill>
                <a:latin typeface="Raleway" pitchFamily="2" charset="-52"/>
              </a:rPr>
              <a:t>Э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то объектно-ориентированный язык запросов, подобный SQL, но работающий с объектами сущностей. HQL позволяет выполнять запросы, которые оперируют объектами и их свойствами, а не непосредственно таблицами базы данных. </a:t>
            </a:r>
            <a:endParaRPr lang="ru-KZ" dirty="0">
              <a:latin typeface="Raleway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55857-6A83-2B3B-4A1B-5DEACBAD0DB9}"/>
              </a:ext>
            </a:extLst>
          </p:cNvPr>
          <p:cNvSpPr txBox="1"/>
          <p:nvPr/>
        </p:nvSpPr>
        <p:spPr>
          <a:xfrm>
            <a:off x="365748" y="3574929"/>
            <a:ext cx="612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String</a:t>
            </a:r>
            <a:r>
              <a:rPr lang="ru-KZ" dirty="0"/>
              <a:t> </a:t>
            </a:r>
            <a:r>
              <a:rPr lang="ru-KZ" dirty="0" err="1"/>
              <a:t>hql</a:t>
            </a:r>
            <a:r>
              <a:rPr lang="ru-KZ" dirty="0"/>
              <a:t> = "FROM User WHERE </a:t>
            </a:r>
            <a:r>
              <a:rPr lang="ru-KZ" dirty="0" err="1"/>
              <a:t>age</a:t>
            </a:r>
            <a:r>
              <a:rPr lang="ru-KZ" dirty="0"/>
              <a:t> &gt; :</a:t>
            </a:r>
            <a:r>
              <a:rPr lang="ru-KZ" dirty="0" err="1"/>
              <a:t>age</a:t>
            </a:r>
            <a:r>
              <a:rPr lang="ru-KZ" dirty="0"/>
              <a:t>";</a:t>
            </a:r>
          </a:p>
          <a:p>
            <a:r>
              <a:rPr lang="ru-KZ" dirty="0" err="1"/>
              <a:t>Query</a:t>
            </a:r>
            <a:r>
              <a:rPr lang="ru-KZ" dirty="0"/>
              <a:t> </a:t>
            </a:r>
            <a:r>
              <a:rPr lang="ru-KZ" dirty="0" err="1"/>
              <a:t>query</a:t>
            </a:r>
            <a:r>
              <a:rPr lang="ru-KZ" dirty="0"/>
              <a:t> = </a:t>
            </a:r>
            <a:r>
              <a:rPr lang="ru-KZ" dirty="0" err="1"/>
              <a:t>session.createQuery</a:t>
            </a:r>
            <a:r>
              <a:rPr lang="ru-KZ" dirty="0"/>
              <a:t>(</a:t>
            </a:r>
            <a:r>
              <a:rPr lang="ru-KZ" dirty="0" err="1"/>
              <a:t>hql</a:t>
            </a:r>
            <a:r>
              <a:rPr lang="ru-KZ" dirty="0"/>
              <a:t>);</a:t>
            </a:r>
          </a:p>
          <a:p>
            <a:r>
              <a:rPr lang="ru-KZ" dirty="0" err="1"/>
              <a:t>query.setParameter</a:t>
            </a:r>
            <a:r>
              <a:rPr lang="ru-KZ" dirty="0"/>
              <a:t>("</a:t>
            </a:r>
            <a:r>
              <a:rPr lang="ru-KZ" dirty="0" err="1"/>
              <a:t>age</a:t>
            </a:r>
            <a:r>
              <a:rPr lang="ru-KZ" dirty="0"/>
              <a:t>", 18);</a:t>
            </a:r>
          </a:p>
          <a:p>
            <a:r>
              <a:rPr lang="ru-KZ" dirty="0"/>
              <a:t>List&lt;User&gt; </a:t>
            </a:r>
            <a:r>
              <a:rPr lang="ru-KZ" dirty="0" err="1"/>
              <a:t>users</a:t>
            </a:r>
            <a:r>
              <a:rPr lang="ru-KZ" dirty="0"/>
              <a:t> = </a:t>
            </a:r>
            <a:r>
              <a:rPr lang="ru-KZ" dirty="0" err="1"/>
              <a:t>query.list</a:t>
            </a:r>
            <a:r>
              <a:rPr lang="ru-KZ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64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Criteria Query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8F8B-5AF4-948B-7B36-6F408D643C38}"/>
              </a:ext>
            </a:extLst>
          </p:cNvPr>
          <p:cNvSpPr txBox="1"/>
          <p:nvPr/>
        </p:nvSpPr>
        <p:spPr>
          <a:xfrm>
            <a:off x="365749" y="1627975"/>
            <a:ext cx="10862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Criteria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API позволяет создавать запросы с использованием критериев и условий, а не явно писать SQL или HQL запросы. Он предоставляет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типобезопасные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и более гибкие возможности для создания запросов</a:t>
            </a:r>
            <a:endParaRPr lang="ru-KZ" dirty="0">
              <a:latin typeface="Raleway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9381F-F957-2E94-72C7-EDDDAE6996A8}"/>
              </a:ext>
            </a:extLst>
          </p:cNvPr>
          <p:cNvSpPr txBox="1"/>
          <p:nvPr/>
        </p:nvSpPr>
        <p:spPr>
          <a:xfrm>
            <a:off x="365749" y="2747950"/>
            <a:ext cx="6120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CriteriaBuilder</a:t>
            </a:r>
            <a:r>
              <a:rPr lang="ru-KZ" dirty="0"/>
              <a:t> </a:t>
            </a:r>
            <a:r>
              <a:rPr lang="ru-KZ" dirty="0" err="1"/>
              <a:t>builder</a:t>
            </a:r>
            <a:r>
              <a:rPr lang="ru-KZ" dirty="0"/>
              <a:t> = </a:t>
            </a:r>
            <a:r>
              <a:rPr lang="ru-KZ" dirty="0" err="1"/>
              <a:t>session.getCriteriaBuilder</a:t>
            </a:r>
            <a:r>
              <a:rPr lang="ru-KZ" dirty="0"/>
              <a:t>();</a:t>
            </a:r>
          </a:p>
          <a:p>
            <a:r>
              <a:rPr lang="ru-KZ" dirty="0" err="1"/>
              <a:t>CriteriaQuery</a:t>
            </a:r>
            <a:r>
              <a:rPr lang="ru-KZ" dirty="0"/>
              <a:t>&lt;User&gt; </a:t>
            </a:r>
            <a:r>
              <a:rPr lang="ru-KZ" dirty="0" err="1"/>
              <a:t>criteriaQuery</a:t>
            </a:r>
            <a:r>
              <a:rPr lang="ru-KZ" dirty="0"/>
              <a:t> = </a:t>
            </a:r>
            <a:r>
              <a:rPr lang="ru-KZ" dirty="0" err="1"/>
              <a:t>builder.createQuery</a:t>
            </a:r>
            <a:r>
              <a:rPr lang="ru-KZ" dirty="0"/>
              <a:t>(</a:t>
            </a:r>
            <a:r>
              <a:rPr lang="ru-KZ" dirty="0" err="1"/>
              <a:t>User.class</a:t>
            </a:r>
            <a:r>
              <a:rPr lang="ru-KZ" dirty="0"/>
              <a:t>);</a:t>
            </a:r>
          </a:p>
          <a:p>
            <a:r>
              <a:rPr lang="ru-KZ" dirty="0" err="1"/>
              <a:t>Root</a:t>
            </a:r>
            <a:r>
              <a:rPr lang="ru-KZ" dirty="0"/>
              <a:t>&lt;User&gt; </a:t>
            </a:r>
            <a:r>
              <a:rPr lang="ru-KZ" dirty="0" err="1"/>
              <a:t>root</a:t>
            </a:r>
            <a:r>
              <a:rPr lang="ru-KZ" dirty="0"/>
              <a:t> = </a:t>
            </a:r>
            <a:r>
              <a:rPr lang="ru-KZ" dirty="0" err="1"/>
              <a:t>criteriaQuery.from</a:t>
            </a:r>
            <a:r>
              <a:rPr lang="ru-KZ" dirty="0"/>
              <a:t>(</a:t>
            </a:r>
            <a:r>
              <a:rPr lang="ru-KZ" dirty="0" err="1"/>
              <a:t>User.class</a:t>
            </a:r>
            <a:r>
              <a:rPr lang="ru-KZ" dirty="0"/>
              <a:t>);</a:t>
            </a:r>
          </a:p>
          <a:p>
            <a:r>
              <a:rPr lang="ru-KZ" dirty="0" err="1"/>
              <a:t>criteriaQuery.select</a:t>
            </a:r>
            <a:r>
              <a:rPr lang="ru-KZ" dirty="0"/>
              <a:t>(</a:t>
            </a:r>
            <a:r>
              <a:rPr lang="ru-KZ" dirty="0" err="1"/>
              <a:t>root</a:t>
            </a:r>
            <a:r>
              <a:rPr lang="ru-KZ" dirty="0"/>
              <a:t>).</a:t>
            </a:r>
            <a:r>
              <a:rPr lang="ru-KZ" dirty="0" err="1"/>
              <a:t>where</a:t>
            </a:r>
            <a:r>
              <a:rPr lang="ru-KZ" dirty="0"/>
              <a:t>(</a:t>
            </a:r>
            <a:r>
              <a:rPr lang="ru-KZ" dirty="0" err="1"/>
              <a:t>builder.greaterThan</a:t>
            </a:r>
            <a:r>
              <a:rPr lang="ru-KZ" dirty="0"/>
              <a:t>(</a:t>
            </a:r>
            <a:r>
              <a:rPr lang="ru-KZ" dirty="0" err="1"/>
              <a:t>root.get</a:t>
            </a:r>
            <a:r>
              <a:rPr lang="ru-KZ" dirty="0"/>
              <a:t>("</a:t>
            </a:r>
            <a:r>
              <a:rPr lang="ru-KZ" dirty="0" err="1"/>
              <a:t>age</a:t>
            </a:r>
            <a:r>
              <a:rPr lang="ru-KZ" dirty="0"/>
              <a:t>"), 18));</a:t>
            </a:r>
          </a:p>
          <a:p>
            <a:r>
              <a:rPr lang="ru-KZ" dirty="0"/>
              <a:t>List&lt;User&gt; </a:t>
            </a:r>
            <a:r>
              <a:rPr lang="ru-KZ" dirty="0" err="1"/>
              <a:t>users</a:t>
            </a:r>
            <a:r>
              <a:rPr lang="ru-KZ" dirty="0"/>
              <a:t> = </a:t>
            </a:r>
            <a:r>
              <a:rPr lang="ru-KZ" dirty="0" err="1"/>
              <a:t>session.createQuery</a:t>
            </a:r>
            <a:r>
              <a:rPr lang="ru-KZ" dirty="0"/>
              <a:t>(</a:t>
            </a:r>
            <a:r>
              <a:rPr lang="ru-KZ" dirty="0" err="1"/>
              <a:t>criteriaQuery</a:t>
            </a:r>
            <a:r>
              <a:rPr lang="ru-KZ" dirty="0"/>
              <a:t>).</a:t>
            </a:r>
            <a:r>
              <a:rPr lang="ru-KZ" dirty="0" err="1"/>
              <a:t>getResultList</a:t>
            </a:r>
            <a:r>
              <a:rPr lang="ru-KZ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8066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Native SQL Query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A14E0-E83C-24EC-DB4F-9EFDD3BB2028}"/>
              </a:ext>
            </a:extLst>
          </p:cNvPr>
          <p:cNvSpPr txBox="1"/>
          <p:nvPr/>
        </p:nvSpPr>
        <p:spPr>
          <a:xfrm>
            <a:off x="365749" y="1583445"/>
            <a:ext cx="1086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также позволяет выполнять нативные SQL запросы, которые напрямую работают с таблицами базы данных.</a:t>
            </a:r>
            <a:endParaRPr lang="ru-KZ" dirty="0">
              <a:latin typeface="Raleway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AAC1D-ABB4-9994-6FBB-745E22B4C178}"/>
              </a:ext>
            </a:extLst>
          </p:cNvPr>
          <p:cNvSpPr txBox="1"/>
          <p:nvPr/>
        </p:nvSpPr>
        <p:spPr>
          <a:xfrm>
            <a:off x="365749" y="2381891"/>
            <a:ext cx="6120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String</a:t>
            </a:r>
            <a:r>
              <a:rPr lang="ru-KZ" dirty="0"/>
              <a:t> </a:t>
            </a:r>
            <a:r>
              <a:rPr lang="ru-KZ" dirty="0" err="1"/>
              <a:t>sql</a:t>
            </a:r>
            <a:r>
              <a:rPr lang="ru-KZ" dirty="0"/>
              <a:t> = "SELECT * FROM </a:t>
            </a:r>
            <a:r>
              <a:rPr lang="ru-KZ" dirty="0" err="1"/>
              <a:t>users</a:t>
            </a:r>
            <a:r>
              <a:rPr lang="ru-KZ" dirty="0"/>
              <a:t> WHERE </a:t>
            </a:r>
            <a:r>
              <a:rPr lang="ru-KZ" dirty="0" err="1"/>
              <a:t>age</a:t>
            </a:r>
            <a:r>
              <a:rPr lang="ru-KZ" dirty="0"/>
              <a:t> &gt; :</a:t>
            </a:r>
            <a:r>
              <a:rPr lang="ru-KZ" dirty="0" err="1"/>
              <a:t>age</a:t>
            </a:r>
            <a:r>
              <a:rPr lang="ru-KZ" dirty="0"/>
              <a:t>";</a:t>
            </a:r>
          </a:p>
          <a:p>
            <a:r>
              <a:rPr lang="ru-KZ" dirty="0" err="1"/>
              <a:t>Query</a:t>
            </a:r>
            <a:r>
              <a:rPr lang="ru-KZ" dirty="0"/>
              <a:t> </a:t>
            </a:r>
            <a:r>
              <a:rPr lang="ru-KZ" dirty="0" err="1"/>
              <a:t>query</a:t>
            </a:r>
            <a:r>
              <a:rPr lang="ru-KZ" dirty="0"/>
              <a:t> = </a:t>
            </a:r>
            <a:r>
              <a:rPr lang="ru-KZ" dirty="0" err="1"/>
              <a:t>session.createNativeQuery</a:t>
            </a:r>
            <a:r>
              <a:rPr lang="ru-KZ" dirty="0"/>
              <a:t>(</a:t>
            </a:r>
            <a:r>
              <a:rPr lang="ru-KZ" dirty="0" err="1"/>
              <a:t>sql</a:t>
            </a:r>
            <a:r>
              <a:rPr lang="ru-KZ" dirty="0"/>
              <a:t>, </a:t>
            </a:r>
            <a:r>
              <a:rPr lang="ru-KZ" dirty="0" err="1"/>
              <a:t>User.class</a:t>
            </a:r>
            <a:r>
              <a:rPr lang="ru-KZ" dirty="0"/>
              <a:t>);</a:t>
            </a:r>
          </a:p>
          <a:p>
            <a:r>
              <a:rPr lang="ru-KZ" dirty="0" err="1"/>
              <a:t>query.setParameter</a:t>
            </a:r>
            <a:r>
              <a:rPr lang="ru-KZ" dirty="0"/>
              <a:t>("</a:t>
            </a:r>
            <a:r>
              <a:rPr lang="ru-KZ" dirty="0" err="1"/>
              <a:t>age</a:t>
            </a:r>
            <a:r>
              <a:rPr lang="ru-KZ" dirty="0"/>
              <a:t>", 18);</a:t>
            </a:r>
          </a:p>
          <a:p>
            <a:r>
              <a:rPr lang="ru-KZ" dirty="0"/>
              <a:t>List&lt;User&gt; </a:t>
            </a:r>
            <a:r>
              <a:rPr lang="ru-KZ" dirty="0" err="1"/>
              <a:t>users</a:t>
            </a:r>
            <a:r>
              <a:rPr lang="ru-KZ" dirty="0"/>
              <a:t> = </a:t>
            </a:r>
            <a:r>
              <a:rPr lang="ru-KZ" dirty="0" err="1"/>
              <a:t>query.getResultList</a:t>
            </a:r>
            <a:r>
              <a:rPr lang="ru-KZ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177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Named Query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A14E0-E83C-24EC-DB4F-9EFDD3BB2028}"/>
              </a:ext>
            </a:extLst>
          </p:cNvPr>
          <p:cNvSpPr txBox="1"/>
          <p:nvPr/>
        </p:nvSpPr>
        <p:spPr>
          <a:xfrm>
            <a:off x="365749" y="1583445"/>
            <a:ext cx="10862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Вы можете определить именованные запросы в вашем классе сущности или в файле XML конфигурации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. Затем вы можете вызывать эти именованные запросы, используя их уникальное имя</a:t>
            </a:r>
            <a:endParaRPr lang="ru-KZ" dirty="0"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1E9AF-DE06-D066-84A3-449DF8550082}"/>
              </a:ext>
            </a:extLst>
          </p:cNvPr>
          <p:cNvSpPr txBox="1"/>
          <p:nvPr/>
        </p:nvSpPr>
        <p:spPr>
          <a:xfrm>
            <a:off x="365749" y="2658890"/>
            <a:ext cx="61205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@NamedQueries({</a:t>
            </a:r>
          </a:p>
          <a:p>
            <a:r>
              <a:rPr lang="ru-KZ" dirty="0"/>
              <a:t>    @NamedQuery(name = "</a:t>
            </a:r>
            <a:r>
              <a:rPr lang="ru-KZ" dirty="0" err="1"/>
              <a:t>User.findByAge</a:t>
            </a:r>
            <a:r>
              <a:rPr lang="ru-KZ" dirty="0"/>
              <a:t>", </a:t>
            </a:r>
            <a:r>
              <a:rPr lang="ru-KZ" dirty="0" err="1"/>
              <a:t>query</a:t>
            </a:r>
            <a:r>
              <a:rPr lang="ru-KZ" dirty="0"/>
              <a:t> = "FROM User WHERE </a:t>
            </a:r>
            <a:r>
              <a:rPr lang="ru-KZ" dirty="0" err="1"/>
              <a:t>age</a:t>
            </a:r>
            <a:r>
              <a:rPr lang="ru-KZ" dirty="0"/>
              <a:t> &gt; :</a:t>
            </a:r>
            <a:r>
              <a:rPr lang="ru-KZ" dirty="0" err="1"/>
              <a:t>age</a:t>
            </a:r>
            <a:r>
              <a:rPr lang="ru-KZ" dirty="0"/>
              <a:t>")</a:t>
            </a:r>
          </a:p>
          <a:p>
            <a:r>
              <a:rPr lang="ru-KZ" dirty="0"/>
              <a:t>})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 err="1"/>
              <a:t>Query</a:t>
            </a:r>
            <a:r>
              <a:rPr lang="ru-KZ" dirty="0"/>
              <a:t> </a:t>
            </a:r>
            <a:r>
              <a:rPr lang="ru-KZ" dirty="0" err="1"/>
              <a:t>query</a:t>
            </a:r>
            <a:r>
              <a:rPr lang="ru-KZ" dirty="0"/>
              <a:t> = </a:t>
            </a:r>
            <a:r>
              <a:rPr lang="ru-KZ" dirty="0" err="1"/>
              <a:t>session.getNamedQuery</a:t>
            </a:r>
            <a:r>
              <a:rPr lang="ru-KZ" dirty="0"/>
              <a:t>("</a:t>
            </a:r>
            <a:r>
              <a:rPr lang="ru-KZ" dirty="0" err="1"/>
              <a:t>User.findByAge</a:t>
            </a:r>
            <a:r>
              <a:rPr lang="ru-KZ" dirty="0"/>
              <a:t>");</a:t>
            </a:r>
          </a:p>
          <a:p>
            <a:r>
              <a:rPr lang="ru-KZ" dirty="0" err="1"/>
              <a:t>query.setParameter</a:t>
            </a:r>
            <a:r>
              <a:rPr lang="ru-KZ" dirty="0"/>
              <a:t>("</a:t>
            </a:r>
            <a:r>
              <a:rPr lang="ru-KZ" dirty="0" err="1"/>
              <a:t>age</a:t>
            </a:r>
            <a:r>
              <a:rPr lang="ru-KZ" dirty="0"/>
              <a:t>", 18);</a:t>
            </a:r>
          </a:p>
          <a:p>
            <a:r>
              <a:rPr lang="ru-KZ" dirty="0"/>
              <a:t>List&lt;User&gt; </a:t>
            </a:r>
            <a:r>
              <a:rPr lang="ru-KZ" dirty="0" err="1"/>
              <a:t>users</a:t>
            </a:r>
            <a:r>
              <a:rPr lang="ru-KZ" dirty="0"/>
              <a:t> = </a:t>
            </a:r>
            <a:r>
              <a:rPr lang="ru-KZ" dirty="0" err="1"/>
              <a:t>query.list</a:t>
            </a:r>
            <a:r>
              <a:rPr lang="ru-KZ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210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400" b="0" i="0" dirty="0">
                <a:solidFill>
                  <a:srgbClr val="374151"/>
                </a:solidFill>
                <a:effectLst/>
                <a:latin typeface="Söhne"/>
              </a:rPr>
              <a:t>Типы связей 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98E3A-6320-958F-102D-BFABB8B3F737}"/>
              </a:ext>
            </a:extLst>
          </p:cNvPr>
          <p:cNvSpPr txBox="1"/>
          <p:nvPr/>
        </p:nvSpPr>
        <p:spPr>
          <a:xfrm>
            <a:off x="365749" y="1533436"/>
            <a:ext cx="61205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OneToOne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- один к одному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OneToMany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- один ко многим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ManyToOne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- многие к одному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ManyToMany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- многие ко многим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2139D-4595-A21B-0CE6-07ADA7FE6034}"/>
              </a:ext>
            </a:extLst>
          </p:cNvPr>
          <p:cNvSpPr txBox="1"/>
          <p:nvPr/>
        </p:nvSpPr>
        <p:spPr>
          <a:xfrm>
            <a:off x="365749" y="3075057"/>
            <a:ext cx="61205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11111"/>
                </a:solidFill>
                <a:latin typeface="Raleway" pitchFamily="2" charset="-52"/>
              </a:rPr>
              <a:t>Односторонние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Двунаправленные</a:t>
            </a:r>
          </a:p>
        </p:txBody>
      </p:sp>
    </p:spTree>
    <p:extLst>
      <p:ext uri="{BB962C8B-B14F-4D97-AF65-F5344CB8AC3E}">
        <p14:creationId xmlns:p14="http://schemas.microsoft.com/office/powerpoint/2010/main" val="23639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One-to-One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E6A8C-A263-3FBA-273D-A0FFB4893FEC}"/>
              </a:ext>
            </a:extLst>
          </p:cNvPr>
          <p:cNvSpPr txBox="1"/>
          <p:nvPr/>
        </p:nvSpPr>
        <p:spPr>
          <a:xfrm>
            <a:off x="365749" y="1595479"/>
            <a:ext cx="61205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@OneToOne</a:t>
            </a:r>
          </a:p>
          <a:p>
            <a:r>
              <a:rPr lang="ru-KZ" dirty="0"/>
              <a:t>    @JoinColumn(name = "</a:t>
            </a:r>
            <a:r>
              <a:rPr lang="ru-KZ" dirty="0" err="1"/>
              <a:t>address_id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Address </a:t>
            </a:r>
            <a:r>
              <a:rPr lang="ru-KZ" dirty="0" err="1"/>
              <a:t>address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Address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09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One-to-One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E6A8C-A263-3FBA-273D-A0FFB4893FEC}"/>
              </a:ext>
            </a:extLst>
          </p:cNvPr>
          <p:cNvSpPr txBox="1"/>
          <p:nvPr/>
        </p:nvSpPr>
        <p:spPr>
          <a:xfrm>
            <a:off x="365749" y="1582340"/>
            <a:ext cx="46192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Односторонняя</a:t>
            </a:r>
          </a:p>
          <a:p>
            <a:endParaRPr lang="ru-RU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@OneToOne</a:t>
            </a:r>
          </a:p>
          <a:p>
            <a:r>
              <a:rPr lang="ru-KZ" dirty="0"/>
              <a:t>    @JoinColumn(name = "</a:t>
            </a:r>
            <a:r>
              <a:rPr lang="ru-KZ" dirty="0" err="1"/>
              <a:t>address_id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Address </a:t>
            </a:r>
            <a:r>
              <a:rPr lang="ru-KZ" dirty="0" err="1"/>
              <a:t>address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Address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F4557-A6E7-4C4B-24CD-05B62724EF62}"/>
              </a:ext>
            </a:extLst>
          </p:cNvPr>
          <p:cNvSpPr txBox="1"/>
          <p:nvPr/>
        </p:nvSpPr>
        <p:spPr>
          <a:xfrm>
            <a:off x="5420032" y="1582340"/>
            <a:ext cx="61205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Двунаправленная</a:t>
            </a:r>
          </a:p>
          <a:p>
            <a:endParaRPr lang="ru-RU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@OneToOne(mappedBy = "</a:t>
            </a:r>
            <a:r>
              <a:rPr lang="ru-KZ" dirty="0" err="1"/>
              <a:t>user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</a:t>
            </a:r>
            <a:r>
              <a:rPr lang="ru-KZ" dirty="0" err="1"/>
              <a:t>UserProfile</a:t>
            </a:r>
            <a:r>
              <a:rPr lang="ru-KZ" dirty="0"/>
              <a:t> </a:t>
            </a:r>
            <a:r>
              <a:rPr lang="ru-KZ" dirty="0" err="1"/>
              <a:t>userProfile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UserProfile</a:t>
            </a:r>
            <a:r>
              <a:rPr lang="ru-KZ" dirty="0"/>
              <a:t> {</a:t>
            </a:r>
          </a:p>
          <a:p>
            <a:r>
              <a:rPr lang="ru-KZ" dirty="0"/>
              <a:t>    @OneToOne</a:t>
            </a:r>
          </a:p>
          <a:p>
            <a:r>
              <a:rPr lang="ru-KZ" dirty="0"/>
              <a:t>    @JoinColumn(name = "</a:t>
            </a:r>
            <a:r>
              <a:rPr lang="ru-KZ" dirty="0" err="1"/>
              <a:t>user_id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User </a:t>
            </a:r>
            <a:r>
              <a:rPr lang="ru-KZ" dirty="0" err="1"/>
              <a:t>user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0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One-to-Many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61F63-A7BC-21A7-7B0C-6700A2B62B83}"/>
              </a:ext>
            </a:extLst>
          </p:cNvPr>
          <p:cNvSpPr txBox="1"/>
          <p:nvPr/>
        </p:nvSpPr>
        <p:spPr>
          <a:xfrm>
            <a:off x="365749" y="1595479"/>
            <a:ext cx="49928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Односторонняя</a:t>
            </a:r>
          </a:p>
          <a:p>
            <a:endParaRPr lang="ru-RU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@OneToMany</a:t>
            </a:r>
          </a:p>
          <a:p>
            <a:r>
              <a:rPr lang="ru-KZ" dirty="0"/>
              <a:t>    @JoinColumn(name = "</a:t>
            </a:r>
            <a:r>
              <a:rPr lang="ru-KZ" dirty="0" err="1"/>
              <a:t>user_id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List&lt;</a:t>
            </a:r>
            <a:r>
              <a:rPr lang="ru-KZ" dirty="0" err="1"/>
              <a:t>Order</a:t>
            </a:r>
            <a:r>
              <a:rPr lang="ru-KZ" dirty="0"/>
              <a:t>&gt; </a:t>
            </a:r>
            <a:r>
              <a:rPr lang="ru-KZ" dirty="0" err="1"/>
              <a:t>orders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Order</a:t>
            </a:r>
            <a:r>
              <a:rPr lang="ru-KZ" dirty="0"/>
              <a:t>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0B757-3034-4F9B-61E9-83516B937811}"/>
              </a:ext>
            </a:extLst>
          </p:cNvPr>
          <p:cNvSpPr txBox="1"/>
          <p:nvPr/>
        </p:nvSpPr>
        <p:spPr>
          <a:xfrm>
            <a:off x="5459361" y="1595479"/>
            <a:ext cx="61205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Двунаправленная</a:t>
            </a:r>
          </a:p>
          <a:p>
            <a:endParaRPr lang="ru-RU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@OneToMany(mappedBy = "</a:t>
            </a:r>
            <a:r>
              <a:rPr lang="ru-KZ" dirty="0" err="1"/>
              <a:t>user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List&lt;</a:t>
            </a:r>
            <a:r>
              <a:rPr lang="ru-KZ" dirty="0" err="1"/>
              <a:t>Order</a:t>
            </a:r>
            <a:r>
              <a:rPr lang="ru-KZ" dirty="0"/>
              <a:t>&gt; </a:t>
            </a:r>
            <a:r>
              <a:rPr lang="ru-KZ" dirty="0" err="1"/>
              <a:t>orders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Order</a:t>
            </a:r>
            <a:r>
              <a:rPr lang="ru-KZ" dirty="0"/>
              <a:t> {</a:t>
            </a:r>
          </a:p>
          <a:p>
            <a:r>
              <a:rPr lang="ru-KZ" dirty="0"/>
              <a:t>    @ManyToOne</a:t>
            </a:r>
          </a:p>
          <a:p>
            <a:r>
              <a:rPr lang="ru-KZ" dirty="0"/>
              <a:t>    @JoinColumn(name = "</a:t>
            </a:r>
            <a:r>
              <a:rPr lang="ru-KZ" dirty="0" err="1"/>
              <a:t>user_id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User </a:t>
            </a:r>
            <a:r>
              <a:rPr lang="ru-KZ" dirty="0" err="1"/>
              <a:t>user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30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Many-to-Many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A9972-3A5E-5BE3-CC83-3BC75DF00B64}"/>
              </a:ext>
            </a:extLst>
          </p:cNvPr>
          <p:cNvSpPr txBox="1"/>
          <p:nvPr/>
        </p:nvSpPr>
        <p:spPr>
          <a:xfrm>
            <a:off x="365749" y="1548686"/>
            <a:ext cx="7352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User {</a:t>
            </a:r>
          </a:p>
          <a:p>
            <a:r>
              <a:rPr lang="ru-KZ" dirty="0"/>
              <a:t>    @ManyToMany</a:t>
            </a:r>
          </a:p>
          <a:p>
            <a:r>
              <a:rPr lang="ru-KZ" dirty="0"/>
              <a:t>    @JoinTable(name = "</a:t>
            </a:r>
            <a:r>
              <a:rPr lang="ru-KZ" dirty="0" err="1"/>
              <a:t>user_role</a:t>
            </a:r>
            <a:r>
              <a:rPr lang="ru-KZ" dirty="0"/>
              <a:t>",</a:t>
            </a:r>
          </a:p>
          <a:p>
            <a:r>
              <a:rPr lang="ru-KZ" dirty="0"/>
              <a:t>            </a:t>
            </a:r>
            <a:r>
              <a:rPr lang="ru-KZ" dirty="0" err="1"/>
              <a:t>joinColumns</a:t>
            </a:r>
            <a:r>
              <a:rPr lang="ru-KZ" dirty="0"/>
              <a:t> = @JoinColumn(name = "</a:t>
            </a:r>
            <a:r>
              <a:rPr lang="ru-KZ" dirty="0" err="1"/>
              <a:t>user_id</a:t>
            </a:r>
            <a:r>
              <a:rPr lang="ru-KZ" dirty="0"/>
              <a:t>"),</a:t>
            </a:r>
          </a:p>
          <a:p>
            <a:r>
              <a:rPr lang="ru-KZ" dirty="0"/>
              <a:t>            </a:t>
            </a:r>
            <a:r>
              <a:rPr lang="ru-KZ" dirty="0" err="1"/>
              <a:t>inverseJoinColumns</a:t>
            </a:r>
            <a:r>
              <a:rPr lang="ru-KZ" dirty="0"/>
              <a:t> = @JoinColumn(name = "</a:t>
            </a:r>
            <a:r>
              <a:rPr lang="ru-KZ" dirty="0" err="1"/>
              <a:t>role_id</a:t>
            </a:r>
            <a:r>
              <a:rPr lang="ru-KZ" dirty="0"/>
              <a:t>"))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List&lt;</a:t>
            </a:r>
            <a:r>
              <a:rPr lang="ru-KZ" dirty="0" err="1"/>
              <a:t>Role</a:t>
            </a:r>
            <a:r>
              <a:rPr lang="ru-KZ" dirty="0"/>
              <a:t>&gt; </a:t>
            </a:r>
            <a:r>
              <a:rPr lang="ru-KZ" dirty="0" err="1"/>
              <a:t>roles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Role</a:t>
            </a:r>
            <a:r>
              <a:rPr lang="ru-KZ" dirty="0"/>
              <a:t> {</a:t>
            </a:r>
          </a:p>
          <a:p>
            <a:r>
              <a:rPr lang="ru-KZ" dirty="0"/>
              <a:t>    @ManyToMany(mappedBy = "</a:t>
            </a:r>
            <a:r>
              <a:rPr lang="ru-KZ" dirty="0" err="1"/>
              <a:t>roles</a:t>
            </a:r>
            <a:r>
              <a:rPr lang="ru-KZ" dirty="0"/>
              <a:t>")</a:t>
            </a:r>
          </a:p>
          <a:p>
            <a:r>
              <a:rPr lang="ru-KZ" dirty="0"/>
              <a:t>    </a:t>
            </a:r>
            <a:r>
              <a:rPr lang="ru-KZ" dirty="0" err="1"/>
              <a:t>private</a:t>
            </a:r>
            <a:r>
              <a:rPr lang="ru-KZ" dirty="0"/>
              <a:t> List&lt;User&gt; </a:t>
            </a:r>
            <a:r>
              <a:rPr lang="ru-KZ" dirty="0" err="1"/>
              <a:t>users</a:t>
            </a:r>
            <a:r>
              <a:rPr lang="ru-KZ" dirty="0"/>
              <a:t>;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51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ORM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D58E-0A09-CAE4-335D-1129BCE9D38A}"/>
              </a:ext>
            </a:extLst>
          </p:cNvPr>
          <p:cNvSpPr txBox="1"/>
          <p:nvPr/>
        </p:nvSpPr>
        <p:spPr>
          <a:xfrm>
            <a:off x="365749" y="1414259"/>
            <a:ext cx="11482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ORM (Object-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Relational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Mapping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)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- это технология, которая позволяет разработчикам работать с объектами в объектно-ориентированном стиле, в то время как данные хранятся в реляционных базах данных. ORM устанавливает соответствие (отображение) между объектами и таблицами базы данных, что позволяет автоматически сохранять, извлекать, обновлять и удалять данные без явного написания SQL-запросов.</a:t>
            </a:r>
          </a:p>
        </p:txBody>
      </p:sp>
      <p:pic>
        <p:nvPicPr>
          <p:cNvPr id="6" name="Picture 2" descr="Should I Or Should I Not Use ORM ? | by Mithun Sasidharan | Medium">
            <a:extLst>
              <a:ext uri="{FF2B5EF4-FFF2-40B4-BE49-F238E27FC236}">
                <a16:creationId xmlns:a16="http://schemas.microsoft.com/office/drawing/2014/main" id="{6AF6CFC9-4A16-9CC5-7929-0B66A25F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689380"/>
            <a:ext cx="6667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DFF3A2-FC47-F6BD-A36C-BA6233B55DE2}"/>
              </a:ext>
            </a:extLst>
          </p:cNvPr>
          <p:cNvSpPr txBox="1"/>
          <p:nvPr/>
        </p:nvSpPr>
        <p:spPr>
          <a:xfrm>
            <a:off x="365749" y="3102335"/>
            <a:ext cx="5327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Основная задача ORM состоит в том, чтобы абстрагировать приложение от деталей конкретной базы данных и предоставить удобный способ взаимодействия с данными в виде объектов и связей между ними. Вместо написания сложных SQL-запросов, разработчик может использовать объектно-ориентированный подход и работать с объектами, а ORM заботится о преобразовании этих объектов в соответствующие записи в базе данных и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107741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Hibernate </a:t>
            </a:r>
            <a:r>
              <a:rPr lang="en-US" sz="5400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cache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FAD89-5C1C-D5FE-6CDE-C70378F0FFB6}"/>
              </a:ext>
            </a:extLst>
          </p:cNvPr>
          <p:cNvSpPr txBox="1"/>
          <p:nvPr/>
        </p:nvSpPr>
        <p:spPr>
          <a:xfrm>
            <a:off x="365749" y="1665658"/>
            <a:ext cx="113051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первого уровня (First-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level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Cache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первого уровня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является встроенным кэшем, который автоматически активируется и управляется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для каждой текущей сессии (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Session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). Он хранит объекты сущностей, полученные в рамках текущей сессии, и предотвращает повторные запросы к базе данных при обращении к одному и тому же объекту в течение сессии.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второго уровня (Second-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level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Cache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второго уровня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является распределенным кэшем, который доступен для всех сессий и сохраняется между ними. Он может быть настроен для хранения повторно используемых данных сущностей или запросов, чтобы избежать повторных обращений к базе данных. Для работы с кэшем второго уровня необходимо использовать сторонние поставщики кэша, такие как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Ehcache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Infinispan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Hazelcast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и другие.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запросов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Query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Cache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Кэш запросов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позволяет кэшировать результаты запросов. Это особенно полезно для запросов, которые выполняются часто и возвращают стабильные результаты. Кэш запросов может быть включен и настроен для конкретных запросов с использованием соответствующей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23048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Hibernate </a:t>
            </a:r>
            <a:r>
              <a:rPr lang="ru-RU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наследование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2F161-750F-9DAB-CAB6-A50854D88A8A}"/>
              </a:ext>
            </a:extLst>
          </p:cNvPr>
          <p:cNvSpPr txBox="1"/>
          <p:nvPr/>
        </p:nvSpPr>
        <p:spPr>
          <a:xfrm>
            <a:off x="365749" y="1431330"/>
            <a:ext cx="8729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 таблица для каждого класса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 таблица для каждого класса через Union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Единая таблица для всей иерархии классов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 таблица для каждого класса с использованием соединений (JOIN)</a:t>
            </a:r>
          </a:p>
        </p:txBody>
      </p:sp>
    </p:spTree>
    <p:extLst>
      <p:ext uri="{BB962C8B-B14F-4D97-AF65-F5344CB8AC3E}">
        <p14:creationId xmlns:p14="http://schemas.microsoft.com/office/powerpoint/2010/main" val="190620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400" b="0" i="0" dirty="0">
                <a:solidFill>
                  <a:srgbClr val="374151"/>
                </a:solidFill>
                <a:effectLst/>
                <a:latin typeface="Söhne"/>
              </a:rPr>
              <a:t>Одна таблица (</a:t>
            </a: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Single Table)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83941-5222-34D6-953E-95EBB95258FD}"/>
              </a:ext>
            </a:extLst>
          </p:cNvPr>
          <p:cNvSpPr txBox="1"/>
          <p:nvPr/>
        </p:nvSpPr>
        <p:spPr>
          <a:xfrm>
            <a:off x="365748" y="1640742"/>
            <a:ext cx="5022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@Inheritance(strategy =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InheritanceType.SINGLE_TABLE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Все классы в иерархии наследуются от одной таблицы базы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В таблице есть дополнительный столбец, который указывает тип сущности.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C5139-B2A7-18F6-75E3-97A09F519ED9}"/>
              </a:ext>
            </a:extLst>
          </p:cNvPr>
          <p:cNvSpPr txBox="1"/>
          <p:nvPr/>
        </p:nvSpPr>
        <p:spPr>
          <a:xfrm>
            <a:off x="5797093" y="1431330"/>
            <a:ext cx="48251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@Entity</a:t>
            </a:r>
          </a:p>
          <a:p>
            <a:r>
              <a:rPr lang="ru-KZ" dirty="0"/>
              <a:t>@Inheritance(strategy = </a:t>
            </a:r>
            <a:r>
              <a:rPr lang="ru-KZ" dirty="0" err="1"/>
              <a:t>InheritanceType.SINGLE_TABLE</a:t>
            </a:r>
            <a:r>
              <a:rPr lang="ru-KZ" dirty="0"/>
              <a:t>)</a:t>
            </a:r>
          </a:p>
          <a:p>
            <a:r>
              <a:rPr lang="ru-KZ" dirty="0"/>
              <a:t>@DiscriminatorColumn(name = "</a:t>
            </a:r>
            <a:r>
              <a:rPr lang="ru-KZ" dirty="0" err="1"/>
              <a:t>entity_type</a:t>
            </a:r>
            <a:r>
              <a:rPr lang="ru-KZ" dirty="0"/>
              <a:t>")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abstract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BaseEntity</a:t>
            </a:r>
            <a:r>
              <a:rPr lang="ru-KZ" dirty="0"/>
              <a:t>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/>
              <a:t>@DiscriminatorValue("person")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</a:t>
            </a:r>
            <a:r>
              <a:rPr lang="ru-KZ" dirty="0" err="1"/>
              <a:t>Person</a:t>
            </a:r>
            <a:r>
              <a:rPr lang="ru-KZ" dirty="0"/>
              <a:t> </a:t>
            </a:r>
            <a:r>
              <a:rPr lang="ru-KZ" dirty="0" err="1"/>
              <a:t>extends</a:t>
            </a:r>
            <a:r>
              <a:rPr lang="ru-KZ" dirty="0"/>
              <a:t> </a:t>
            </a:r>
            <a:r>
              <a:rPr lang="ru-KZ" dirty="0" err="1"/>
              <a:t>BaseEntity</a:t>
            </a:r>
            <a:r>
              <a:rPr lang="ru-KZ" dirty="0"/>
              <a:t>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  <a:p>
            <a:endParaRPr lang="ru-KZ" dirty="0"/>
          </a:p>
          <a:p>
            <a:r>
              <a:rPr lang="ru-KZ" dirty="0"/>
              <a:t>@Entity</a:t>
            </a:r>
          </a:p>
          <a:p>
            <a:r>
              <a:rPr lang="ru-KZ" dirty="0"/>
              <a:t>@DiscriminatorValue("company")</a:t>
            </a:r>
          </a:p>
          <a:p>
            <a:r>
              <a:rPr lang="ru-KZ" dirty="0" err="1"/>
              <a:t>public</a:t>
            </a:r>
            <a:r>
              <a:rPr lang="ru-KZ" dirty="0"/>
              <a:t> </a:t>
            </a:r>
            <a:r>
              <a:rPr lang="ru-KZ" dirty="0" err="1"/>
              <a:t>class</a:t>
            </a:r>
            <a:r>
              <a:rPr lang="ru-KZ" dirty="0"/>
              <a:t> Company </a:t>
            </a:r>
            <a:r>
              <a:rPr lang="ru-KZ" dirty="0" err="1"/>
              <a:t>extends</a:t>
            </a:r>
            <a:r>
              <a:rPr lang="ru-KZ" dirty="0"/>
              <a:t> </a:t>
            </a:r>
            <a:r>
              <a:rPr lang="ru-KZ" dirty="0" err="1"/>
              <a:t>BaseEntity</a:t>
            </a:r>
            <a:r>
              <a:rPr lang="ru-KZ" dirty="0"/>
              <a:t> {</a:t>
            </a:r>
          </a:p>
          <a:p>
            <a:r>
              <a:rPr lang="ru-KZ" dirty="0"/>
              <a:t>    // ...</a:t>
            </a:r>
          </a:p>
          <a:p>
            <a:r>
              <a:rPr lang="ru-K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21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400" b="0" i="0" dirty="0">
                <a:solidFill>
                  <a:srgbClr val="374151"/>
                </a:solidFill>
                <a:effectLst/>
                <a:latin typeface="Söhne"/>
              </a:rPr>
              <a:t>Конкретные таблицы (</a:t>
            </a: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Table Per Concrete Class)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E0B70-AD82-6FBF-DEF7-F8CD3A54F795}"/>
              </a:ext>
            </a:extLst>
          </p:cNvPr>
          <p:cNvSpPr txBox="1"/>
          <p:nvPr/>
        </p:nvSpPr>
        <p:spPr>
          <a:xfrm>
            <a:off x="365749" y="2486316"/>
            <a:ext cx="4914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@Inheritance(strategy =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InheritanceType.TABLE_PER_CLASS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Каждый класс в иерархии имеет отдельную таблицу базы данных без общих полей.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Каждая таблица содержит только поля, определенные в соответствующем классе.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D6028-D2CA-1D15-CD3A-5A64E2A770D3}"/>
              </a:ext>
            </a:extLst>
          </p:cNvPr>
          <p:cNvSpPr txBox="1"/>
          <p:nvPr/>
        </p:nvSpPr>
        <p:spPr>
          <a:xfrm>
            <a:off x="5279923" y="2266669"/>
            <a:ext cx="61205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600" dirty="0"/>
              <a:t>@Entity</a:t>
            </a:r>
          </a:p>
          <a:p>
            <a:r>
              <a:rPr lang="ru-KZ" sz="1600" dirty="0"/>
              <a:t>@Inheritance(strategy = </a:t>
            </a:r>
            <a:r>
              <a:rPr lang="ru-KZ" sz="1600" dirty="0" err="1"/>
              <a:t>InheritanceType.TABLE_PER_CLASS</a:t>
            </a:r>
            <a:r>
              <a:rPr lang="ru-KZ" sz="1600" dirty="0"/>
              <a:t>)</a:t>
            </a:r>
          </a:p>
          <a:p>
            <a:r>
              <a:rPr lang="ru-KZ" sz="1600" dirty="0" err="1"/>
              <a:t>public</a:t>
            </a:r>
            <a:r>
              <a:rPr lang="ru-KZ" sz="1600" dirty="0"/>
              <a:t> </a:t>
            </a:r>
            <a:r>
              <a:rPr lang="ru-KZ" sz="1600" dirty="0" err="1"/>
              <a:t>abstract</a:t>
            </a:r>
            <a:r>
              <a:rPr lang="ru-KZ" sz="1600" dirty="0"/>
              <a:t> </a:t>
            </a:r>
            <a:r>
              <a:rPr lang="ru-KZ" sz="1600" dirty="0" err="1"/>
              <a:t>class</a:t>
            </a:r>
            <a:r>
              <a:rPr lang="ru-KZ" sz="1600" dirty="0"/>
              <a:t> </a:t>
            </a:r>
            <a:r>
              <a:rPr lang="ru-KZ" sz="1600" dirty="0" err="1"/>
              <a:t>BaseEntity</a:t>
            </a:r>
            <a:r>
              <a:rPr lang="ru-KZ" sz="1600" dirty="0"/>
              <a:t> {</a:t>
            </a:r>
          </a:p>
          <a:p>
            <a:r>
              <a:rPr lang="ru-KZ" sz="1600" dirty="0"/>
              <a:t>    @Id</a:t>
            </a:r>
          </a:p>
          <a:p>
            <a:r>
              <a:rPr lang="ru-KZ" sz="1600" dirty="0"/>
              <a:t>    @GeneratedValue(strategy = </a:t>
            </a:r>
            <a:r>
              <a:rPr lang="ru-KZ" sz="1600" dirty="0" err="1"/>
              <a:t>GenerationType.TABLE</a:t>
            </a:r>
            <a:r>
              <a:rPr lang="ru-KZ" sz="1600" dirty="0"/>
              <a:t>)</a:t>
            </a:r>
          </a:p>
          <a:p>
            <a:r>
              <a:rPr lang="ru-KZ" sz="1600" dirty="0"/>
              <a:t>    </a:t>
            </a:r>
            <a:r>
              <a:rPr lang="ru-KZ" sz="1600" dirty="0" err="1"/>
              <a:t>private</a:t>
            </a:r>
            <a:r>
              <a:rPr lang="ru-KZ" sz="1600" dirty="0"/>
              <a:t> Long </a:t>
            </a:r>
            <a:r>
              <a:rPr lang="ru-KZ" sz="1600" dirty="0" err="1"/>
              <a:t>id</a:t>
            </a:r>
            <a:r>
              <a:rPr lang="ru-KZ" sz="1600" dirty="0"/>
              <a:t>;</a:t>
            </a:r>
          </a:p>
          <a:p>
            <a:r>
              <a:rPr lang="ru-KZ" sz="1600" dirty="0"/>
              <a:t>    // ...</a:t>
            </a:r>
          </a:p>
          <a:p>
            <a:r>
              <a:rPr lang="ru-KZ" sz="1600" dirty="0"/>
              <a:t>}</a:t>
            </a:r>
          </a:p>
          <a:p>
            <a:endParaRPr lang="ru-KZ" sz="1600" dirty="0"/>
          </a:p>
          <a:p>
            <a:r>
              <a:rPr lang="ru-KZ" sz="1600" dirty="0"/>
              <a:t>@Entity</a:t>
            </a:r>
          </a:p>
          <a:p>
            <a:r>
              <a:rPr lang="ru-KZ" sz="1600" dirty="0" err="1"/>
              <a:t>public</a:t>
            </a:r>
            <a:r>
              <a:rPr lang="ru-KZ" sz="1600" dirty="0"/>
              <a:t> </a:t>
            </a:r>
            <a:r>
              <a:rPr lang="ru-KZ" sz="1600" dirty="0" err="1"/>
              <a:t>class</a:t>
            </a:r>
            <a:r>
              <a:rPr lang="ru-KZ" sz="1600" dirty="0"/>
              <a:t> </a:t>
            </a:r>
            <a:r>
              <a:rPr lang="ru-KZ" sz="1600" dirty="0" err="1"/>
              <a:t>Person</a:t>
            </a:r>
            <a:r>
              <a:rPr lang="ru-KZ" sz="1600" dirty="0"/>
              <a:t> </a:t>
            </a:r>
            <a:r>
              <a:rPr lang="ru-KZ" sz="1600" dirty="0" err="1"/>
              <a:t>extends</a:t>
            </a:r>
            <a:r>
              <a:rPr lang="ru-KZ" sz="1600" dirty="0"/>
              <a:t> </a:t>
            </a:r>
            <a:r>
              <a:rPr lang="ru-KZ" sz="1600" dirty="0" err="1"/>
              <a:t>BaseEntity</a:t>
            </a:r>
            <a:r>
              <a:rPr lang="ru-KZ" sz="1600" dirty="0"/>
              <a:t> {</a:t>
            </a:r>
          </a:p>
          <a:p>
            <a:r>
              <a:rPr lang="ru-KZ" sz="1600" dirty="0"/>
              <a:t>    // ...</a:t>
            </a:r>
          </a:p>
          <a:p>
            <a:r>
              <a:rPr lang="ru-KZ" sz="1600" dirty="0"/>
              <a:t>}</a:t>
            </a:r>
          </a:p>
          <a:p>
            <a:endParaRPr lang="ru-KZ" sz="1600" dirty="0"/>
          </a:p>
          <a:p>
            <a:r>
              <a:rPr lang="ru-KZ" sz="1600" dirty="0"/>
              <a:t>@Entity</a:t>
            </a:r>
          </a:p>
          <a:p>
            <a:r>
              <a:rPr lang="ru-KZ" sz="1600" dirty="0" err="1"/>
              <a:t>public</a:t>
            </a:r>
            <a:r>
              <a:rPr lang="ru-KZ" sz="1600" dirty="0"/>
              <a:t> </a:t>
            </a:r>
            <a:r>
              <a:rPr lang="ru-KZ" sz="1600" dirty="0" err="1"/>
              <a:t>class</a:t>
            </a:r>
            <a:r>
              <a:rPr lang="ru-KZ" sz="1600" dirty="0"/>
              <a:t> Company </a:t>
            </a:r>
            <a:r>
              <a:rPr lang="ru-KZ" sz="1600" dirty="0" err="1"/>
              <a:t>extends</a:t>
            </a:r>
            <a:r>
              <a:rPr lang="ru-KZ" sz="1600" dirty="0"/>
              <a:t> </a:t>
            </a:r>
            <a:r>
              <a:rPr lang="ru-KZ" sz="1600" dirty="0" err="1"/>
              <a:t>BaseEntity</a:t>
            </a:r>
            <a:r>
              <a:rPr lang="ru-KZ" sz="1600" dirty="0"/>
              <a:t> {</a:t>
            </a:r>
          </a:p>
          <a:p>
            <a:r>
              <a:rPr lang="ru-KZ" sz="1600" dirty="0"/>
              <a:t>    // ...</a:t>
            </a:r>
          </a:p>
          <a:p>
            <a:r>
              <a:rPr lang="ru-KZ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8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Проблема </a:t>
            </a:r>
            <a:r>
              <a:rPr lang="en-US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N+1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A6EB1-9CD7-210B-57F1-123747611AA5}"/>
              </a:ext>
            </a:extLst>
          </p:cNvPr>
          <p:cNvSpPr txBox="1"/>
          <p:nvPr/>
        </p:nvSpPr>
        <p:spPr>
          <a:xfrm>
            <a:off x="365748" y="1431330"/>
            <a:ext cx="10862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Проблема N+1 является распространенной проблемой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(и других ORM-фреймворках), которая возникает при загрузке связанных данных из базы данных. Эта проблема может привести к неэффективной работе и снижению производительности приложения.</a:t>
            </a:r>
            <a:endParaRPr lang="ru-KZ" dirty="0">
              <a:latin typeface="Raleway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4C144-618E-AC72-B109-CAA1BBB7E901}"/>
              </a:ext>
            </a:extLst>
          </p:cNvPr>
          <p:cNvSpPr txBox="1"/>
          <p:nvPr/>
        </p:nvSpPr>
        <p:spPr>
          <a:xfrm>
            <a:off x="365748" y="2490214"/>
            <a:ext cx="108626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Проблема N+1 возникает в следующих случаях: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Загрузка связанных коллекций: Когда вы загружаете сущность, которая имеет связанную коллекцию (например, One-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to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-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Many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или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Many-to-Many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отношение), и для каждого элемента в коллекции выполняется отдельный запрос к базе данных. Это может привести к большому количеству запросов, что замедляет работу приложения.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Ленивая загрузка: Если вы используете ленивую загрузку (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lazy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loading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 для связанных данных, то при обращении к этим данным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выполняет дополнительные запросы для загрузки связанных объектов, что может привести к N+1 проблеме.</a:t>
            </a:r>
          </a:p>
        </p:txBody>
      </p:sp>
    </p:spTree>
    <p:extLst>
      <p:ext uri="{BB962C8B-B14F-4D97-AF65-F5344CB8AC3E}">
        <p14:creationId xmlns:p14="http://schemas.microsoft.com/office/powerpoint/2010/main" val="319588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49" y="508000"/>
            <a:ext cx="10862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Проблема </a:t>
            </a:r>
            <a:r>
              <a:rPr lang="en-US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N+1 </a:t>
            </a:r>
            <a:r>
              <a:rPr lang="ru-RU" sz="5400" u="none" strike="noStrike" cap="none" dirty="0">
                <a:solidFill>
                  <a:srgbClr val="374151"/>
                </a:solidFill>
                <a:latin typeface="Söhne"/>
                <a:ea typeface="Calibri"/>
                <a:cs typeface="Calibri"/>
                <a:sym typeface="Calibri"/>
              </a:rPr>
              <a:t>решения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EDBA0-3008-901D-68E7-E28C6FFFFE09}"/>
              </a:ext>
            </a:extLst>
          </p:cNvPr>
          <p:cNvSpPr txBox="1"/>
          <p:nvPr/>
        </p:nvSpPr>
        <p:spPr>
          <a:xfrm>
            <a:off x="365749" y="1431330"/>
            <a:ext cx="612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Join fetch</a:t>
            </a:r>
            <a:endParaRPr lang="ru-RU" dirty="0">
              <a:sym typeface="Arial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Entity graph</a:t>
            </a:r>
            <a:endParaRPr lang="ru-RU" dirty="0">
              <a:sym typeface="Arial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@FetchMode (SUBSELECT, JOIN)</a:t>
            </a:r>
            <a:endParaRPr lang="ru-RU" dirty="0">
              <a:sym typeface="Arial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@BatchSize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BB7DE-888F-CE62-AC4D-2B2843478453}"/>
              </a:ext>
            </a:extLst>
          </p:cNvPr>
          <p:cNvSpPr txBox="1"/>
          <p:nvPr/>
        </p:nvSpPr>
        <p:spPr>
          <a:xfrm>
            <a:off x="523567" y="3059668"/>
            <a:ext cx="10075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</a:t>
            </a:r>
            <a:r>
              <a:rPr lang="en-US" dirty="0">
                <a:hlinkClick r:id="rId3"/>
              </a:rPr>
              <a:t> </a:t>
            </a:r>
            <a:r>
              <a:rPr lang="ru-KZ" dirty="0">
                <a:hlinkClick r:id="rId3"/>
              </a:rPr>
              <a:t>https://www.youtube.com/watch?v=nuTI3O06kUc&amp;ab_channel=MissXing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Graph</a:t>
            </a:r>
            <a:r>
              <a:rPr lang="en-US" dirty="0">
                <a:hlinkClick r:id="rId4"/>
              </a:rPr>
              <a:t> https://www.youtube.com/watch?v=qPE98hZwBXA&amp;t=1s&amp;ab_channel=MissXing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Fetch</a:t>
            </a:r>
            <a:r>
              <a:rPr lang="en-US" dirty="0">
                <a:hlinkClick r:id="rId5"/>
              </a:rPr>
              <a:t> https://www.youtube.com/watch?v=J2BC9zEA4U4&amp;t=8s&amp;ab_channel=MissXing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FetchMode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https://www.youtube.com/watch?v=V0tjqtqLIBw&amp;ab_channel=MissXing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6505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JPA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76AE5-3E8B-618D-8C29-D8A1234CE5DF}"/>
              </a:ext>
            </a:extLst>
          </p:cNvPr>
          <p:cNvSpPr txBox="1"/>
          <p:nvPr/>
        </p:nvSpPr>
        <p:spPr>
          <a:xfrm>
            <a:off x="365750" y="1483427"/>
            <a:ext cx="110789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JPA (Java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Persistence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API) - это спецификация Java EE, которая определяет стандартный способ работы с объектами в Java-приложениях и их сохранения в реляционных базах данных. JPA предоставляет набор аннотаций и интерфейсов для работы с объектно-реляционным отображением (ORM).</a:t>
            </a:r>
            <a:endParaRPr lang="en-US" b="0" i="0" dirty="0">
              <a:solidFill>
                <a:srgbClr val="374151"/>
              </a:solidFill>
              <a:effectLst/>
              <a:latin typeface="Raleway" pitchFamily="2" charset="-52"/>
            </a:endParaRPr>
          </a:p>
          <a:p>
            <a:endParaRPr lang="en-US" dirty="0">
              <a:solidFill>
                <a:srgbClr val="374151"/>
              </a:solidFill>
              <a:latin typeface="Raleway" pitchFamily="2" charset="-52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Основная цель JPA состоит в том, чтобы абстрагировать приложение от деталей конкретной базы данных и предоставить унифицированный интерфейс для работы с данными. Он позволяет разработчикам работать с объектами в объектно-ориентированном стиле, в то время как JPA-провайдеры (например,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EclipseLink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) обеспечивают преобразование этих объектов в соответствующие записи в базе данных и обратно.</a:t>
            </a:r>
            <a:endParaRPr lang="en-US" b="0" i="0" dirty="0">
              <a:solidFill>
                <a:srgbClr val="374151"/>
              </a:solidFill>
              <a:effectLst/>
              <a:latin typeface="Raleway" pitchFamily="2" charset="-52"/>
            </a:endParaRPr>
          </a:p>
          <a:p>
            <a:endParaRPr lang="en-US" dirty="0">
              <a:solidFill>
                <a:srgbClr val="374151"/>
              </a:solidFill>
              <a:latin typeface="Raleway" pitchFamily="2" charset="-52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JPA не является самостоятельной реализацией, а является набором спецификаций. Для использования JPA необходимо подключить JPA-провайдер, такой как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Hibernate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EclipseLink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или другие, который реализует спецификацию JPA и предоставляет конкретную реализацию ORM-функциональности.</a:t>
            </a:r>
            <a:endParaRPr lang="en-US" b="0" i="0" dirty="0">
              <a:solidFill>
                <a:srgbClr val="374151"/>
              </a:solidFill>
              <a:effectLst/>
              <a:latin typeface="Raleway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BCAFB-62B3-3515-DB82-5FA74B4BF86B}"/>
              </a:ext>
            </a:extLst>
          </p:cNvPr>
          <p:cNvSpPr txBox="1"/>
          <p:nvPr/>
        </p:nvSpPr>
        <p:spPr>
          <a:xfrm>
            <a:off x="365750" y="5819235"/>
            <a:ext cx="935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2" charset="-52"/>
                <a:ea typeface="+mn-ea"/>
                <a:cs typeface="+mn-cs"/>
                <a:hlinkClick r:id="rId3"/>
              </a:rPr>
              <a:t>https://docs.oracle.com/javaee/7/api/javax/persistence/package-summary.html</a:t>
            </a:r>
            <a:endParaRPr kumimoji="0" lang="ru-K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JPA 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основные интерфейсы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D1FAE9-54B9-5E7A-C83E-D5A4A895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0" y="1298499"/>
            <a:ext cx="11179806" cy="4924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EntityManager</a:t>
            </a:r>
            <a:r>
              <a:rPr lang="ru-KZ" altLang="ru-KZ" sz="1600" b="1" dirty="0">
                <a:latin typeface="Raleway" pitchFamily="2" charset="-52"/>
              </a:rPr>
              <a:t>: </a:t>
            </a:r>
            <a:r>
              <a:rPr lang="ru-KZ" altLang="ru-KZ" sz="1600" dirty="0">
                <a:latin typeface="Raleway" pitchFamily="2" charset="-52"/>
              </a:rPr>
              <a:t>Этот интерфейс является основным интерфейсом для выполнения операций по сохранению, чтению, обновлению и удалению сущностей в базе данных. Он предоставляет методы, такие как </a:t>
            </a:r>
            <a:r>
              <a:rPr lang="ru-KZ" altLang="ru-KZ" sz="1600" dirty="0" err="1">
                <a:latin typeface="Raleway" pitchFamily="2" charset="-52"/>
              </a:rPr>
              <a:t>persist</a:t>
            </a:r>
            <a:r>
              <a:rPr lang="ru-KZ" altLang="ru-KZ" sz="1600" dirty="0">
                <a:latin typeface="Raleway" pitchFamily="2" charset="-52"/>
              </a:rPr>
              <a:t>(), </a:t>
            </a:r>
            <a:r>
              <a:rPr lang="ru-KZ" altLang="ru-KZ" sz="1600" dirty="0" err="1">
                <a:latin typeface="Raleway" pitchFamily="2" charset="-52"/>
              </a:rPr>
              <a:t>find</a:t>
            </a:r>
            <a:r>
              <a:rPr lang="ru-KZ" altLang="ru-KZ" sz="1600" dirty="0">
                <a:latin typeface="Raleway" pitchFamily="2" charset="-52"/>
              </a:rPr>
              <a:t>(), </a:t>
            </a:r>
            <a:r>
              <a:rPr lang="ru-KZ" altLang="ru-KZ" sz="1600" dirty="0" err="1">
                <a:latin typeface="Raleway" pitchFamily="2" charset="-52"/>
              </a:rPr>
              <a:t>merge</a:t>
            </a:r>
            <a:r>
              <a:rPr lang="ru-KZ" altLang="ru-KZ" sz="1600" dirty="0">
                <a:latin typeface="Raleway" pitchFamily="2" charset="-52"/>
              </a:rPr>
              <a:t>(), </a:t>
            </a:r>
            <a:r>
              <a:rPr lang="ru-KZ" altLang="ru-KZ" sz="1600" dirty="0" err="1">
                <a:latin typeface="Raleway" pitchFamily="2" charset="-52"/>
              </a:rPr>
              <a:t>remove</a:t>
            </a:r>
            <a:r>
              <a:rPr lang="ru-KZ" altLang="ru-KZ" sz="1600" dirty="0">
                <a:latin typeface="Raleway" pitchFamily="2" charset="-52"/>
              </a:rPr>
              <a:t>(), для выполнения этих операций, а также методы для управления транзакциями.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EntityTransaction</a:t>
            </a:r>
            <a:r>
              <a:rPr lang="ru-KZ" altLang="ru-KZ" sz="1600" b="1" dirty="0">
                <a:latin typeface="Raleway" pitchFamily="2" charset="-52"/>
              </a:rPr>
              <a:t>: </a:t>
            </a:r>
            <a:r>
              <a:rPr lang="ru-KZ" altLang="ru-KZ" sz="1600" dirty="0">
                <a:latin typeface="Raleway" pitchFamily="2" charset="-52"/>
              </a:rPr>
              <a:t>Этот интерфейс представляет транзакцию базы данных и предоставляет методы для управления транзакционными операциями, такими как </a:t>
            </a:r>
            <a:r>
              <a:rPr lang="ru-KZ" altLang="ru-KZ" sz="1600" dirty="0" err="1">
                <a:latin typeface="Raleway" pitchFamily="2" charset="-52"/>
              </a:rPr>
              <a:t>begin</a:t>
            </a:r>
            <a:r>
              <a:rPr lang="ru-KZ" altLang="ru-KZ" sz="1600" dirty="0">
                <a:latin typeface="Raleway" pitchFamily="2" charset="-52"/>
              </a:rPr>
              <a:t>(), </a:t>
            </a:r>
            <a:r>
              <a:rPr lang="ru-KZ" altLang="ru-KZ" sz="1600" dirty="0" err="1">
                <a:latin typeface="Raleway" pitchFamily="2" charset="-52"/>
              </a:rPr>
              <a:t>commit</a:t>
            </a:r>
            <a:r>
              <a:rPr lang="ru-KZ" altLang="ru-KZ" sz="1600" dirty="0">
                <a:latin typeface="Raleway" pitchFamily="2" charset="-52"/>
              </a:rPr>
              <a:t>(), </a:t>
            </a:r>
            <a:r>
              <a:rPr lang="ru-KZ" altLang="ru-KZ" sz="1600" dirty="0" err="1">
                <a:latin typeface="Raleway" pitchFamily="2" charset="-52"/>
              </a:rPr>
              <a:t>rollback</a:t>
            </a:r>
            <a:r>
              <a:rPr lang="ru-KZ" altLang="ru-KZ" sz="1600" dirty="0">
                <a:latin typeface="Raleway" pitchFamily="2" charset="-52"/>
              </a:rPr>
              <a:t>(). Он используется для управления границами транзакций и обеспечения согласованности изменений в базе данных.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Query</a:t>
            </a:r>
            <a:r>
              <a:rPr lang="ru-KZ" altLang="ru-KZ" sz="1600" dirty="0">
                <a:latin typeface="Raleway" pitchFamily="2" charset="-52"/>
              </a:rPr>
              <a:t>: Этот интерфейс позволяет создавать и выполнять запросы к базе данных. Он предоставляет методы для создания запросов на основе языка запросов, таких как JPQL (Java </a:t>
            </a:r>
            <a:r>
              <a:rPr lang="ru-KZ" altLang="ru-KZ" sz="1600" dirty="0" err="1">
                <a:latin typeface="Raleway" pitchFamily="2" charset="-52"/>
              </a:rPr>
              <a:t>Persistence</a:t>
            </a:r>
            <a:r>
              <a:rPr lang="ru-KZ" altLang="ru-KZ" sz="1600" dirty="0">
                <a:latin typeface="Raleway" pitchFamily="2" charset="-52"/>
              </a:rPr>
              <a:t> </a:t>
            </a:r>
            <a:r>
              <a:rPr lang="ru-KZ" altLang="ru-KZ" sz="1600" dirty="0" err="1">
                <a:latin typeface="Raleway" pitchFamily="2" charset="-52"/>
              </a:rPr>
              <a:t>Query</a:t>
            </a:r>
            <a:r>
              <a:rPr lang="ru-KZ" altLang="ru-KZ" sz="1600" dirty="0">
                <a:latin typeface="Raleway" pitchFamily="2" charset="-52"/>
              </a:rPr>
              <a:t> Language) или </a:t>
            </a:r>
            <a:r>
              <a:rPr lang="ru-KZ" altLang="ru-KZ" sz="1600" dirty="0" err="1">
                <a:latin typeface="Raleway" pitchFamily="2" charset="-52"/>
              </a:rPr>
              <a:t>Criteria</a:t>
            </a:r>
            <a:r>
              <a:rPr lang="ru-KZ" altLang="ru-KZ" sz="1600" dirty="0">
                <a:latin typeface="Raleway" pitchFamily="2" charset="-52"/>
              </a:rPr>
              <a:t> API. Методы </a:t>
            </a:r>
            <a:r>
              <a:rPr lang="ru-KZ" altLang="ru-KZ" sz="1600" dirty="0" err="1">
                <a:latin typeface="Raleway" pitchFamily="2" charset="-52"/>
              </a:rPr>
              <a:t>getResultList</a:t>
            </a:r>
            <a:r>
              <a:rPr lang="ru-KZ" altLang="ru-KZ" sz="1600" dirty="0">
                <a:latin typeface="Raleway" pitchFamily="2" charset="-52"/>
              </a:rPr>
              <a:t>() и </a:t>
            </a:r>
            <a:r>
              <a:rPr lang="ru-KZ" altLang="ru-KZ" sz="1600" dirty="0" err="1">
                <a:latin typeface="Raleway" pitchFamily="2" charset="-52"/>
              </a:rPr>
              <a:t>getSingleResult</a:t>
            </a:r>
            <a:r>
              <a:rPr lang="ru-KZ" altLang="ru-KZ" sz="1600" dirty="0">
                <a:latin typeface="Raleway" pitchFamily="2" charset="-52"/>
              </a:rPr>
              <a:t>() используются для получения результатов запроса.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TypedQuery</a:t>
            </a:r>
            <a:r>
              <a:rPr lang="ru-KZ" altLang="ru-KZ" sz="1600" b="1" dirty="0">
                <a:latin typeface="Raleway" pitchFamily="2" charset="-52"/>
              </a:rPr>
              <a:t>: </a:t>
            </a:r>
            <a:r>
              <a:rPr lang="ru-KZ" altLang="ru-KZ" sz="1600" dirty="0">
                <a:latin typeface="Raleway" pitchFamily="2" charset="-52"/>
              </a:rPr>
              <a:t>Этот интерфейс является расширением интерфейса </a:t>
            </a:r>
            <a:r>
              <a:rPr lang="ru-KZ" altLang="ru-KZ" sz="1600" dirty="0" err="1">
                <a:latin typeface="Raleway" pitchFamily="2" charset="-52"/>
              </a:rPr>
              <a:t>Query</a:t>
            </a:r>
            <a:r>
              <a:rPr lang="ru-KZ" altLang="ru-KZ" sz="1600" dirty="0">
                <a:latin typeface="Raleway" pitchFamily="2" charset="-52"/>
              </a:rPr>
              <a:t> и предоставляет типизированные методы для работы с запросами. Он позволяет указать ожидаемый тип результата запроса и предоставляет более </a:t>
            </a:r>
            <a:r>
              <a:rPr lang="ru-KZ" altLang="ru-KZ" sz="1600" dirty="0" err="1">
                <a:latin typeface="Raleway" pitchFamily="2" charset="-52"/>
              </a:rPr>
              <a:t>типобезопасные</a:t>
            </a:r>
            <a:r>
              <a:rPr lang="ru-KZ" altLang="ru-KZ" sz="1600" dirty="0">
                <a:latin typeface="Raleway" pitchFamily="2" charset="-52"/>
              </a:rPr>
              <a:t> операции.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CriteriaQuery</a:t>
            </a:r>
            <a:r>
              <a:rPr lang="ru-KZ" altLang="ru-KZ" sz="1600" b="1" dirty="0">
                <a:latin typeface="Raleway" pitchFamily="2" charset="-52"/>
              </a:rPr>
              <a:t>: </a:t>
            </a:r>
            <a:r>
              <a:rPr lang="ru-KZ" altLang="ru-KZ" sz="1600" dirty="0">
                <a:latin typeface="Raleway" pitchFamily="2" charset="-52"/>
              </a:rPr>
              <a:t>Этот интерфейс представляет </a:t>
            </a:r>
            <a:r>
              <a:rPr lang="ru-KZ" altLang="ru-KZ" sz="1600" dirty="0" err="1">
                <a:latin typeface="Raleway" pitchFamily="2" charset="-52"/>
              </a:rPr>
              <a:t>типобезопасный</a:t>
            </a:r>
            <a:r>
              <a:rPr lang="ru-KZ" altLang="ru-KZ" sz="1600" dirty="0">
                <a:latin typeface="Raleway" pitchFamily="2" charset="-52"/>
              </a:rPr>
              <a:t> способ создания запросов с использованием </a:t>
            </a:r>
            <a:r>
              <a:rPr lang="ru-KZ" altLang="ru-KZ" sz="1600" dirty="0" err="1">
                <a:latin typeface="Raleway" pitchFamily="2" charset="-52"/>
              </a:rPr>
              <a:t>Criteria</a:t>
            </a:r>
            <a:r>
              <a:rPr lang="ru-KZ" altLang="ru-KZ" sz="1600" dirty="0">
                <a:latin typeface="Raleway" pitchFamily="2" charset="-52"/>
              </a:rPr>
              <a:t> API. Он позволяет строить запросы в программном коде с помощью объектов-критериев, представляющих различные части запроса, такие как выборка, условия и сортировка.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 err="1">
                <a:latin typeface="Raleway" pitchFamily="2" charset="-52"/>
              </a:rPr>
              <a:t>CriteriaBuilder</a:t>
            </a:r>
            <a:r>
              <a:rPr lang="ru-KZ" altLang="ru-KZ" sz="1600" b="1" dirty="0">
                <a:latin typeface="Raleway" pitchFamily="2" charset="-52"/>
              </a:rPr>
              <a:t>: </a:t>
            </a:r>
            <a:r>
              <a:rPr lang="ru-KZ" altLang="ru-KZ" sz="1600" dirty="0">
                <a:latin typeface="Raleway" pitchFamily="2" charset="-52"/>
              </a:rPr>
              <a:t>Этот интерфейс предоставляет методы для создания объектов-критериев (</a:t>
            </a:r>
            <a:r>
              <a:rPr lang="ru-KZ" altLang="ru-KZ" sz="1600" dirty="0" err="1">
                <a:latin typeface="Raleway" pitchFamily="2" charset="-52"/>
              </a:rPr>
              <a:t>CriteriaQuery</a:t>
            </a:r>
            <a:r>
              <a:rPr lang="ru-KZ" altLang="ru-KZ" sz="1600" dirty="0">
                <a:latin typeface="Raleway" pitchFamily="2" charset="-52"/>
              </a:rPr>
              <a:t>, </a:t>
            </a:r>
            <a:r>
              <a:rPr lang="ru-KZ" altLang="ru-KZ" sz="1600" dirty="0" err="1">
                <a:latin typeface="Raleway" pitchFamily="2" charset="-52"/>
              </a:rPr>
              <a:t>Predicate</a:t>
            </a:r>
            <a:r>
              <a:rPr lang="ru-KZ" altLang="ru-KZ" sz="1600" dirty="0">
                <a:latin typeface="Raleway" pitchFamily="2" charset="-52"/>
              </a:rPr>
              <a:t>, </a:t>
            </a:r>
            <a:r>
              <a:rPr lang="ru-KZ" altLang="ru-KZ" sz="1600" dirty="0" err="1">
                <a:latin typeface="Raleway" pitchFamily="2" charset="-52"/>
              </a:rPr>
              <a:t>Order</a:t>
            </a:r>
            <a:r>
              <a:rPr lang="ru-KZ" altLang="ru-KZ" sz="1600" dirty="0">
                <a:latin typeface="Raleway" pitchFamily="2" charset="-52"/>
              </a:rPr>
              <a:t> и других) и выполнения операций сравнения, логических операций и математических операций в запросах.</a:t>
            </a:r>
          </a:p>
        </p:txBody>
      </p:sp>
    </p:spTree>
    <p:extLst>
      <p:ext uri="{BB962C8B-B14F-4D97-AF65-F5344CB8AC3E}">
        <p14:creationId xmlns:p14="http://schemas.microsoft.com/office/powerpoint/2010/main" val="234350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JPA </a:t>
            </a: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Entity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24ADB-3421-4028-4B00-D36F7C7DB4D5}"/>
              </a:ext>
            </a:extLst>
          </p:cNvPr>
          <p:cNvSpPr txBox="1"/>
          <p:nvPr/>
        </p:nvSpPr>
        <p:spPr>
          <a:xfrm>
            <a:off x="365749" y="1474442"/>
            <a:ext cx="112559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JPA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 (сущность) - это Java-класс, который отображается на соответствующую таблицу в базе данных. JPA использует аннотации для определения сущности и ее отображения на таблицу.</a:t>
            </a:r>
          </a:p>
          <a:p>
            <a:endParaRPr lang="ru-RU" dirty="0">
              <a:solidFill>
                <a:srgbClr val="374151"/>
              </a:solidFill>
              <a:latin typeface="Raleway" pitchFamily="2" charset="-5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Может в себе содержать: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0" i="0" u="none" strike="noStrike" cap="none" dirty="0">
              <a:solidFill>
                <a:srgbClr val="000000"/>
              </a:solidFill>
              <a:latin typeface="Raleway" pitchFamily="2" charset="-52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Value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types</a:t>
            </a: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базовые </a:t>
            </a:r>
            <a:r>
              <a:rPr lang="ru-RU" b="0" i="0" u="sng" strike="noStrike" cap="none" dirty="0">
                <a:solidFill>
                  <a:schemeClr val="hlink"/>
                </a:solidFill>
                <a:latin typeface="Raleway" pitchFamily="2" charset="-52"/>
                <a:ea typeface="Arial"/>
                <a:cs typeface="Arial"/>
                <a:sym typeface="Arial"/>
                <a:hlinkClick r:id="rId3"/>
              </a:rPr>
              <a:t>типы </a:t>
            </a:r>
            <a:endParaRPr lang="ru-RU" b="0" i="0" u="none" strike="noStrike" cap="none" dirty="0">
              <a:solidFill>
                <a:srgbClr val="000000"/>
              </a:solidFill>
              <a:latin typeface="Raleway" pitchFamily="2" charset="-52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вложенные типы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коллекции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 b="0" i="0" u="none" strike="noStrike" cap="none" dirty="0" err="1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Entity</a:t>
            </a:r>
            <a:r>
              <a:rPr lang="ru-RU" b="0" i="0" u="none" strike="noStrike" cap="none" dirty="0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Raleway" pitchFamily="2" charset="-52"/>
                <a:ea typeface="Arial"/>
                <a:cs typeface="Arial"/>
                <a:sym typeface="Arial"/>
              </a:rPr>
              <a:t>types</a:t>
            </a:r>
            <a:endParaRPr lang="ru-KZ" dirty="0">
              <a:latin typeface="Raleway" pitchFamily="2" charset="-52"/>
            </a:endParaRPr>
          </a:p>
          <a:p>
            <a:endParaRPr lang="ru-KZ" dirty="0"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741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Требования </a:t>
            </a: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Entity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5BCF4-3436-B10D-C1F9-857F62F8AF80}"/>
              </a:ext>
            </a:extLst>
          </p:cNvPr>
          <p:cNvSpPr txBox="1"/>
          <p:nvPr/>
        </p:nvSpPr>
        <p:spPr>
          <a:xfrm>
            <a:off x="365750" y="1422683"/>
            <a:ext cx="1137396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1)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должен быть отмечен аннотацией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или описан в XML файле конфигурации JPA,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2)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должен содержать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public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или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protected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конструктор без аргументов (он также может иметь конструкторы с аргументами)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3)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должен быть классом верхнего уровня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top-level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class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4)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не может быть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enum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или интерфейсом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5)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не может быть финальным классом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final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class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6)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не может содержать финальные поля или методы, если они участвуют в маппинге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persistent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final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methods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or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persistent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final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instance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variables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7) Если объект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класса будет передаваться по значению как отдельный объект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detached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object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), например через удаленный интерфейс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through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a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remote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interface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), он так же должен реализовывать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Serializable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интерфейс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8) Поля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должны быть напрямую доступны только методам самого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класса и не должны быть напрямую доступны другим классам, использующим этот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 Такие классы должны обращаться только к методам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getter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setter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методам или другим методам бизнес-логики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Entity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классе)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br>
              <a:rPr lang="ru-RU" dirty="0">
                <a:latin typeface="Raleway" pitchFamily="2" charset="-52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9)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 должен содержать первичный ключ, то есть атрибут или группу атрибутов которые уникально определяют запись этого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Enity</a:t>
            </a:r>
            <a:r>
              <a:rPr lang="ru-RU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класса в базе данных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-52"/>
              </a:rPr>
              <a:t>.</a:t>
            </a:r>
            <a:endParaRPr lang="ru-KZ" dirty="0"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38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Entity 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основные аннотации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68F73F-3269-8445-C051-83996510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0" y="1563717"/>
            <a:ext cx="11917345" cy="4340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@Entity</a:t>
            </a:r>
            <a:r>
              <a:rPr lang="ru-KZ" altLang="ru-KZ" sz="1600" dirty="0">
                <a:latin typeface="Raleway" pitchFamily="2" charset="-52"/>
              </a:rPr>
              <a:t>: Эта аннотация применяется к классу и указывает, что данный класс является сущностью. Он должен иметь конструктор без аргументов и быть открытым для наследования или наследоваться от другого класса.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@Table</a:t>
            </a:r>
            <a:r>
              <a:rPr lang="ru-KZ" altLang="ru-KZ" sz="1600" dirty="0">
                <a:latin typeface="Raleway" pitchFamily="2" charset="-52"/>
              </a:rPr>
              <a:t>: Эта аннотация применяется к классу и используется для указания имени таблицы, к которой будет отображаться сущность. Если имя таблицы не указано, то оно будет соответствовать имени класса.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@Id</a:t>
            </a:r>
            <a:r>
              <a:rPr lang="ru-KZ" altLang="ru-KZ" sz="1600" dirty="0">
                <a:latin typeface="Raleway" pitchFamily="2" charset="-52"/>
              </a:rPr>
              <a:t>: Эта аннотация применяется к полю или геттеру/сеттеру и указывает, что это поле является первичным ключом сущности.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@GeneratedValue</a:t>
            </a:r>
            <a:r>
              <a:rPr lang="ru-KZ" altLang="ru-KZ" sz="1600" dirty="0">
                <a:latin typeface="Raleway" pitchFamily="2" charset="-52"/>
              </a:rPr>
              <a:t>: Эта аннотация используется в сочетании с @Id и указывает, что значение первичного ключа будет генерироваться автоматически.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@Column</a:t>
            </a:r>
            <a:r>
              <a:rPr lang="ru-KZ" altLang="ru-KZ" sz="1600" dirty="0">
                <a:latin typeface="Raleway" pitchFamily="2" charset="-52"/>
              </a:rPr>
              <a:t>: Эта аннотация применяется к полю или геттеру/сеттеру и используется для указания отображения поля на столбец таблицы. Она также позволяет указать различные атрибуты, такие как имя столбца, тип данных, ограничения и др.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@OneToMany </a:t>
            </a:r>
            <a:r>
              <a:rPr lang="ru-KZ" altLang="ru-KZ" sz="1600" dirty="0">
                <a:latin typeface="Raleway" pitchFamily="2" charset="-52"/>
              </a:rPr>
              <a:t>и </a:t>
            </a:r>
            <a:r>
              <a:rPr lang="ru-KZ" altLang="ru-KZ" sz="1600" b="1" dirty="0">
                <a:latin typeface="Raleway" pitchFamily="2" charset="-52"/>
              </a:rPr>
              <a:t>@ManyToOne</a:t>
            </a:r>
            <a:r>
              <a:rPr lang="ru-KZ" altLang="ru-KZ" sz="1600" dirty="0">
                <a:latin typeface="Raleway" pitchFamily="2" charset="-52"/>
              </a:rPr>
              <a:t>: Эти аннотации используются для определения отношений "один-ко-многим" и "многие-к-одному" между сущностями.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@ManyToMany</a:t>
            </a:r>
            <a:r>
              <a:rPr lang="ru-KZ" altLang="ru-KZ" sz="1600" dirty="0">
                <a:latin typeface="Raleway" pitchFamily="2" charset="-52"/>
              </a:rPr>
              <a:t>: Эта аннотация применяется для определения отношения "многие-ко-многим" между сущностями.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KZ" altLang="ru-KZ" sz="1600" b="1" dirty="0">
                <a:latin typeface="Raleway" pitchFamily="2" charset="-52"/>
              </a:rPr>
              <a:t>@JoinColumn: </a:t>
            </a:r>
            <a:r>
              <a:rPr lang="ru-KZ" altLang="ru-KZ" sz="1600" dirty="0">
                <a:latin typeface="Raleway" pitchFamily="2" charset="-52"/>
              </a:rPr>
              <a:t>Эта аннотация используется в сочетании с @ManyToOne или @OneToOne и указывает столбец, который используется для связи между сущностями.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8660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JPA 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с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остояния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EEEAD-4172-CAC2-2630-1FD7E7E3579A}"/>
              </a:ext>
            </a:extLst>
          </p:cNvPr>
          <p:cNvSpPr txBox="1"/>
          <p:nvPr/>
        </p:nvSpPr>
        <p:spPr>
          <a:xfrm>
            <a:off x="365749" y="1419004"/>
            <a:ext cx="111969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Transient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(Переходящее):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Сущность находится в состоянии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transient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когда она только что создана или не связана с текущим персистентным контекстом. В этом состоянии сущность не отслеживается JPA и не имеет соответствующей записи в базе данных.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Persistent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(Постоянное):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Сущность находится в состоянии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persistent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когда она ассоциирована с персистентным контекстом JPA. В этом состоянии изменения, внесенные в сущность, отслеживаются JPA, и они могут быть автоматически синхронизированы с базой данных во время фиксации транзакции.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Detached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(Отсоединенное):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Сущность находится в состоянии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detached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когда она была отсоединена от персистентного контекста JPA. Это может произойти, например, когда транзакция, в рамках которой была получена сущность, завершилась, или явно вызван метод отсоединения. В этом состоянии изменения в сущности не отслеживаются JPA, и они не автоматически синхронизируются с базой данных.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Removed</a:t>
            </a:r>
            <a:r>
              <a:rPr lang="ru-RU" b="1" i="0" dirty="0">
                <a:solidFill>
                  <a:srgbClr val="374151"/>
                </a:solidFill>
                <a:effectLst/>
                <a:latin typeface="Raleway" pitchFamily="2" charset="-52"/>
              </a:rPr>
              <a:t> (Удаленное): 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Сущность находится в состоянии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Raleway" pitchFamily="2" charset="-52"/>
              </a:rPr>
              <a:t>removed</a:t>
            </a:r>
            <a:r>
              <a:rPr lang="ru-RU" b="0" i="0" dirty="0">
                <a:solidFill>
                  <a:srgbClr val="374151"/>
                </a:solidFill>
                <a:effectLst/>
                <a:latin typeface="Raleway" pitchFamily="2" charset="-52"/>
              </a:rPr>
              <a:t>, когда она была помечена для удаления. В этом состоянии JPA удалит соответствующую запись из базы данных при фиксации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15252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E68E3685-6216-B744-AAA8-E72458C64DB2}"/>
              </a:ext>
            </a:extLst>
          </p:cNvPr>
          <p:cNvSpPr/>
          <p:nvPr/>
        </p:nvSpPr>
        <p:spPr>
          <a:xfrm>
            <a:off x="365750" y="508000"/>
            <a:ext cx="9997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JPA 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с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остояния</a:t>
            </a: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 entity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 descr="Изображение выглядит как снимок экрана, текс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F0817035-1571-80B6-A44B-FEBC432F8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0" y="1459876"/>
            <a:ext cx="6841295" cy="48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2597</Words>
  <Application>Microsoft Office PowerPoint</Application>
  <PresentationFormat>Широкоэкранный</PresentationFormat>
  <Paragraphs>248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Microsoft Yahei</vt:lpstr>
      <vt:lpstr>Arial</vt:lpstr>
      <vt:lpstr>Calibri</vt:lpstr>
      <vt:lpstr>Raleway</vt:lpstr>
      <vt:lpstr>Raleway Light</vt:lpstr>
      <vt:lpstr>Söhne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 Rybalko</dc:creator>
  <cp:lastModifiedBy>Ilia Rybalko</cp:lastModifiedBy>
  <cp:revision>1</cp:revision>
  <dcterms:created xsi:type="dcterms:W3CDTF">2023-06-11T09:46:55Z</dcterms:created>
  <dcterms:modified xsi:type="dcterms:W3CDTF">2023-06-11T13:42:47Z</dcterms:modified>
</cp:coreProperties>
</file>