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" pitchFamily="2" charset="-52"/>
      <p:regular r:id="rId16"/>
      <p:bold r:id="rId17"/>
      <p:italic r:id="rId18"/>
      <p:boldItalic r:id="rId19"/>
    </p:embeddedFont>
    <p:embeddedFont>
      <p:font typeface="Raleway Light" pitchFamily="2" charset="-52"/>
      <p:regular r:id="rId20"/>
      <p:bold r:id="rId21"/>
      <p:italic r:id="rId22"/>
      <p:boldItalic r:id="rId23"/>
    </p:embeddedFont>
    <p:embeddedFont>
      <p:font typeface="Raleway Medium" pitchFamily="2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srDOrrP8eEafece/H3yMWhmoW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DE77E-1158-45A5-B902-C3753076E52B}" v="24" dt="2023-05-25T18:58:1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Rybalko" userId="e69182bbdc908765" providerId="LiveId" clId="{112DE77E-1158-45A5-B902-C3753076E52B}"/>
    <pc:docChg chg="undo custSel addSld modSld">
      <pc:chgData name="Ilia Rybalko" userId="e69182bbdc908765" providerId="LiveId" clId="{112DE77E-1158-45A5-B902-C3753076E52B}" dt="2023-05-25T18:59:22.318" v="197" actId="1076"/>
      <pc:docMkLst>
        <pc:docMk/>
      </pc:docMkLst>
      <pc:sldChg chg="addSp delSp modSp add mod">
        <pc:chgData name="Ilia Rybalko" userId="e69182bbdc908765" providerId="LiveId" clId="{112DE77E-1158-45A5-B902-C3753076E52B}" dt="2023-05-25T18:36:26.999" v="76" actId="20577"/>
        <pc:sldMkLst>
          <pc:docMk/>
          <pc:sldMk cId="370025079" sldId="262"/>
        </pc:sldMkLst>
        <pc:spChg chg="add mod">
          <ac:chgData name="Ilia Rybalko" userId="e69182bbdc908765" providerId="LiveId" clId="{112DE77E-1158-45A5-B902-C3753076E52B}" dt="2023-05-25T18:34:06.718" v="18" actId="14100"/>
          <ac:spMkLst>
            <pc:docMk/>
            <pc:sldMk cId="370025079" sldId="262"/>
            <ac:spMk id="3" creationId="{9994D097-0765-4178-1CEF-F8D5920CAB17}"/>
          </ac:spMkLst>
        </pc:spChg>
        <pc:spChg chg="add mod">
          <ac:chgData name="Ilia Rybalko" userId="e69182bbdc908765" providerId="LiveId" clId="{112DE77E-1158-45A5-B902-C3753076E52B}" dt="2023-05-25T18:36:26.999" v="76" actId="20577"/>
          <ac:spMkLst>
            <pc:docMk/>
            <pc:sldMk cId="370025079" sldId="262"/>
            <ac:spMk id="5" creationId="{C6E2B1E1-A623-07D8-8816-6B38E97FC5C0}"/>
          </ac:spMkLst>
        </pc:spChg>
        <pc:spChg chg="del">
          <ac:chgData name="Ilia Rybalko" userId="e69182bbdc908765" providerId="LiveId" clId="{112DE77E-1158-45A5-B902-C3753076E52B}" dt="2023-05-25T18:33:47.426" v="12" actId="478"/>
          <ac:spMkLst>
            <pc:docMk/>
            <pc:sldMk cId="370025079" sldId="262"/>
            <ac:spMk id="125" creationId="{00000000-0000-0000-0000-000000000000}"/>
          </ac:spMkLst>
        </pc:spChg>
        <pc:spChg chg="del">
          <ac:chgData name="Ilia Rybalko" userId="e69182bbdc908765" providerId="LiveId" clId="{112DE77E-1158-45A5-B902-C3753076E52B}" dt="2023-05-25T18:33:43.519" v="10" actId="478"/>
          <ac:spMkLst>
            <pc:docMk/>
            <pc:sldMk cId="370025079" sldId="262"/>
            <ac:spMk id="126" creationId="{00000000-0000-0000-0000-000000000000}"/>
          </ac:spMkLst>
        </pc:spChg>
        <pc:spChg chg="mod">
          <ac:chgData name="Ilia Rybalko" userId="e69182bbdc908765" providerId="LiveId" clId="{112DE77E-1158-45A5-B902-C3753076E52B}" dt="2023-05-25T18:33:40.254" v="9" actId="20577"/>
          <ac:spMkLst>
            <pc:docMk/>
            <pc:sldMk cId="370025079" sldId="262"/>
            <ac:spMk id="128" creationId="{00000000-0000-0000-0000-000000000000}"/>
          </ac:spMkLst>
        </pc:spChg>
        <pc:picChg chg="del">
          <ac:chgData name="Ilia Rybalko" userId="e69182bbdc908765" providerId="LiveId" clId="{112DE77E-1158-45A5-B902-C3753076E52B}" dt="2023-05-25T18:33:45.272" v="11" actId="478"/>
          <ac:picMkLst>
            <pc:docMk/>
            <pc:sldMk cId="370025079" sldId="262"/>
            <ac:picMk id="127" creationId="{00000000-0000-0000-0000-000000000000}"/>
          </ac:picMkLst>
        </pc:picChg>
        <pc:picChg chg="add mod">
          <ac:chgData name="Ilia Rybalko" userId="e69182bbdc908765" providerId="LiveId" clId="{112DE77E-1158-45A5-B902-C3753076E52B}" dt="2023-05-25T18:34:16.758" v="22" actId="1076"/>
          <ac:picMkLst>
            <pc:docMk/>
            <pc:sldMk cId="370025079" sldId="262"/>
            <ac:picMk id="1026" creationId="{3C0D3CF6-1CC7-EDEF-5DB5-E88D7A1C6714}"/>
          </ac:picMkLst>
        </pc:picChg>
      </pc:sldChg>
      <pc:sldChg chg="addSp delSp modSp add mod">
        <pc:chgData name="Ilia Rybalko" userId="e69182bbdc908765" providerId="LiveId" clId="{112DE77E-1158-45A5-B902-C3753076E52B}" dt="2023-05-25T18:39:36.594" v="147" actId="12"/>
        <pc:sldMkLst>
          <pc:docMk/>
          <pc:sldMk cId="804773901" sldId="263"/>
        </pc:sldMkLst>
        <pc:spChg chg="mod">
          <ac:chgData name="Ilia Rybalko" userId="e69182bbdc908765" providerId="LiveId" clId="{112DE77E-1158-45A5-B902-C3753076E52B}" dt="2023-05-25T18:37:09.486" v="96" actId="1076"/>
          <ac:spMkLst>
            <pc:docMk/>
            <pc:sldMk cId="804773901" sldId="263"/>
            <ac:spMk id="3" creationId="{9994D097-0765-4178-1CEF-F8D5920CAB17}"/>
          </ac:spMkLst>
        </pc:spChg>
        <pc:spChg chg="add mod">
          <ac:chgData name="Ilia Rybalko" userId="e69182bbdc908765" providerId="LiveId" clId="{112DE77E-1158-45A5-B902-C3753076E52B}" dt="2023-05-25T18:39:36.594" v="147" actId="12"/>
          <ac:spMkLst>
            <pc:docMk/>
            <pc:sldMk cId="804773901" sldId="263"/>
            <ac:spMk id="4" creationId="{91BE28F5-1382-DFCD-CE8E-4F6881E417A9}"/>
          </ac:spMkLst>
        </pc:spChg>
        <pc:spChg chg="del mod">
          <ac:chgData name="Ilia Rybalko" userId="e69182bbdc908765" providerId="LiveId" clId="{112DE77E-1158-45A5-B902-C3753076E52B}" dt="2023-05-25T18:36:57.612" v="90" actId="478"/>
          <ac:spMkLst>
            <pc:docMk/>
            <pc:sldMk cId="804773901" sldId="263"/>
            <ac:spMk id="5" creationId="{C6E2B1E1-A623-07D8-8816-6B38E97FC5C0}"/>
          </ac:spMkLst>
        </pc:spChg>
        <pc:spChg chg="mod">
          <ac:chgData name="Ilia Rybalko" userId="e69182bbdc908765" providerId="LiveId" clId="{112DE77E-1158-45A5-B902-C3753076E52B}" dt="2023-05-25T18:36:50.472" v="87" actId="20577"/>
          <ac:spMkLst>
            <pc:docMk/>
            <pc:sldMk cId="804773901" sldId="263"/>
            <ac:spMk id="128" creationId="{00000000-0000-0000-0000-000000000000}"/>
          </ac:spMkLst>
        </pc:spChg>
        <pc:picChg chg="del">
          <ac:chgData name="Ilia Rybalko" userId="e69182bbdc908765" providerId="LiveId" clId="{112DE77E-1158-45A5-B902-C3753076E52B}" dt="2023-05-25T18:36:52.355" v="88" actId="478"/>
          <ac:picMkLst>
            <pc:docMk/>
            <pc:sldMk cId="804773901" sldId="263"/>
            <ac:picMk id="1026" creationId="{3C0D3CF6-1CC7-EDEF-5DB5-E88D7A1C6714}"/>
          </ac:picMkLst>
        </pc:picChg>
        <pc:picChg chg="add mod">
          <ac:chgData name="Ilia Rybalko" userId="e69182bbdc908765" providerId="LiveId" clId="{112DE77E-1158-45A5-B902-C3753076E52B}" dt="2023-05-25T18:37:51.224" v="102" actId="14100"/>
          <ac:picMkLst>
            <pc:docMk/>
            <pc:sldMk cId="804773901" sldId="263"/>
            <ac:picMk id="2050" creationId="{11646567-B01A-23E4-8A60-A62CE9621AF4}"/>
          </ac:picMkLst>
        </pc:picChg>
      </pc:sldChg>
      <pc:sldChg chg="addSp delSp modSp add mod">
        <pc:chgData name="Ilia Rybalko" userId="e69182bbdc908765" providerId="LiveId" clId="{112DE77E-1158-45A5-B902-C3753076E52B}" dt="2023-05-25T18:59:22.318" v="197" actId="1076"/>
        <pc:sldMkLst>
          <pc:docMk/>
          <pc:sldMk cId="3548889891" sldId="264"/>
        </pc:sldMkLst>
        <pc:spChg chg="add del mod">
          <ac:chgData name="Ilia Rybalko" userId="e69182bbdc908765" providerId="LiveId" clId="{112DE77E-1158-45A5-B902-C3753076E52B}" dt="2023-05-25T18:57:35.467" v="179" actId="2711"/>
          <ac:spMkLst>
            <pc:docMk/>
            <pc:sldMk cId="3548889891" sldId="264"/>
            <ac:spMk id="2" creationId="{2DB8BB6F-D646-B1E7-D7F5-FBA19ADAC5B9}"/>
          </ac:spMkLst>
        </pc:spChg>
        <pc:spChg chg="add del mod">
          <ac:chgData name="Ilia Rybalko" userId="e69182bbdc908765" providerId="LiveId" clId="{112DE77E-1158-45A5-B902-C3753076E52B}" dt="2023-05-25T18:57:18.170" v="173" actId="478"/>
          <ac:spMkLst>
            <pc:docMk/>
            <pc:sldMk cId="3548889891" sldId="264"/>
            <ac:spMk id="3" creationId="{9994D097-0765-4178-1CEF-F8D5920CAB17}"/>
          </ac:spMkLst>
        </pc:spChg>
        <pc:spChg chg="del">
          <ac:chgData name="Ilia Rybalko" userId="e69182bbdc908765" providerId="LiveId" clId="{112DE77E-1158-45A5-B902-C3753076E52B}" dt="2023-05-25T18:57:04.627" v="165" actId="478"/>
          <ac:spMkLst>
            <pc:docMk/>
            <pc:sldMk cId="3548889891" sldId="264"/>
            <ac:spMk id="4" creationId="{91BE28F5-1382-DFCD-CE8E-4F6881E417A9}"/>
          </ac:spMkLst>
        </pc:spChg>
        <pc:spChg chg="add mod">
          <ac:chgData name="Ilia Rybalko" userId="e69182bbdc908765" providerId="LiveId" clId="{112DE77E-1158-45A5-B902-C3753076E52B}" dt="2023-05-25T18:57:42.942" v="181" actId="1076"/>
          <ac:spMkLst>
            <pc:docMk/>
            <pc:sldMk cId="3548889891" sldId="264"/>
            <ac:spMk id="6" creationId="{B9E258B9-23E9-74BC-B5E3-FFBC15140D11}"/>
          </ac:spMkLst>
        </pc:spChg>
        <pc:spChg chg="add mod">
          <ac:chgData name="Ilia Rybalko" userId="e69182bbdc908765" providerId="LiveId" clId="{112DE77E-1158-45A5-B902-C3753076E52B}" dt="2023-05-25T18:59:19.976" v="196" actId="1076"/>
          <ac:spMkLst>
            <pc:docMk/>
            <pc:sldMk cId="3548889891" sldId="264"/>
            <ac:spMk id="7" creationId="{C5040601-583A-8A1D-9212-226DFD2E48BA}"/>
          </ac:spMkLst>
        </pc:spChg>
        <pc:spChg chg="mod">
          <ac:chgData name="Ilia Rybalko" userId="e69182bbdc908765" providerId="LiveId" clId="{112DE77E-1158-45A5-B902-C3753076E52B}" dt="2023-05-25T18:56:44.474" v="163" actId="20577"/>
          <ac:spMkLst>
            <pc:docMk/>
            <pc:sldMk cId="3548889891" sldId="264"/>
            <ac:spMk id="128" creationId="{00000000-0000-0000-0000-000000000000}"/>
          </ac:spMkLst>
        </pc:spChg>
        <pc:picChg chg="add del">
          <ac:chgData name="Ilia Rybalko" userId="e69182bbdc908765" providerId="LiveId" clId="{112DE77E-1158-45A5-B902-C3753076E52B}" dt="2023-05-25T18:58:53.966" v="189" actId="22"/>
          <ac:picMkLst>
            <pc:docMk/>
            <pc:sldMk cId="3548889891" sldId="264"/>
            <ac:picMk id="9" creationId="{1CB156C5-DD6F-7E38-7ED1-B58C4B574437}"/>
          </ac:picMkLst>
        </pc:picChg>
        <pc:picChg chg="add del">
          <ac:chgData name="Ilia Rybalko" userId="e69182bbdc908765" providerId="LiveId" clId="{112DE77E-1158-45A5-B902-C3753076E52B}" dt="2023-05-25T18:58:58.853" v="191" actId="22"/>
          <ac:picMkLst>
            <pc:docMk/>
            <pc:sldMk cId="3548889891" sldId="264"/>
            <ac:picMk id="11" creationId="{1F43651C-AD7D-D14D-EFFF-4DBFE1AA2614}"/>
          </ac:picMkLst>
        </pc:picChg>
        <pc:picChg chg="add mod">
          <ac:chgData name="Ilia Rybalko" userId="e69182bbdc908765" providerId="LiveId" clId="{112DE77E-1158-45A5-B902-C3753076E52B}" dt="2023-05-25T18:59:22.318" v="197" actId="1076"/>
          <ac:picMkLst>
            <pc:docMk/>
            <pc:sldMk cId="3548889891" sldId="264"/>
            <ac:picMk id="13" creationId="{48FFCFED-B2E8-01C8-BF1D-1F2356EEE825}"/>
          </ac:picMkLst>
        </pc:picChg>
        <pc:picChg chg="del">
          <ac:chgData name="Ilia Rybalko" userId="e69182bbdc908765" providerId="LiveId" clId="{112DE77E-1158-45A5-B902-C3753076E52B}" dt="2023-05-25T18:57:03.373" v="164" actId="478"/>
          <ac:picMkLst>
            <pc:docMk/>
            <pc:sldMk cId="3548889891" sldId="264"/>
            <ac:picMk id="2050" creationId="{11646567-B01A-23E4-8A60-A62CE9621A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a84f67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19a84f679f6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9a84f679f6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a84f679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g19a84f679f6_0_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9a84f679f6_0_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a84f679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9a84f679f6_0_2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9a84f679f6_0_2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84f679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9a84f679f6_0_2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9a84f679f6_0_2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84f67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9a84f679f6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9a84f679f6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84f67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0"/>
            <a:ext cx="2665413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9a84f679f6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9a84f679f6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31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84f67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0"/>
            <a:ext cx="2665413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9a84f679f6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9a84f679f6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40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84f679f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82613" y="0"/>
            <a:ext cx="2665413" cy="1500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19a84f679f6_0_3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9a84f679f6_0_3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40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a84f679f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00000" cy="15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9a84f679f6_0_3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9a84f679f6_0_3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27925" rIns="55875" bIns="27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-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об'є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озділу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'єкти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з підписом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ображення з підписо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4-NX17Ip-xQ&amp;list=PLmRNNqEA7JoM77hOJkPrLOfJQGizCLR3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DK2PsTcSFFM&amp;list=PLg5SS_4L6LYstwxTEOU05E0URTHnbtA0l&amp;index=1" TargetMode="External"/><Relationship Id="rId5" Type="http://schemas.openxmlformats.org/officeDocument/2006/relationships/hyperlink" Target="https://github.com/progit/progit2-ru/releases/download/2.1.71/progit_v2.1.71.pdf" TargetMode="External"/><Relationship Id="rId4" Type="http://schemas.openxmlformats.org/officeDocument/2006/relationships/hyperlink" Target="https://git-sc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19a84f679f6_0_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" y="977900"/>
            <a:ext cx="1772212" cy="38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9a84f679f6_0_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3900" y="0"/>
            <a:ext cx="63865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9a84f679f6_0_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6100" y="1358900"/>
            <a:ext cx="52959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9a84f679f6_0_0"/>
          <p:cNvSpPr/>
          <p:nvPr/>
        </p:nvSpPr>
        <p:spPr>
          <a:xfrm>
            <a:off x="774700" y="2635250"/>
            <a:ext cx="7575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ru-RU" sz="5500">
                <a:solidFill>
                  <a:srgbClr val="002F4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Git</a:t>
            </a:r>
            <a:endParaRPr sz="5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9a84f679f6_0_0"/>
          <p:cNvSpPr/>
          <p:nvPr/>
        </p:nvSpPr>
        <p:spPr>
          <a:xfrm>
            <a:off x="774700" y="5949950"/>
            <a:ext cx="13653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2F4F"/>
                </a:solidFill>
                <a:latin typeface="Raleway"/>
                <a:ea typeface="Raleway"/>
                <a:cs typeface="Raleway"/>
                <a:sym typeface="Raleway"/>
              </a:rPr>
              <a:t>astondevs.ru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9a84f679f6_0_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9a84f679f6_0_13"/>
          <p:cNvSpPr txBox="1"/>
          <p:nvPr/>
        </p:nvSpPr>
        <p:spPr>
          <a:xfrm>
            <a:off x="649058" y="1359429"/>
            <a:ext cx="10893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Основное отличие Git от любой другой СКВ (включая Subversion и её собратьев) — это подход к работе со своими данными. Концептуально, большинство других систем хранят информацию в виде списка изменений в файлах. Эти системы (CVS, Subversion, Perforce, Bazaar и т.д.) представляют хранимую информацию в виде набора файлов и изменений, сделанных в каждом файле, по времени (обычно это называют контролем версий, основанным на различиях).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g19a84f679f6_0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558" y="3205765"/>
            <a:ext cx="64865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9a84f679f6_0_13"/>
          <p:cNvSpPr/>
          <p:nvPr/>
        </p:nvSpPr>
        <p:spPr>
          <a:xfrm>
            <a:off x="467150" y="354050"/>
            <a:ext cx="84945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Снимки а не различия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9a84f679f6_0_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9a84f679f6_0_20"/>
          <p:cNvSpPr txBox="1">
            <a:spLocks noGrp="1"/>
          </p:cNvSpPr>
          <p:nvPr>
            <p:ph type="body" idx="4294967295"/>
          </p:nvPr>
        </p:nvSpPr>
        <p:spPr>
          <a:xfrm>
            <a:off x="469231" y="365125"/>
            <a:ext cx="10515600" cy="5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107" name="Google Shape;107;g19a84f679f6_0_20"/>
          <p:cNvSpPr txBox="1"/>
          <p:nvPr/>
        </p:nvSpPr>
        <p:spPr>
          <a:xfrm>
            <a:off x="649050" y="1200900"/>
            <a:ext cx="10893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не хранит и не обрабатывает данные таким способом. Вместо этого, подход Git к хранению данных больше похож на набор снимков миниатюрной файловой системы. Каждый раз, когда вы делаете коммит, то есть сохраняете состояние своего проекта в Git, система запоминает, как выглядит каждый файл в этот момент, и сохраняет ссылку на этот снимок. Для увеличения эффективности, если файлы не были изменены, Git не запоминает эти файлы вновь, а только создаёт ссылку на предыдущую версию идентичного файла, который уже сохранён. Git представляет свои данные как, скажем, поток снимков.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g19a84f679f6_0_20"/>
          <p:cNvPicPr preferRelativeResize="0"/>
          <p:nvPr/>
        </p:nvPicPr>
        <p:blipFill rotWithShape="1">
          <a:blip r:embed="rId4">
            <a:alphaModFix/>
          </a:blip>
          <a:srcRect l="1040" t="10660" r="-1039" b="-10659"/>
          <a:stretch/>
        </p:blipFill>
        <p:spPr>
          <a:xfrm>
            <a:off x="887900" y="3566054"/>
            <a:ext cx="63627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9a84f679f6_0_20"/>
          <p:cNvSpPr/>
          <p:nvPr/>
        </p:nvSpPr>
        <p:spPr>
          <a:xfrm>
            <a:off x="469225" y="354050"/>
            <a:ext cx="84945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Снимки а не различия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9a84f679f6_0_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9a84f679f6_0_25"/>
          <p:cNvSpPr txBox="1"/>
          <p:nvPr/>
        </p:nvSpPr>
        <p:spPr>
          <a:xfrm>
            <a:off x="6957375" y="1997550"/>
            <a:ext cx="51519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●"/>
            </a:pPr>
            <a:r>
              <a:rPr lang="ru-RU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commited - </a:t>
            </a:r>
            <a:r>
              <a:rPr lang="ru-RU" sz="19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зафиксированный значит, что файл уже сохранён в вашей локальной базе.</a:t>
            </a:r>
            <a:endParaRPr sz="19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●"/>
            </a:pPr>
            <a:r>
              <a:rPr lang="ru-RU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modified -</a:t>
            </a:r>
            <a:r>
              <a:rPr lang="ru-RU" sz="19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к изменённым относятся файлы, которые поменялись, но ещё не были зафиксированы.</a:t>
            </a:r>
            <a:endParaRPr sz="19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"/>
              <a:buChar char="●"/>
            </a:pPr>
            <a:r>
              <a:rPr lang="ru-RU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staged -</a:t>
            </a:r>
            <a:r>
              <a:rPr lang="ru-RU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u-RU" sz="19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подготовленные файлы — это изменённые файлы, отмеченные для включения в следующий коммит.</a:t>
            </a:r>
            <a:endParaRPr sz="19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ru-RU" sz="19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9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" name="Google Shape;117;g19a84f679f6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217" y="1921917"/>
            <a:ext cx="64103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9a84f679f6_0_25"/>
          <p:cNvSpPr/>
          <p:nvPr/>
        </p:nvSpPr>
        <p:spPr>
          <a:xfrm>
            <a:off x="469225" y="354050"/>
            <a:ext cx="84945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Три состояния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9a84f679f6_0_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9a84f679f6_0_30"/>
          <p:cNvSpPr/>
          <p:nvPr/>
        </p:nvSpPr>
        <p:spPr>
          <a:xfrm>
            <a:off x="6779757" y="5270788"/>
            <a:ext cx="408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.gitignore – файл который показывает гиту какие типы файлов игнорировать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9a84f679f6_0_30"/>
          <p:cNvSpPr txBox="1"/>
          <p:nvPr/>
        </p:nvSpPr>
        <p:spPr>
          <a:xfrm>
            <a:off x="467144" y="1621097"/>
            <a:ext cx="6312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init – создание репозитория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status – </a:t>
            </a:r>
            <a:r>
              <a:rPr lang="ru-RU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текущее</a:t>
            </a: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состояние файлов в папке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add – добавить отслеживания файла </a:t>
            </a:r>
            <a:endParaRPr sz="180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push – отправит изменения на репозиторий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commit – сохранить изменения 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stash – сохраняет изменения в отдельную папку 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apply – возвращает изменения из stash</a:t>
            </a:r>
            <a:endParaRPr sz="180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9a84f679f6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339" y="1236087"/>
            <a:ext cx="4959483" cy="363293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a84f679f6_0_30"/>
          <p:cNvSpPr/>
          <p:nvPr/>
        </p:nvSpPr>
        <p:spPr>
          <a:xfrm>
            <a:off x="467150" y="35405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Основные команды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9a84f679f6_0_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a84f679f6_0_30"/>
          <p:cNvSpPr/>
          <p:nvPr/>
        </p:nvSpPr>
        <p:spPr>
          <a:xfrm>
            <a:off x="467150" y="35405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Git merge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4D097-0765-4178-1CEF-F8D5920CAB17}"/>
              </a:ext>
            </a:extLst>
          </p:cNvPr>
          <p:cNvSpPr txBox="1"/>
          <p:nvPr/>
        </p:nvSpPr>
        <p:spPr>
          <a:xfrm>
            <a:off x="467149" y="1500097"/>
            <a:ext cx="111545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Слияние — обычная практика для разработчиков, использующих системы контроля версий. Независимо от того, созданы ли ветки для тестирования, исправления ошибок или по другим причинам, слияние фиксирует изменения в другом месте. Слияние принимает содержимое ветки источника и объединяет их с целевой веткой. В этом процессе изменяется только целевая ветка. История исходных веток остается неизменной.</a:t>
            </a:r>
            <a:endParaRPr lang="ru-KZ" sz="1800" dirty="0">
              <a:latin typeface="Raleway" pitchFamily="2" charset="-52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C0D3CF6-1CC7-EDEF-5DB5-E88D7A1C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9" y="2949983"/>
            <a:ext cx="6510070" cy="35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2B1E1-A623-07D8-8816-6B38E97FC5C0}"/>
              </a:ext>
            </a:extLst>
          </p:cNvPr>
          <p:cNvSpPr txBox="1"/>
          <p:nvPr/>
        </p:nvSpPr>
        <p:spPr>
          <a:xfrm>
            <a:off x="6399209" y="3254314"/>
            <a:ext cx="54733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/>
              <a:t>Плюсы: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простота;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сохраняет полную историю и хронологический порядок;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поддерживает контекст ветки.</a:t>
            </a:r>
          </a:p>
          <a:p>
            <a:pPr algn="l"/>
            <a:br>
              <a:rPr lang="ru-RU" dirty="0"/>
            </a:br>
            <a:r>
              <a:rPr lang="ru-RU" b="1" dirty="0"/>
              <a:t>Минусы:</a:t>
            </a:r>
            <a:endParaRPr lang="ru-RU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история коммитов может быть заполнена (загрязнена) множеством коммитов;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/>
              <a:t>отладка с использованием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bisect</a:t>
            </a:r>
            <a:r>
              <a:rPr lang="ru-RU" dirty="0"/>
              <a:t> может стать сложнее.</a:t>
            </a:r>
          </a:p>
          <a:p>
            <a:br>
              <a:rPr lang="ru-RU" dirty="0"/>
            </a:b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7002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9a84f679f6_0_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a84f679f6_0_30"/>
          <p:cNvSpPr/>
          <p:nvPr/>
        </p:nvSpPr>
        <p:spPr>
          <a:xfrm>
            <a:off x="467150" y="35405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Git rebase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4D097-0765-4178-1CEF-F8D5920CAB17}"/>
              </a:ext>
            </a:extLst>
          </p:cNvPr>
          <p:cNvSpPr txBox="1"/>
          <p:nvPr/>
        </p:nvSpPr>
        <p:spPr>
          <a:xfrm>
            <a:off x="467150" y="1372278"/>
            <a:ext cx="1115457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Rebase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— еще один способ перенести изменения из одной ветки в другую.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Raleway" pitchFamily="2" charset="-52"/>
              </a:rPr>
              <a:t>Rebase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 сжимает все изменения в один «патч». Затем он интегрирует патч в целевую ветку.</a:t>
            </a:r>
            <a:br>
              <a:rPr lang="ru-RU" sz="1800" dirty="0">
                <a:latin typeface="Raleway" pitchFamily="2" charset="-52"/>
              </a:rPr>
            </a:br>
            <a:br>
              <a:rPr lang="ru-RU" sz="1800" dirty="0">
                <a:latin typeface="Raleway" pitchFamily="2" charset="-52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Raleway" pitchFamily="2" charset="-52"/>
              </a:rPr>
              <a:t>В отличие от слияния, перемещение перезаписывает историю, потому что она передает завершенную работу из одной ветки в другую. В процессе устраняется нежелательная история.</a:t>
            </a:r>
            <a:br>
              <a:rPr lang="ru-RU" sz="1800" dirty="0">
                <a:latin typeface="Raleway" pitchFamily="2" charset="-52"/>
              </a:rPr>
            </a:br>
            <a:endParaRPr lang="ru-KZ" dirty="0">
              <a:latin typeface="Raleway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46567-B01A-23E4-8A60-A62CE962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0" y="2820370"/>
            <a:ext cx="5743531" cy="33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E28F5-1382-DFCD-CE8E-4F6881E417A9}"/>
              </a:ext>
            </a:extLst>
          </p:cNvPr>
          <p:cNvSpPr txBox="1"/>
          <p:nvPr/>
        </p:nvSpPr>
        <p:spPr>
          <a:xfrm>
            <a:off x="6210681" y="2889880"/>
            <a:ext cx="57435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latin typeface="Raleway" pitchFamily="2" charset="-52"/>
              </a:rPr>
              <a:t>Плюсы:</a:t>
            </a:r>
            <a:endParaRPr lang="en-US" b="1" dirty="0">
              <a:latin typeface="Raleway" pitchFamily="2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Упрощает потенциально сложную историю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Упрощение манипуляций с единственным коммитом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Избежание слияния коммитов в занятых репозиториях и ветках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Очищает промежуточные коммиты, делая их одним коммитом, что полезно для </a:t>
            </a:r>
            <a:r>
              <a:rPr lang="ru-RU" dirty="0" err="1">
                <a:latin typeface="Raleway" pitchFamily="2" charset="-52"/>
              </a:rPr>
              <a:t>DevOps</a:t>
            </a:r>
            <a:r>
              <a:rPr lang="ru-RU" dirty="0">
                <a:latin typeface="Raleway" pitchFamily="2" charset="-52"/>
              </a:rPr>
              <a:t> команд</a:t>
            </a:r>
            <a:endParaRPr lang="en-US" dirty="0">
              <a:latin typeface="Raleway" pitchFamily="2" charset="-52"/>
            </a:endParaRPr>
          </a:p>
          <a:p>
            <a:pPr algn="l"/>
            <a:endParaRPr lang="en-US" dirty="0">
              <a:latin typeface="Raleway" pitchFamily="2" charset="-52"/>
            </a:endParaRPr>
          </a:p>
          <a:p>
            <a:pPr algn="l"/>
            <a:r>
              <a:rPr lang="ru-RU" b="1" dirty="0">
                <a:latin typeface="Raleway" pitchFamily="2" charset="-52"/>
              </a:rPr>
              <a:t>Минусы</a:t>
            </a:r>
            <a:r>
              <a:rPr lang="en-US" b="1" dirty="0">
                <a:latin typeface="Raleway" pitchFamily="2" charset="-52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Сжатие фич до нескольких коммитов может скрыть контекст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Перемещение публичных репозиториев может быть опасным при работе в команде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Появляется больше работы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Raleway" pitchFamily="2" charset="-52"/>
              </a:rPr>
              <a:t>Для восстановления с удаленными ветками требуется принудительный </a:t>
            </a:r>
            <a:r>
              <a:rPr lang="ru-RU" dirty="0" err="1">
                <a:latin typeface="Raleway" pitchFamily="2" charset="-52"/>
              </a:rPr>
              <a:t>пуш</a:t>
            </a:r>
            <a:r>
              <a:rPr lang="ru-RU" dirty="0">
                <a:latin typeface="Raleway" pitchFamily="2" charset="-52"/>
              </a:rPr>
              <a:t>. Это приводит к обновлению всех веток, имеющих одно и то же имя, как локально, так и удаленно, и это ужасно.</a:t>
            </a:r>
          </a:p>
        </p:txBody>
      </p:sp>
    </p:spTree>
    <p:extLst>
      <p:ext uri="{BB962C8B-B14F-4D97-AF65-F5344CB8AC3E}">
        <p14:creationId xmlns:p14="http://schemas.microsoft.com/office/powerpoint/2010/main" val="80477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9a84f679f6_0_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9a84f679f6_0_30"/>
          <p:cNvSpPr/>
          <p:nvPr/>
        </p:nvSpPr>
        <p:spPr>
          <a:xfrm>
            <a:off x="467150" y="35405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en-US" sz="5250" dirty="0">
                <a:latin typeface="Raleway Light"/>
                <a:ea typeface="Raleway Light"/>
                <a:cs typeface="Raleway Light"/>
                <a:sym typeface="Raleway Light"/>
              </a:rPr>
              <a:t>Git Cherry Pick</a:t>
            </a:r>
            <a:endParaRPr sz="52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8BB6F-D646-B1E7-D7F5-FBA19ADA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50" y="1434075"/>
            <a:ext cx="10068448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KZ" altLang="ru-KZ" b="1" dirty="0" err="1">
                <a:latin typeface="Raleway" pitchFamily="2" charset="-52"/>
              </a:rPr>
              <a:t>git</a:t>
            </a:r>
            <a:r>
              <a:rPr lang="ru-KZ" altLang="ru-KZ" b="1" dirty="0">
                <a:latin typeface="Raleway" pitchFamily="2" charset="-52"/>
              </a:rPr>
              <a:t> </a:t>
            </a:r>
            <a:r>
              <a:rPr lang="ru-KZ" altLang="ru-KZ" b="1" dirty="0" err="1">
                <a:latin typeface="Raleway" pitchFamily="2" charset="-52"/>
              </a:rPr>
              <a:t>cherry-pick</a:t>
            </a:r>
            <a:r>
              <a:rPr lang="ru-KZ" altLang="ru-KZ" b="1" dirty="0">
                <a:latin typeface="Raleway" pitchFamily="2" charset="-52"/>
              </a:rPr>
              <a:t> </a:t>
            </a:r>
            <a:r>
              <a:rPr lang="ru-KZ" altLang="ru-KZ" dirty="0">
                <a:latin typeface="Raleway" pitchFamily="2" charset="-52"/>
              </a:rPr>
              <a:t>- это команда в системе контроля версий </a:t>
            </a:r>
            <a:r>
              <a:rPr lang="ru-KZ" altLang="ru-KZ" dirty="0" err="1">
                <a:latin typeface="Raleway" pitchFamily="2" charset="-52"/>
              </a:rPr>
              <a:t>Git</a:t>
            </a:r>
            <a:r>
              <a:rPr lang="ru-KZ" altLang="ru-KZ" dirty="0">
                <a:latin typeface="Raleway" pitchFamily="2" charset="-52"/>
              </a:rPr>
              <a:t>, которая позволяет выбирать и применять (переносить) коммиты из одной ветки в другую. Эта команда полезна, когда вы хотите применить только определенные коммиты из одной ветки в другую, а не весь набор изменений.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258B9-23E9-74BC-B5E3-FFBC15140D11}"/>
              </a:ext>
            </a:extLst>
          </p:cNvPr>
          <p:cNvSpPr txBox="1"/>
          <p:nvPr/>
        </p:nvSpPr>
        <p:spPr>
          <a:xfrm>
            <a:off x="467150" y="23083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git</a:t>
            </a:r>
            <a:r>
              <a:rPr lang="ru-KZ" dirty="0"/>
              <a:t> </a:t>
            </a:r>
            <a:r>
              <a:rPr lang="ru-KZ" dirty="0" err="1"/>
              <a:t>cherry-pick</a:t>
            </a:r>
            <a:r>
              <a:rPr lang="ru-KZ" dirty="0"/>
              <a:t> &lt;</a:t>
            </a:r>
            <a:r>
              <a:rPr lang="ru-KZ" dirty="0" err="1"/>
              <a:t>commit-hash</a:t>
            </a:r>
            <a:r>
              <a:rPr lang="ru-KZ" dirty="0"/>
              <a:t>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040601-583A-8A1D-9212-226DFD2E4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50" y="2751788"/>
            <a:ext cx="6425263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KZ" altLang="ru-KZ" dirty="0">
                <a:latin typeface="Raleway" pitchFamily="2" charset="-52"/>
              </a:rPr>
              <a:t>Здесь &lt;</a:t>
            </a:r>
            <a:r>
              <a:rPr lang="ru-KZ" altLang="ru-KZ" dirty="0" err="1">
                <a:latin typeface="Raleway" pitchFamily="2" charset="-52"/>
              </a:rPr>
              <a:t>commit-hash</a:t>
            </a:r>
            <a:r>
              <a:rPr lang="ru-KZ" altLang="ru-KZ" dirty="0">
                <a:latin typeface="Raleway" pitchFamily="2" charset="-52"/>
              </a:rPr>
              <a:t>&gt; - это хеш-идентификатор коммита, который вы хотите применить. Вы можете указать один или несколько </a:t>
            </a:r>
            <a:r>
              <a:rPr lang="ru-KZ" altLang="ru-KZ" dirty="0" err="1">
                <a:latin typeface="Raleway" pitchFamily="2" charset="-52"/>
              </a:rPr>
              <a:t>хешей</a:t>
            </a:r>
            <a:r>
              <a:rPr lang="ru-KZ" altLang="ru-KZ" dirty="0">
                <a:latin typeface="Raleway" pitchFamily="2" charset="-52"/>
              </a:rPr>
              <a:t> коммитов для применения.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KZ" altLang="ru-KZ" dirty="0">
                <a:latin typeface="Raleway" pitchFamily="2" charset="-52"/>
              </a:rPr>
              <a:t>Когда вы выполняете </a:t>
            </a:r>
            <a:r>
              <a:rPr lang="ru-KZ" altLang="ru-KZ" dirty="0" err="1">
                <a:latin typeface="Raleway" pitchFamily="2" charset="-52"/>
              </a:rPr>
              <a:t>git</a:t>
            </a:r>
            <a:r>
              <a:rPr lang="ru-KZ" altLang="ru-KZ" dirty="0">
                <a:latin typeface="Raleway" pitchFamily="2" charset="-52"/>
              </a:rPr>
              <a:t> </a:t>
            </a:r>
            <a:r>
              <a:rPr lang="ru-KZ" altLang="ru-KZ" dirty="0" err="1">
                <a:latin typeface="Raleway" pitchFamily="2" charset="-52"/>
              </a:rPr>
              <a:t>cherry-pick</a:t>
            </a:r>
            <a:r>
              <a:rPr lang="ru-KZ" altLang="ru-KZ" dirty="0">
                <a:latin typeface="Raleway" pitchFamily="2" charset="-52"/>
              </a:rPr>
              <a:t>, </a:t>
            </a:r>
            <a:r>
              <a:rPr lang="ru-KZ" altLang="ru-KZ" dirty="0" err="1">
                <a:latin typeface="Raleway" pitchFamily="2" charset="-52"/>
              </a:rPr>
              <a:t>Git</a:t>
            </a:r>
            <a:r>
              <a:rPr lang="ru-KZ" altLang="ru-KZ" dirty="0">
                <a:latin typeface="Raleway" pitchFamily="2" charset="-52"/>
              </a:rPr>
              <a:t> применяет указанные коммиты в текущую ветку, создавая новые коммиты с аналогичными изменениями. Таким образом, командой </a:t>
            </a:r>
            <a:r>
              <a:rPr lang="ru-KZ" altLang="ru-KZ" dirty="0" err="1">
                <a:latin typeface="Raleway" pitchFamily="2" charset="-52"/>
              </a:rPr>
              <a:t>git</a:t>
            </a:r>
            <a:r>
              <a:rPr lang="ru-KZ" altLang="ru-KZ" dirty="0">
                <a:latin typeface="Raleway" pitchFamily="2" charset="-52"/>
              </a:rPr>
              <a:t> </a:t>
            </a:r>
            <a:r>
              <a:rPr lang="ru-KZ" altLang="ru-KZ" dirty="0" err="1">
                <a:latin typeface="Raleway" pitchFamily="2" charset="-52"/>
              </a:rPr>
              <a:t>cherry-pick</a:t>
            </a:r>
            <a:r>
              <a:rPr lang="ru-KZ" altLang="ru-KZ" dirty="0">
                <a:latin typeface="Raleway" pitchFamily="2" charset="-52"/>
              </a:rPr>
              <a:t> вы переносите выбранные коммиты из одной ветки в другую.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KZ" altLang="ru-KZ" dirty="0">
                <a:latin typeface="Raleway" pitchFamily="2" charset="-52"/>
              </a:rPr>
              <a:t>Важно отметить, что при применении коммитов с помощью </a:t>
            </a:r>
            <a:r>
              <a:rPr lang="ru-KZ" altLang="ru-KZ" dirty="0" err="1">
                <a:latin typeface="Raleway" pitchFamily="2" charset="-52"/>
              </a:rPr>
              <a:t>git</a:t>
            </a:r>
            <a:r>
              <a:rPr lang="ru-KZ" altLang="ru-KZ" dirty="0">
                <a:latin typeface="Raleway" pitchFamily="2" charset="-52"/>
              </a:rPr>
              <a:t> </a:t>
            </a:r>
            <a:r>
              <a:rPr lang="ru-KZ" altLang="ru-KZ" dirty="0" err="1">
                <a:latin typeface="Raleway" pitchFamily="2" charset="-52"/>
              </a:rPr>
              <a:t>cherry-pick</a:t>
            </a:r>
            <a:r>
              <a:rPr lang="ru-KZ" altLang="ru-KZ" dirty="0">
                <a:latin typeface="Raleway" pitchFamily="2" charset="-52"/>
              </a:rPr>
              <a:t> в другую ветку, вы можете столкнуться с конфликтами слияния, особенно если применяемые коммиты касаются тех же файлов или строк кода, которые уже были изменены в целевой ветке. В таких случаях вам придется разрешить конфликты вручную перед фиксацией изменений.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FFCFED-B2E8-01C8-BF1D-1F2356EE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13" y="2616152"/>
            <a:ext cx="46291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19a84f679f6_0_3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4700" y="508000"/>
            <a:ext cx="4826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9a84f679f6_0_35"/>
          <p:cNvSpPr/>
          <p:nvPr/>
        </p:nvSpPr>
        <p:spPr>
          <a:xfrm>
            <a:off x="467150" y="354050"/>
            <a:ext cx="6753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lang="ru-RU" sz="5250">
                <a:latin typeface="Raleway Light"/>
                <a:ea typeface="Raleway Light"/>
                <a:cs typeface="Raleway Light"/>
                <a:sym typeface="Raleway Light"/>
              </a:rPr>
              <a:t>Литература</a:t>
            </a:r>
            <a:endParaRPr sz="52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9a84f679f6_0_35"/>
          <p:cNvSpPr txBox="1"/>
          <p:nvPr/>
        </p:nvSpPr>
        <p:spPr>
          <a:xfrm>
            <a:off x="662600" y="1374925"/>
            <a:ext cx="7089900" cy="29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-RU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https://git-scm.com/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-RU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https://github.com/progit/progit2-ru/releases/download/2.1.71/progit_v2.1.71.pdf</a:t>
            </a:r>
            <a:r>
              <a:rPr lang="ru-RU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- книга  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-RU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https://www.youtube.com/watch?v=DK2PsTcSFFM&amp;list=PLg5SS_4L6LYstwxTEOU05E0URTHnbtA0l&amp;index=1</a:t>
            </a:r>
            <a:r>
              <a:rPr lang="ru-RU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курс 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ru-RU" sz="1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https://www.youtube.com/watch?v=4-NX17Ip-xQ&amp;list=PLmRNNqEA7JoM77hOJkPrLOfJQGizCLR3P</a:t>
            </a:r>
            <a:r>
              <a:rPr lang="ru-RU" sz="1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– курс (опционально)</a:t>
            </a:r>
            <a:endParaRPr sz="1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Широкоэкранный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Raleway Light</vt:lpstr>
      <vt:lpstr>Raleway</vt:lpstr>
      <vt:lpstr>Raleway Medium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Yurii Shmorgun</dc:creator>
  <cp:lastModifiedBy>Ilia Rybalko</cp:lastModifiedBy>
  <cp:revision>1</cp:revision>
  <dcterms:created xsi:type="dcterms:W3CDTF">2020-09-05T16:41:53Z</dcterms:created>
  <dcterms:modified xsi:type="dcterms:W3CDTF">2023-05-25T18:59:25Z</dcterms:modified>
</cp:coreProperties>
</file>