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8" r:id="rId1"/>
  </p:sldMasterIdLst>
  <p:notesMasterIdLst>
    <p:notesMasterId r:id="rId9"/>
  </p:notesMasterIdLst>
  <p:sldIdLst>
    <p:sldId id="258" r:id="rId2"/>
    <p:sldId id="1770" r:id="rId3"/>
    <p:sldId id="1772" r:id="rId4"/>
    <p:sldId id="1779" r:id="rId5"/>
    <p:sldId id="1777" r:id="rId6"/>
    <p:sldId id="1778" r:id="rId7"/>
    <p:sldId id="1781" r:id="rId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ding, Katrina" initials="SK" lastIdx="74" clrIdx="0">
    <p:extLst>
      <p:ext uri="{19B8F6BF-5375-455C-9EA6-DF929625EA0E}">
        <p15:presenceInfo xmlns:p15="http://schemas.microsoft.com/office/powerpoint/2012/main" userId="S-1-5-21-1407069837-2091007605-538272213-31813507" providerId="AD"/>
      </p:ext>
    </p:extLst>
  </p:cmAuthor>
  <p:cmAuthor id="2" name="Wang, Carrie" initials="WC" lastIdx="34" clrIdx="1">
    <p:extLst>
      <p:ext uri="{19B8F6BF-5375-455C-9EA6-DF929625EA0E}">
        <p15:presenceInfo xmlns:p15="http://schemas.microsoft.com/office/powerpoint/2012/main" userId="S-1-5-21-1407069837-2091007605-538272213-49903310" providerId="AD"/>
      </p:ext>
    </p:extLst>
  </p:cmAuthor>
  <p:cmAuthor id="3" name="Daswani, Monisha" initials="DM" lastIdx="5" clrIdx="2">
    <p:extLst>
      <p:ext uri="{19B8F6BF-5375-455C-9EA6-DF929625EA0E}">
        <p15:presenceInfo xmlns:p15="http://schemas.microsoft.com/office/powerpoint/2012/main" userId="S-1-5-21-1407069837-2091007605-538272213-41758195" providerId="AD"/>
      </p:ext>
    </p:extLst>
  </p:cmAuthor>
  <p:cmAuthor id="4" name="Microsoft Office User" initials="MOU" lastIdx="31" clrIdx="3">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58678" autoAdjust="0"/>
  </p:normalViewPr>
  <p:slideViewPr>
    <p:cSldViewPr snapToGrid="0">
      <p:cViewPr varScale="1">
        <p:scale>
          <a:sx n="51" d="100"/>
          <a:sy n="51" d="100"/>
        </p:scale>
        <p:origin x="1891" y="38"/>
      </p:cViewPr>
      <p:guideLst/>
    </p:cSldViewPr>
  </p:slideViewPr>
  <p:notesTextViewPr>
    <p:cViewPr>
      <p:scale>
        <a:sx n="1" d="1"/>
        <a:sy n="1" d="1"/>
      </p:scale>
      <p:origin x="0" y="0"/>
    </p:cViewPr>
  </p:notesTextViewPr>
  <p:sorterViewPr>
    <p:cViewPr>
      <p:scale>
        <a:sx n="100" d="100"/>
        <a:sy n="100" d="100"/>
      </p:scale>
      <p:origin x="0" y="-11742"/>
    </p:cViewPr>
  </p:sorterViewPr>
  <p:notesViewPr>
    <p:cSldViewPr snapToGrid="0">
      <p:cViewPr varScale="1">
        <p:scale>
          <a:sx n="79" d="100"/>
          <a:sy n="79" d="100"/>
        </p:scale>
        <p:origin x="37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35000"/>
            <a:ext cx="5486400" cy="308682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7500" y="3810000"/>
            <a:ext cx="7112000" cy="5588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5890323"/>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0"/>
      </a:spcBef>
      <a:spcAft>
        <a:spcPts val="0"/>
      </a:spcAft>
      <a:defRPr sz="1200" kern="1200">
        <a:solidFill>
          <a:schemeClr val="tx1"/>
        </a:solidFill>
        <a:latin typeface="+mn-lt"/>
        <a:ea typeface="+mn-ea"/>
        <a:cs typeface="+mn-cs"/>
      </a:defRPr>
    </a:lvl1pPr>
    <a:lvl2pPr marL="457200" algn="l" defTabSz="914400" rtl="0" eaLnBrk="1" latinLnBrk="0" hangingPunct="1">
      <a:spcBef>
        <a:spcPts val="0"/>
      </a:spcBef>
      <a:spcAft>
        <a:spcPts val="0"/>
      </a:spcAft>
      <a:defRPr sz="1200" kern="1200">
        <a:solidFill>
          <a:schemeClr val="tx1"/>
        </a:solidFill>
        <a:latin typeface="+mn-lt"/>
        <a:ea typeface="+mn-ea"/>
        <a:cs typeface="+mn-cs"/>
      </a:defRPr>
    </a:lvl2pPr>
    <a:lvl3pPr marL="914400" algn="l" defTabSz="914400" rtl="0" eaLnBrk="1" latinLnBrk="0" hangingPunct="1">
      <a:spcBef>
        <a:spcPts val="0"/>
      </a:spcBef>
      <a:spcAft>
        <a:spcPts val="0"/>
      </a:spcAft>
      <a:defRPr sz="1200" kern="1200">
        <a:solidFill>
          <a:schemeClr val="tx1"/>
        </a:solidFill>
        <a:latin typeface="+mn-lt"/>
        <a:ea typeface="+mn-ea"/>
        <a:cs typeface="+mn-cs"/>
      </a:defRPr>
    </a:lvl3pPr>
    <a:lvl4pPr marL="1371600" algn="l" defTabSz="914400" rtl="0" eaLnBrk="1" latinLnBrk="0" hangingPunct="1">
      <a:spcBef>
        <a:spcPts val="0"/>
      </a:spcBef>
      <a:spcAft>
        <a:spcPts val="0"/>
      </a:spcAft>
      <a:defRPr sz="1200" kern="1200">
        <a:solidFill>
          <a:schemeClr val="tx1"/>
        </a:solidFill>
        <a:latin typeface="+mn-lt"/>
        <a:ea typeface="+mn-ea"/>
        <a:cs typeface="+mn-cs"/>
      </a:defRPr>
    </a:lvl4pPr>
    <a:lvl5pPr marL="1828800" algn="l" defTabSz="914400" rtl="0" eaLnBrk="1" latinLnBrk="0" hangingPunct="1">
      <a:spcBef>
        <a:spcPts val="0"/>
      </a:spcBef>
      <a:spcAft>
        <a:spcPts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ws.amazon.com/architecture/icons"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docs.aws.amazon.com/wellarchitected/latest/framework/welcome.html"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pPr lvl="0"/>
            <a:r>
              <a:rPr lang="en-US" sz="1200" b="1" kern="1200" dirty="0">
                <a:solidFill>
                  <a:schemeClr val="tx1"/>
                </a:solidFill>
                <a:effectLst/>
                <a:latin typeface="+mn-lt"/>
                <a:ea typeface="+mn-ea"/>
                <a:cs typeface="+mn-cs"/>
              </a:rPr>
              <a:t>For Educators: </a:t>
            </a:r>
            <a:r>
              <a:rPr lang="en-US" sz="1200" b="0" kern="1200" dirty="0">
                <a:solidFill>
                  <a:schemeClr val="tx1"/>
                </a:solidFill>
                <a:effectLst/>
                <a:latin typeface="+mn-lt"/>
                <a:ea typeface="+mn-ea"/>
                <a:cs typeface="+mn-cs"/>
              </a:rPr>
              <a:t>You can use this template to help your students effectively present and communicate their project to a broader audience. Your students can also use this presentation as a portfolio of their work to demonstrate their cloud skills.</a:t>
            </a:r>
          </a:p>
          <a:p>
            <a:pPr lvl="0"/>
            <a:r>
              <a:rPr lang="en-US" sz="1200" b="0" kern="1200" dirty="0">
                <a:solidFill>
                  <a:schemeClr val="tx1"/>
                </a:solidFill>
                <a:effectLst/>
                <a:latin typeface="+mn-lt"/>
                <a:ea typeface="+mn-ea"/>
                <a:cs typeface="+mn-cs"/>
              </a:rPr>
              <a:t>The presentation structure is listed below. The total time may vary depending on the activity you want to conduct. For example, you may want your students to provide high-level walkthrough of their final solutions versus deep-dive into why or how they chose certain services and the steps of building their architectures.    </a:t>
            </a:r>
          </a:p>
          <a:p>
            <a:pPr lvl="0"/>
            <a:endParaRPr lang="en-US" sz="1200" b="1"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Suggested timing for a 15-minute presentation: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Introduction – 30 seconds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Business scenario overview – 1 minute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Solution overview – 5 minutes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Architecture diagram of the solution – 2 minutes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Demo – 5 minutes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Lessons learned – 1.5 minutes</a:t>
            </a:r>
          </a:p>
        </p:txBody>
      </p:sp>
    </p:spTree>
    <p:extLst>
      <p:ext uri="{BB962C8B-B14F-4D97-AF65-F5344CB8AC3E}">
        <p14:creationId xmlns:p14="http://schemas.microsoft.com/office/powerpoint/2010/main" val="1171446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p:txBody>
          <a:bodyPr/>
          <a:lstStyle/>
          <a:p>
            <a:r>
              <a:rPr lang="en-US" dirty="0"/>
              <a:t>Define the problem or opportunity that you are addressing. Include pictures, figures, and statistics to help the audience better conceptualize the problem or opportunity.</a:t>
            </a:r>
          </a:p>
          <a:p>
            <a:endParaRPr lang="en-US" dirty="0"/>
          </a:p>
          <a:p>
            <a:r>
              <a:rPr lang="en-US" b="0" dirty="0"/>
              <a:t>Specify who your users or customers are and what pain points they are experiencing. </a:t>
            </a:r>
          </a:p>
          <a:p>
            <a:r>
              <a:rPr lang="en-US" dirty="0"/>
              <a:t>For example: “Users complain that the student admissions department website is too slow and isn’t always available.”</a:t>
            </a:r>
          </a:p>
          <a:p>
            <a:endParaRPr lang="en-US" dirty="0"/>
          </a:p>
          <a:p>
            <a:r>
              <a:rPr lang="en-US" sz="1200" b="0" i="0" kern="1200" dirty="0">
                <a:solidFill>
                  <a:schemeClr val="tx1"/>
                </a:solidFill>
                <a:effectLst/>
                <a:latin typeface="+mn-lt"/>
                <a:ea typeface="+mn-ea"/>
                <a:cs typeface="+mn-cs"/>
              </a:rPr>
              <a:t>Also, list any specific business requirements that you are addressing.</a:t>
            </a:r>
          </a:p>
          <a:p>
            <a:r>
              <a:rPr lang="en-US" sz="1200" b="0" i="0" kern="1200" dirty="0">
                <a:solidFill>
                  <a:schemeClr val="tx1"/>
                </a:solidFill>
                <a:effectLst/>
                <a:latin typeface="+mn-lt"/>
                <a:ea typeface="+mn-ea"/>
                <a:cs typeface="+mn-cs"/>
              </a:rPr>
              <a:t>For example: “Improve the experience for users. The web application can be deployed to the AWS Cloud. The application must be highly available, scalable, load balanced, secure, and performant architecture that can support thousands of users.“</a:t>
            </a:r>
          </a:p>
          <a:p>
            <a:endParaRPr lang="en-US" dirty="0"/>
          </a:p>
          <a:p>
            <a:r>
              <a:rPr lang="en-US" sz="1200" b="1" i="0" kern="1200" dirty="0">
                <a:solidFill>
                  <a:schemeClr val="tx1"/>
                </a:solidFill>
                <a:effectLst/>
                <a:latin typeface="+mn-lt"/>
                <a:ea typeface="+mn-ea"/>
                <a:cs typeface="+mn-cs"/>
              </a:rPr>
              <a:t>Note: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above-bar overview succinctly defines the problem and opportunity statement. For example: “Customers with media files, such as retail companies, need an easy and cost-effective way to analyze photos and videos of their inventory.”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below-bar overview is too verbose, technical, or not specific. For example: “The most common media files are .jpg and .mp4. Companies have media files of their inventory.”</a:t>
            </a:r>
          </a:p>
        </p:txBody>
      </p:sp>
    </p:spTree>
    <p:extLst>
      <p:ext uri="{BB962C8B-B14F-4D97-AF65-F5344CB8AC3E}">
        <p14:creationId xmlns:p14="http://schemas.microsoft.com/office/powerpoint/2010/main" val="2063448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p:txBody>
          <a:bodyPr/>
          <a:lstStyle/>
          <a:p>
            <a:r>
              <a:rPr lang="en-US" dirty="0"/>
              <a:t>Explain at a high level what you have built. </a:t>
            </a:r>
          </a:p>
          <a:p>
            <a:r>
              <a:rPr lang="en-US" dirty="0"/>
              <a:t>For example: “I built a web application for a company to host their blog.“</a:t>
            </a:r>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p>
          <a:p>
            <a:pPr marL="171450" indent="-171450">
              <a:buFont typeface="Arial" panose="020B0604020202020204" pitchFamily="34" charset="0"/>
              <a:buChar char="•"/>
            </a:pPr>
            <a:r>
              <a:rPr lang="en-US" dirty="0"/>
              <a:t>An above-bar description is concise and includes the most important benefits. For example: “The solution allows customers to quickly upload, store, and search large catalogs of images and videos in Amazon S3.”</a:t>
            </a:r>
          </a:p>
          <a:p>
            <a:pPr marL="171450" indent="-171450">
              <a:buFont typeface="Arial" panose="020B0604020202020204" pitchFamily="34" charset="0"/>
              <a:buChar char="•"/>
            </a:pPr>
            <a:r>
              <a:rPr lang="en-US" dirty="0"/>
              <a:t>A below-bar description is too detailed or not specific. For example: “Our solution analyzes media files.”</a:t>
            </a:r>
          </a:p>
        </p:txBody>
      </p:sp>
    </p:spTree>
    <p:extLst>
      <p:ext uri="{BB962C8B-B14F-4D97-AF65-F5344CB8AC3E}">
        <p14:creationId xmlns:p14="http://schemas.microsoft.com/office/powerpoint/2010/main" val="3797708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p:txBody>
          <a:bodyPr/>
          <a:lstStyle/>
          <a:p>
            <a:r>
              <a:rPr lang="en-US" dirty="0"/>
              <a:t>Use the following resources to create a diagram of your application architecture: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AWS Architecture Icons at </a:t>
            </a:r>
            <a:r>
              <a:rPr lang="en-US" dirty="0">
                <a:hlinkClick r:id="rId3"/>
              </a:rPr>
              <a:t>https://aws.amazon.com/architecture/icons</a:t>
            </a:r>
            <a:r>
              <a:rPr lang="en-US" dirty="0"/>
              <a:t>. This page includes diagram assets as well as links to drawing and diagramming tools that you can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 you walk through the architecture, make sure that you relate back to the business requirements and the AWS Well-Architected Framework (</a:t>
            </a:r>
            <a:r>
              <a:rPr lang="en-US" dirty="0">
                <a:hlinkClick r:id="rId4"/>
              </a:rPr>
              <a:t>https://docs.aws.amazon.com/wellarchitected/latest/framework/welcome.html</a:t>
            </a:r>
            <a:r>
              <a:rPr lang="en-US" dirty="0"/>
              <a:t>).</a:t>
            </a:r>
          </a:p>
          <a:p>
            <a:endParaRPr lang="en-US" dirty="0"/>
          </a:p>
          <a:p>
            <a:r>
              <a:rPr lang="en-US" dirty="0"/>
              <a:t>You can also go more in depth about the design considerations and trade-offs that you made.</a:t>
            </a:r>
          </a:p>
        </p:txBody>
      </p:sp>
    </p:spTree>
    <p:extLst>
      <p:ext uri="{BB962C8B-B14F-4D97-AF65-F5344CB8AC3E}">
        <p14:creationId xmlns:p14="http://schemas.microsoft.com/office/powerpoint/2010/main" val="3841742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p:txBody>
          <a:bodyPr/>
          <a:lstStyle/>
          <a:p>
            <a:r>
              <a:rPr lang="en-US" dirty="0"/>
              <a:t>For the demo, guide the audience through the two to three most important benefits of the solution and how it addresses the requirements.</a:t>
            </a:r>
          </a:p>
          <a:p>
            <a:r>
              <a:rPr lang="en-US" dirty="0"/>
              <a:t>Your demo materials can be screen captures, recordings, a link to your final solution, and/or a link to AWS console.   </a:t>
            </a:r>
          </a:p>
          <a:p>
            <a:endParaRPr lang="en-US" dirty="0"/>
          </a:p>
        </p:txBody>
      </p:sp>
    </p:spTree>
    <p:extLst>
      <p:ext uri="{BB962C8B-B14F-4D97-AF65-F5344CB8AC3E}">
        <p14:creationId xmlns:p14="http://schemas.microsoft.com/office/powerpoint/2010/main" val="689816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p:txBody>
          <a:bodyPr/>
          <a:lstStyle/>
          <a:p>
            <a:r>
              <a:rPr lang="en-US" dirty="0"/>
              <a:t>Describe any challenges that you encountered and how you overcame those challenges.</a:t>
            </a:r>
          </a:p>
          <a:p>
            <a:r>
              <a:rPr lang="en-US" dirty="0"/>
              <a:t>For example: “I got stuck when I was creating an EC2 instance to host the application. I used the resources that were listed in the instructions to walk myself through the process to create a new EC2, and I was able to complete the task. The links to labs in other courses were very helpful.” </a:t>
            </a:r>
          </a:p>
          <a:p>
            <a:endParaRPr lang="en-US" dirty="0"/>
          </a:p>
          <a:p>
            <a:r>
              <a:rPr lang="en-US" dirty="0"/>
              <a:t>Describe any new skills that you learned from this project. </a:t>
            </a:r>
          </a:p>
          <a:p>
            <a:r>
              <a:rPr lang="en-US" dirty="0"/>
              <a:t>For example: “I learned how to set up auto scaling correctly so my resources were automatically adjusted and allocated at the lowest possible cost.”</a:t>
            </a:r>
          </a:p>
          <a:p>
            <a:endParaRPr lang="en-US" dirty="0"/>
          </a:p>
          <a:p>
            <a:r>
              <a:rPr lang="en-US" dirty="0"/>
              <a:t>Discuss any future, out-of-scope use cases in the next steps.</a:t>
            </a:r>
          </a:p>
          <a:p>
            <a:r>
              <a:rPr lang="en-US" dirty="0"/>
              <a:t>For example: “I would like to scale out the web application so that multiple departments can use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2100685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pPr marL="0" marR="0" lvl="0" indent="0" defTabSz="914400" rtl="0" eaLnBrk="1" fontAlgn="auto" latinLnBrk="0" hangingPunct="1">
              <a:buClrTx/>
              <a:buSzTx/>
              <a:buFontTx/>
              <a:buNone/>
              <a:tabLst/>
              <a:defRPr/>
            </a:pPr>
            <a:endParaRPr lang="en-US" dirty="0"/>
          </a:p>
        </p:txBody>
      </p:sp>
    </p:spTree>
    <p:extLst>
      <p:ext uri="{BB962C8B-B14F-4D97-AF65-F5344CB8AC3E}">
        <p14:creationId xmlns:p14="http://schemas.microsoft.com/office/powerpoint/2010/main" val="2438187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1.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1.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11.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1.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11.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31.xml"/><Relationship Id="rId4" Type="http://schemas.openxmlformats.org/officeDocument/2006/relationships/image" Target="../media/image14.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1.xml"/><Relationship Id="rId1" Type="http://schemas.openxmlformats.org/officeDocument/2006/relationships/tags" Target="../tags/tag35.xml"/><Relationship Id="rId4" Type="http://schemas.openxmlformats.org/officeDocument/2006/relationships/image" Target="../media/image11.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Master" Target="../slideMasters/slideMaster1.xml"/><Relationship Id="rId1" Type="http://schemas.openxmlformats.org/officeDocument/2006/relationships/tags" Target="../tags/tag40.xml"/><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44.xml"/><Relationship Id="rId4"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Master" Target="../slideMasters/slideMaster1.xml"/><Relationship Id="rId1" Type="http://schemas.openxmlformats.org/officeDocument/2006/relationships/tags" Target="../tags/tag46.xml"/><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Master" Target="../slideMasters/slideMaster1.xml"/><Relationship Id="rId1" Type="http://schemas.openxmlformats.org/officeDocument/2006/relationships/tags" Target="../tags/tag48.xml"/><Relationship Id="rId4"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52.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1D95C62C-EA11-4B27-9639-F8BCE11725B6}"/>
              </a:ext>
            </a:extLst>
          </p:cNvPr>
          <p:cNvSpPr>
            <a:spLocks noGrp="1"/>
          </p:cNvSpPr>
          <p:nvPr>
            <p:ph type="title" idx="1" hasCustomPrompt="1"/>
          </p:nvPr>
        </p:nvSpPr>
        <p:spPr>
          <a:xfrm>
            <a:off x="457200" y="1051560"/>
            <a:ext cx="11375136" cy="1673352"/>
          </a:xfrm>
        </p:spPr>
        <p:txBody>
          <a:bodyPr anchor="b">
            <a:normAutofit/>
          </a:bodyPr>
          <a:lstStyle>
            <a:lvl1pPr algn="l">
              <a:spcBef>
                <a:spcPts val="0"/>
              </a:spcBef>
              <a:spcAft>
                <a:spcPts val="0"/>
              </a:spcAft>
              <a:defRPr sz="4800">
                <a:solidFill>
                  <a:schemeClr val="bg1"/>
                </a:solidFill>
                <a:latin typeface="Amazon Ember Display Heavy"/>
              </a:defRPr>
            </a:lvl1pPr>
          </a:lstStyle>
          <a:p>
            <a:r>
              <a:rPr lang="en-US" dirty="0"/>
              <a:t>Enter Module Title</a:t>
            </a:r>
          </a:p>
        </p:txBody>
      </p:sp>
      <p:sp>
        <p:nvSpPr>
          <p:cNvPr id="2" name="Subtitle">
            <a:extLst>
              <a:ext uri="{FF2B5EF4-FFF2-40B4-BE49-F238E27FC236}">
                <a16:creationId xmlns:a16="http://schemas.microsoft.com/office/drawing/2014/main" id="{5306A075-06B6-4644-A82F-DAE4D29918FB}"/>
              </a:ext>
            </a:extLst>
          </p:cNvPr>
          <p:cNvSpPr>
            <a:spLocks noGrp="1"/>
          </p:cNvSpPr>
          <p:nvPr>
            <p:ph type="body" idx="2" hasCustomPrompt="1"/>
          </p:nvPr>
        </p:nvSpPr>
        <p:spPr>
          <a:xfrm>
            <a:off x="457200" y="2772920"/>
            <a:ext cx="5500255" cy="1755648"/>
          </a:xfrm>
        </p:spPr>
        <p:txBody>
          <a:bodyPr>
            <a:normAutofit/>
          </a:bodyPr>
          <a:lstStyle>
            <a:lvl1pPr marL="0" indent="0" algn="l">
              <a:spcBef>
                <a:spcPts val="0"/>
              </a:spcBef>
              <a:spcAft>
                <a:spcPts val="0"/>
              </a:spcAft>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Course Title</a:t>
            </a:r>
          </a:p>
        </p:txBody>
      </p:sp>
      <p:pic>
        <p:nvPicPr>
          <p:cNvPr id="4" name="Copyright2">
            <a:extLst>
              <a:ext uri="{FF2B5EF4-FFF2-40B4-BE49-F238E27FC236}">
                <a16:creationId xmlns:a16="http://schemas.microsoft.com/office/drawing/2014/main" id="{A2C3C3E5-7849-41DF-885A-361FFB68A8BE}"/>
              </a:ext>
              <a:ext uri="{C183D7F6-B498-43B3-948B-1728B52AA6E4}">
                <adec:decorative xmlns:adec="http://schemas.microsoft.com/office/drawing/2017/decorative" xmlns="" val="1"/>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extLst>
      <p:ext uri="{BB962C8B-B14F-4D97-AF65-F5344CB8AC3E}">
        <p14:creationId xmlns:p14="http://schemas.microsoft.com/office/powerpoint/2010/main" val="346031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Title and code</a:t>
            </a:r>
          </a:p>
        </p:txBody>
      </p:sp>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097280"/>
            <a:ext cx="11466576" cy="5330952"/>
          </a:xfrm>
        </p:spPr>
        <p:txBody>
          <a:bodyPr>
            <a:noAutofit/>
          </a:bodyPr>
          <a:lstStyle>
            <a:lvl1pPr marL="0" indent="0" defTabSz="228600">
              <a:lnSpc>
                <a:spcPct val="100000"/>
              </a:lnSpc>
              <a:spcBef>
                <a:spcPts val="0"/>
              </a:spcBef>
              <a:spcAft>
                <a:spcPts val="0"/>
              </a:spcAft>
              <a:buNone/>
              <a:defRPr sz="1600">
                <a:solidFill>
                  <a:srgbClr val="232F3E"/>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Tree>
    <p:custDataLst>
      <p:tags r:id="rId1"/>
    </p:custDataLst>
    <p:extLst>
      <p:ext uri="{BB962C8B-B14F-4D97-AF65-F5344CB8AC3E}">
        <p14:creationId xmlns:p14="http://schemas.microsoft.com/office/powerpoint/2010/main" val="160625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0"/>
              </a:spcBef>
              <a:spcAft>
                <a:spcPts val="1200"/>
              </a:spcAft>
              <a:defRPr>
                <a:solidFill>
                  <a:srgbClr val="232F3E"/>
                </a:solidFill>
              </a:defRPr>
            </a:lvl1pPr>
            <a:lvl2pPr marL="457200" indent="-228600">
              <a:lnSpc>
                <a:spcPct val="100000"/>
              </a:lnSpc>
              <a:spcBef>
                <a:spcPts val="0"/>
              </a:spcBef>
              <a:spcAft>
                <a:spcPts val="1200"/>
              </a:spcAft>
              <a:defRPr>
                <a:solidFill>
                  <a:srgbClr val="232F3E"/>
                </a:solidFill>
              </a:defRPr>
            </a:lvl2pPr>
            <a:lvl3pPr marL="682625" indent="-228600">
              <a:lnSpc>
                <a:spcPct val="100000"/>
              </a:lnSpc>
              <a:spcBef>
                <a:spcPts val="0"/>
              </a:spcBef>
              <a:spcAft>
                <a:spcPts val="1200"/>
              </a:spcAft>
              <a:defRPr>
                <a:solidFill>
                  <a:srgbClr val="232F3E"/>
                </a:solidFill>
              </a:defRPr>
            </a:lvl3pPr>
            <a:lvl4pPr marL="914400" indent="-228600">
              <a:lnSpc>
                <a:spcPct val="100000"/>
              </a:lnSpc>
              <a:spcBef>
                <a:spcPts val="0"/>
              </a:spcBef>
              <a:spcAft>
                <a:spcPts val="1200"/>
              </a:spcAft>
              <a:defRPr>
                <a:solidFill>
                  <a:srgbClr val="232F3E"/>
                </a:solidFill>
              </a:defRPr>
            </a:lvl4pPr>
            <a:lvl5pPr marL="1146175" indent="-228600">
              <a:lnSpc>
                <a:spcPct val="100000"/>
              </a:lnSpc>
              <a:spcBef>
                <a:spcPts val="0"/>
              </a:spcBef>
              <a:spcAft>
                <a:spcPts val="1200"/>
              </a:spcAft>
              <a:defRPr>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xmlns=""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418244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310634-6D6F-45BA-96BC-E6E4225BB2B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2712" y="301752"/>
            <a:ext cx="11466576" cy="731318"/>
          </a:xfrm>
        </p:spPr>
        <p:txBody>
          <a:bodyPr/>
          <a:lstStyle>
            <a:lvl1pPr>
              <a:defRPr>
                <a:solidFill>
                  <a:srgbClr val="232F3E"/>
                </a:solidFill>
                <a:latin typeface="Amazon Ember Display Heavy"/>
              </a:defRPr>
            </a:lvl1pPr>
          </a:lstStyle>
          <a:p>
            <a:r>
              <a:rPr lang="en-US" dirty="0"/>
              <a:t>Title, header, text, and picture</a:t>
            </a:r>
          </a:p>
        </p:txBody>
      </p:sp>
      <p:pic>
        <p:nvPicPr>
          <p:cNvPr id="99" name="Background">
            <a:extLst>
              <a:ext uri="{FF2B5EF4-FFF2-40B4-BE49-F238E27FC236}">
                <a16:creationId xmlns:a16="http://schemas.microsoft.com/office/drawing/2014/main" id="{FFFF9C37-F39B-42A9-BBBE-575861502579}"/>
              </a:ext>
              <a:ext uri="{C183D7F6-B498-43B3-948B-1728B52AA6E4}">
                <adec:decorative xmlns:adec="http://schemas.microsoft.com/office/drawing/2017/decorative" xmlns=""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1053311"/>
            <a:ext cx="11460480" cy="440329"/>
          </a:xfrm>
          <a:prstGeom prst="rect">
            <a:avLst/>
          </a:prstGeom>
        </p:spPr>
      </p:pic>
      <p:sp>
        <p:nvSpPr>
          <p:cNvPr id="12" name="Content Header">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1053311"/>
            <a:ext cx="1146048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563624"/>
            <a:ext cx="7644384" cy="4873752"/>
          </a:xfrm>
        </p:spPr>
        <p:txBody>
          <a:bodyPr>
            <a:normAutofit/>
          </a:bodyPr>
          <a:lstStyle>
            <a:lvl1pPr>
              <a:lnSpc>
                <a:spcPct val="100000"/>
              </a:lnSpc>
              <a:spcAft>
                <a:spcPts val="1200"/>
              </a:spcAft>
              <a:defRPr sz="2800">
                <a:solidFill>
                  <a:srgbClr val="232F3E"/>
                </a:solidFill>
              </a:defRPr>
            </a:lvl1pPr>
            <a:lvl2pPr marL="457200" indent="-228600">
              <a:lnSpc>
                <a:spcPct val="100000"/>
              </a:lnSpc>
              <a:spcAft>
                <a:spcPts val="1200"/>
              </a:spcAft>
              <a:defRPr sz="2400">
                <a:solidFill>
                  <a:srgbClr val="232F3E"/>
                </a:solidFill>
              </a:defRPr>
            </a:lvl2pPr>
            <a:lvl3pPr marL="684213" indent="-228600">
              <a:lnSpc>
                <a:spcPct val="100000"/>
              </a:lnSpc>
              <a:spcAft>
                <a:spcPts val="1200"/>
              </a:spcAft>
              <a:defRPr sz="2000">
                <a:solidFill>
                  <a:srgbClr val="232F3E"/>
                </a:solidFill>
              </a:defRPr>
            </a:lvl3pPr>
            <a:lvl4pPr marL="914400" indent="-228600">
              <a:lnSpc>
                <a:spcPct val="100000"/>
              </a:lnSpc>
              <a:spcAft>
                <a:spcPts val="1200"/>
              </a:spcAft>
              <a:defRPr sz="1800">
                <a:solidFill>
                  <a:srgbClr val="232F3E"/>
                </a:solidFill>
              </a:defRPr>
            </a:lvl4pPr>
            <a:lvl5pPr marL="1144588" indent="-228600">
              <a:lnSpc>
                <a:spcPct val="100000"/>
              </a:lnSpc>
              <a:spcAft>
                <a:spcPts val="12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xmlns=""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1072378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Service Introduction Option 1">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6567437-E18D-4274-8EB3-54B9DE902BBD}"/>
              </a:ext>
              <a:ext uri="{C183D7F6-B498-43B3-948B-1728B52AA6E4}">
                <adec:decorative xmlns:adec="http://schemas.microsoft.com/office/drawing/2017/decorative" xmlns="" val="1"/>
              </a:ext>
            </a:extLst>
          </p:cNvPr>
          <p:cNvGrpSpPr/>
          <p:nvPr/>
        </p:nvGrpSpPr>
        <p:grpSpPr>
          <a:xfrm>
            <a:off x="365759" y="1028377"/>
            <a:ext cx="11484864" cy="5509260"/>
            <a:chOff x="365759" y="1028377"/>
            <a:chExt cx="11484864" cy="5509260"/>
          </a:xfrm>
        </p:grpSpPr>
        <p:pic>
          <p:nvPicPr>
            <p:cNvPr id="9" name="Divider H">
              <a:extLst>
                <a:ext uri="{FF2B5EF4-FFF2-40B4-BE49-F238E27FC236}">
                  <a16:creationId xmlns:a16="http://schemas.microsoft.com/office/drawing/2014/main" id="{50B9701F-77A8-41C6-92EB-864571F194D7}"/>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pic>
          <p:nvPicPr>
            <p:cNvPr id="11" name="Divider V">
              <a:extLst>
                <a:ext uri="{FF2B5EF4-FFF2-40B4-BE49-F238E27FC236}">
                  <a16:creationId xmlns:a16="http://schemas.microsoft.com/office/drawing/2014/main" id="{39B7DF57-C231-4CAA-9959-A12A3D224023}"/>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rot="5400000">
              <a:off x="224043" y="3771577"/>
              <a:ext cx="5486400" cy="45720"/>
            </a:xfrm>
            <a:prstGeom prst="rect">
              <a:avLst/>
            </a:prstGeom>
          </p:spPr>
        </p:pic>
      </p:grpSp>
      <p:sp>
        <p:nvSpPr>
          <p:cNvPr id="97" name="Slide Number">
            <a:extLst>
              <a:ext uri="{FF2B5EF4-FFF2-40B4-BE49-F238E27FC236}">
                <a16:creationId xmlns:a16="http://schemas.microsoft.com/office/drawing/2014/main" id="{845B9C66-42EC-414D-A8B0-97B2C6F57217}"/>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Service introduction slide – Option 1</a:t>
            </a:r>
          </a:p>
        </p:txBody>
      </p:sp>
      <p:sp>
        <p:nvSpPr>
          <p:cNvPr id="3" name="Service Image">
            <a:extLst>
              <a:ext uri="{FF2B5EF4-FFF2-40B4-BE49-F238E27FC236}">
                <a16:creationId xmlns:a16="http://schemas.microsoft.com/office/drawing/2014/main" id="{E25EBCDC-6C07-4B35-82D5-0AC6628754E6}"/>
              </a:ext>
              <a:ext uri="{C183D7F6-B498-43B3-948B-1728B52AA6E4}">
                <adec:decorative xmlns:adec="http://schemas.microsoft.com/office/drawing/2017/decorative" xmlns="" val="1"/>
              </a:ext>
            </a:extLst>
          </p:cNvPr>
          <p:cNvSpPr>
            <a:spLocks noGrp="1"/>
          </p:cNvSpPr>
          <p:nvPr>
            <p:ph type="pic" idx="3" hasCustomPrompt="1"/>
          </p:nvPr>
        </p:nvSpPr>
        <p:spPr>
          <a:xfrm>
            <a:off x="531884" y="2182807"/>
            <a:ext cx="2286000" cy="2286000"/>
          </a:xfrm>
        </p:spPr>
        <p:txBody>
          <a:bodyPr anchor="t">
            <a:noAutofit/>
          </a:bodyPr>
          <a:lstStyle>
            <a:lvl1pPr marL="0" indent="0" algn="ctr">
              <a:buNone/>
              <a:defRPr sz="2000">
                <a:solidFill>
                  <a:srgbClr val="232F3E"/>
                </a:solidFill>
              </a:defRPr>
            </a:lvl1pPr>
          </a:lstStyle>
          <a:p>
            <a:r>
              <a:rPr lang="en-US" dirty="0"/>
              <a:t>Click the icon to add a service icon</a:t>
            </a:r>
          </a:p>
        </p:txBody>
      </p:sp>
      <p:sp>
        <p:nvSpPr>
          <p:cNvPr id="4" name="Service name">
            <a:extLst>
              <a:ext uri="{FF2B5EF4-FFF2-40B4-BE49-F238E27FC236}">
                <a16:creationId xmlns:a16="http://schemas.microsoft.com/office/drawing/2014/main" id="{5EE453FC-29B3-4823-BA8D-E5D7343F2858}"/>
              </a:ext>
            </a:extLst>
          </p:cNvPr>
          <p:cNvSpPr>
            <a:spLocks noGrp="1"/>
          </p:cNvSpPr>
          <p:nvPr>
            <p:ph type="body" idx="4" hasCustomPrompt="1"/>
          </p:nvPr>
        </p:nvSpPr>
        <p:spPr>
          <a:xfrm>
            <a:off x="531884" y="4508261"/>
            <a:ext cx="2286001" cy="914400"/>
          </a:xfrm>
        </p:spPr>
        <p:txBody>
          <a:bodyPr>
            <a:noAutofit/>
          </a:bodyPr>
          <a:lstStyle>
            <a:lvl1pPr algn="ctr">
              <a:spcAft>
                <a:spcPts val="0"/>
              </a:spcAft>
              <a:buNone/>
              <a:defRPr sz="2000">
                <a:solidFill>
                  <a:srgbClr val="232F3E"/>
                </a:solidFill>
                <a:latin typeface="Amazon Ember Display"/>
              </a:defRPr>
            </a:lvl1pPr>
          </a:lstStyle>
          <a:p>
            <a:pPr lvl="0"/>
            <a:r>
              <a:rPr lang="en-US" dirty="0"/>
              <a:t>Enter service name</a:t>
            </a:r>
          </a:p>
        </p:txBody>
      </p:sp>
      <p:sp>
        <p:nvSpPr>
          <p:cNvPr id="2" name="Content">
            <a:extLst>
              <a:ext uri="{FF2B5EF4-FFF2-40B4-BE49-F238E27FC236}">
                <a16:creationId xmlns:a16="http://schemas.microsoft.com/office/drawing/2014/main" id="{951E617C-D9F7-4098-883E-6A048DBCF862}"/>
              </a:ext>
            </a:extLst>
          </p:cNvPr>
          <p:cNvSpPr>
            <a:spLocks noGrp="1"/>
          </p:cNvSpPr>
          <p:nvPr>
            <p:ph idx="2" hasCustomPrompt="1"/>
          </p:nvPr>
        </p:nvSpPr>
        <p:spPr>
          <a:xfrm>
            <a:off x="3118104" y="1097280"/>
            <a:ext cx="8714232" cy="5330952"/>
          </a:xfrm>
        </p:spPr>
        <p:txBody>
          <a:bodyPr anchor="ctr">
            <a:normAutofit/>
          </a:bodyPr>
          <a:lstStyle>
            <a:lvl1pPr>
              <a:lnSpc>
                <a:spcPct val="100000"/>
              </a:lnSpc>
              <a:spcAft>
                <a:spcPts val="1200"/>
              </a:spcAft>
              <a:defRPr sz="3200">
                <a:solidFill>
                  <a:srgbClr val="232F3E"/>
                </a:solidFill>
              </a:defRPr>
            </a:lvl1pPr>
            <a:lvl2pPr marL="457200" indent="-228600">
              <a:lnSpc>
                <a:spcPct val="100000"/>
              </a:lnSpc>
              <a:spcAft>
                <a:spcPts val="1200"/>
              </a:spcAft>
              <a:defRPr sz="2800">
                <a:solidFill>
                  <a:srgbClr val="232F3E"/>
                </a:solidFill>
              </a:defRPr>
            </a:lvl2pPr>
            <a:lvl3pPr marL="684213" indent="-228600">
              <a:lnSpc>
                <a:spcPct val="100000"/>
              </a:lnSpc>
              <a:spcAft>
                <a:spcPts val="1200"/>
              </a:spcAft>
              <a:defRPr sz="2400">
                <a:solidFill>
                  <a:srgbClr val="232F3E"/>
                </a:solidFill>
              </a:defRPr>
            </a:lvl3pPr>
            <a:lvl4pPr marL="914400" indent="-228600">
              <a:lnSpc>
                <a:spcPct val="100000"/>
              </a:lnSpc>
              <a:spcAft>
                <a:spcPts val="1200"/>
              </a:spcAft>
              <a:defRPr sz="2000">
                <a:solidFill>
                  <a:srgbClr val="232F3E"/>
                </a:solidFill>
              </a:defRPr>
            </a:lvl4pPr>
            <a:lvl5pPr marL="1144588" indent="-228600">
              <a:lnSpc>
                <a:spcPct val="100000"/>
              </a:lnSpc>
              <a:spcAft>
                <a:spcPts val="1200"/>
              </a:spcAft>
              <a:defRPr sz="20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32278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rvice Introduction Option 2">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47407828-5EAD-4B51-9E63-A3BCA2C02C10}"/>
              </a:ext>
              <a:ext uri="{C183D7F6-B498-43B3-948B-1728B52AA6E4}">
                <adec:decorative xmlns:adec="http://schemas.microsoft.com/office/drawing/2017/decorative" xmlns="" val="1"/>
              </a:ext>
            </a:extLst>
          </p:cNvPr>
          <p:cNvGrpSpPr/>
          <p:nvPr/>
        </p:nvGrpSpPr>
        <p:grpSpPr>
          <a:xfrm>
            <a:off x="365759" y="1028377"/>
            <a:ext cx="11484864" cy="5509260"/>
            <a:chOff x="365759" y="1028377"/>
            <a:chExt cx="11484864" cy="5509260"/>
          </a:xfrm>
        </p:grpSpPr>
        <p:pic>
          <p:nvPicPr>
            <p:cNvPr id="96" name="Divider H">
              <a:extLst>
                <a:ext uri="{FF2B5EF4-FFF2-40B4-BE49-F238E27FC236}">
                  <a16:creationId xmlns:a16="http://schemas.microsoft.com/office/drawing/2014/main" id="{86EB8EF7-E12A-4724-8CD0-BCD419CC1D72}"/>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pic>
          <p:nvPicPr>
            <p:cNvPr id="95" name="Divider V">
              <a:extLst>
                <a:ext uri="{FF2B5EF4-FFF2-40B4-BE49-F238E27FC236}">
                  <a16:creationId xmlns:a16="http://schemas.microsoft.com/office/drawing/2014/main" id="{A98871DD-BA51-4D2E-B73C-B53E0040D847}"/>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rot="5400000">
              <a:off x="224043" y="3771577"/>
              <a:ext cx="5486400" cy="45720"/>
            </a:xfrm>
            <a:prstGeom prst="rect">
              <a:avLst/>
            </a:prstGeom>
          </p:spPr>
        </p:pic>
      </p:grpSp>
      <p:sp>
        <p:nvSpPr>
          <p:cNvPr id="97" name="Slide Number">
            <a:extLst>
              <a:ext uri="{FF2B5EF4-FFF2-40B4-BE49-F238E27FC236}">
                <a16:creationId xmlns:a16="http://schemas.microsoft.com/office/drawing/2014/main" id="{1C486246-EB4C-49BA-AED3-F7550CA0BAF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930176A1-BCF0-4712-97A6-6B495F55390B}" type="slidenum">
              <a:rPr lang="en-US" smtClean="0"/>
              <a:pPr/>
              <a:t>‹#›</a:t>
            </a:fld>
            <a:endParaRPr lang="en-US" dirty="0"/>
          </a:p>
        </p:txBody>
      </p:sp>
      <p:sp>
        <p:nvSpPr>
          <p:cNvPr id="11"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latin typeface="Amazon Ember Display Heavy" panose="04020705040A02060702" pitchFamily="82" charset="0"/>
              </a:rPr>
              <a:t>Service introduction slide – Option 2</a:t>
            </a:r>
          </a:p>
        </p:txBody>
      </p:sp>
      <p:sp>
        <p:nvSpPr>
          <p:cNvPr id="3" name="Service image">
            <a:extLst>
              <a:ext uri="{FF2B5EF4-FFF2-40B4-BE49-F238E27FC236}">
                <a16:creationId xmlns:a16="http://schemas.microsoft.com/office/drawing/2014/main" id="{A8750EE2-55D6-4668-9C14-21FA8D6643EA}"/>
              </a:ext>
              <a:ext uri="{C183D7F6-B498-43B3-948B-1728B52AA6E4}">
                <adec:decorative xmlns:adec="http://schemas.microsoft.com/office/drawing/2017/decorative" xmlns="" val="1"/>
              </a:ext>
            </a:extLst>
          </p:cNvPr>
          <p:cNvSpPr>
            <a:spLocks noGrp="1"/>
          </p:cNvSpPr>
          <p:nvPr>
            <p:ph type="pic" idx="3" hasCustomPrompt="1"/>
          </p:nvPr>
        </p:nvSpPr>
        <p:spPr>
          <a:xfrm>
            <a:off x="531884" y="2182807"/>
            <a:ext cx="2286000" cy="2286000"/>
          </a:xfrm>
        </p:spPr>
        <p:txBody>
          <a:bodyPr anchor="t">
            <a:noAutofit/>
          </a:bodyPr>
          <a:lstStyle>
            <a:lvl1pPr marL="0" indent="0" algn="ctr">
              <a:buNone/>
              <a:defRPr sz="2000">
                <a:solidFill>
                  <a:srgbClr val="232F3E"/>
                </a:solidFill>
              </a:defRPr>
            </a:lvl1pPr>
          </a:lstStyle>
          <a:p>
            <a:r>
              <a:rPr lang="en-US" dirty="0"/>
              <a:t>Click the icon to add a service icon</a:t>
            </a:r>
          </a:p>
        </p:txBody>
      </p:sp>
      <p:sp>
        <p:nvSpPr>
          <p:cNvPr id="4" name="Service name">
            <a:extLst>
              <a:ext uri="{FF2B5EF4-FFF2-40B4-BE49-F238E27FC236}">
                <a16:creationId xmlns:a16="http://schemas.microsoft.com/office/drawing/2014/main" id="{ED5D782A-3E94-4C16-BD1E-13F939926C06}"/>
              </a:ext>
            </a:extLst>
          </p:cNvPr>
          <p:cNvSpPr>
            <a:spLocks noGrp="1"/>
          </p:cNvSpPr>
          <p:nvPr>
            <p:ph type="body" idx="4" hasCustomPrompt="1"/>
          </p:nvPr>
        </p:nvSpPr>
        <p:spPr>
          <a:xfrm>
            <a:off x="531884" y="4508261"/>
            <a:ext cx="2286001" cy="914400"/>
          </a:xfrm>
        </p:spPr>
        <p:txBody>
          <a:bodyPr>
            <a:noAutofit/>
          </a:bodyPr>
          <a:lstStyle>
            <a:lvl1pPr marL="0" indent="0" algn="ctr">
              <a:spcAft>
                <a:spcPts val="0"/>
              </a:spcAft>
              <a:buNone/>
              <a:defRPr sz="2000">
                <a:solidFill>
                  <a:srgbClr val="232F3E"/>
                </a:solidFill>
                <a:latin typeface="Amazon Ember Display"/>
              </a:defRPr>
            </a:lvl1pPr>
          </a:lstStyle>
          <a:p>
            <a:pPr lvl="0"/>
            <a:r>
              <a:rPr lang="en-US" dirty="0"/>
              <a:t>Enter service name</a:t>
            </a:r>
          </a:p>
        </p:txBody>
      </p:sp>
      <p:sp>
        <p:nvSpPr>
          <p:cNvPr id="2" name="Service description">
            <a:extLst>
              <a:ext uri="{FF2B5EF4-FFF2-40B4-BE49-F238E27FC236}">
                <a16:creationId xmlns:a16="http://schemas.microsoft.com/office/drawing/2014/main" id="{125C2183-0325-4A52-BF1F-38F8AAFA8B4A}"/>
              </a:ext>
            </a:extLst>
          </p:cNvPr>
          <p:cNvSpPr>
            <a:spLocks noGrp="1"/>
          </p:cNvSpPr>
          <p:nvPr>
            <p:ph type="body" idx="2" hasCustomPrompt="1"/>
          </p:nvPr>
        </p:nvSpPr>
        <p:spPr>
          <a:xfrm>
            <a:off x="3118104" y="1097280"/>
            <a:ext cx="8714232" cy="1655064"/>
          </a:xfrm>
        </p:spPr>
        <p:txBody>
          <a:bodyPr tIns="45720" bIns="45720">
            <a:normAutofit/>
          </a:bodyPr>
          <a:lstStyle>
            <a:lvl1pPr marL="0" indent="0">
              <a:lnSpc>
                <a:spcPct val="100000"/>
              </a:lnSpc>
              <a:spcBef>
                <a:spcPts val="0"/>
              </a:spcBef>
              <a:spcAft>
                <a:spcPts val="300"/>
              </a:spcAft>
              <a:buNone/>
              <a:defRPr sz="2400">
                <a:solidFill>
                  <a:srgbClr val="232F3E"/>
                </a:solidFill>
                <a:latin typeface="Amazon Ember Display"/>
              </a:defRPr>
            </a:lvl1pPr>
            <a:lvl2pPr marL="457200" indent="0">
              <a:buNone/>
              <a:defRPr/>
            </a:lvl2pPr>
          </a:lstStyle>
          <a:p>
            <a:pPr lvl="0"/>
            <a:r>
              <a:rPr lang="en-US" dirty="0"/>
              <a:t>Enter service description from our website.</a:t>
            </a:r>
          </a:p>
        </p:txBody>
      </p:sp>
      <p:sp>
        <p:nvSpPr>
          <p:cNvPr id="8" name="Service Benefit 1">
            <a:extLst>
              <a:ext uri="{FF2B5EF4-FFF2-40B4-BE49-F238E27FC236}">
                <a16:creationId xmlns:a16="http://schemas.microsoft.com/office/drawing/2014/main" id="{97C88FB1-7BD6-48D3-9B99-1098619F5246}"/>
              </a:ext>
              <a:ext uri="{C183D7F6-B498-43B3-948B-1728B52AA6E4}">
                <adec:decorative xmlns:adec="http://schemas.microsoft.com/office/drawing/2017/decorative" xmlns="" val="1"/>
              </a:ext>
            </a:extLst>
          </p:cNvPr>
          <p:cNvSpPr>
            <a:spLocks noGrp="1"/>
          </p:cNvSpPr>
          <p:nvPr>
            <p:ph type="pic" idx="8" hasCustomPrompt="1"/>
          </p:nvPr>
        </p:nvSpPr>
        <p:spPr>
          <a:xfrm>
            <a:off x="3483864" y="2798064"/>
            <a:ext cx="2011680" cy="2011680"/>
          </a:xfrm>
        </p:spPr>
        <p:txBody>
          <a:bodyPr anchor="t">
            <a:noAutofit/>
          </a:bodyPr>
          <a:lstStyle>
            <a:lvl1pPr marL="0" indent="0" algn="ctr">
              <a:buNone/>
              <a:defRPr sz="1800">
                <a:solidFill>
                  <a:srgbClr val="232F3E"/>
                </a:solidFill>
              </a:defRPr>
            </a:lvl1pPr>
          </a:lstStyle>
          <a:p>
            <a:r>
              <a:rPr lang="en-US" dirty="0"/>
              <a:t>Click icon to add a service benefit image</a:t>
            </a:r>
          </a:p>
        </p:txBody>
      </p:sp>
      <p:sp>
        <p:nvSpPr>
          <p:cNvPr id="5" name="Benefit 1 Description">
            <a:extLst>
              <a:ext uri="{FF2B5EF4-FFF2-40B4-BE49-F238E27FC236}">
                <a16:creationId xmlns:a16="http://schemas.microsoft.com/office/drawing/2014/main" id="{CEBB69C5-28A4-4F99-A9FE-572F9D53CF4E}"/>
              </a:ext>
            </a:extLst>
          </p:cNvPr>
          <p:cNvSpPr>
            <a:spLocks noGrp="1"/>
          </p:cNvSpPr>
          <p:nvPr>
            <p:ph type="body" idx="5" hasCustomPrompt="1"/>
          </p:nvPr>
        </p:nvSpPr>
        <p:spPr>
          <a:xfrm>
            <a:off x="3118104" y="4846320"/>
            <a:ext cx="2743200" cy="1600200"/>
          </a:xfrm>
          <a:noFill/>
          <a:ln>
            <a:noFill/>
          </a:ln>
        </p:spPr>
        <p:txBody>
          <a:bodyPr lIns="91440" anchor="t">
            <a:noAutofit/>
          </a:bodyPr>
          <a:lstStyle>
            <a:lvl1pPr marL="60325" indent="0" algn="ctr">
              <a:spcBef>
                <a:spcPts val="0"/>
              </a:spcBef>
              <a:spcAft>
                <a:spcPts val="0"/>
              </a:spcAft>
              <a:buNone/>
              <a:defRPr sz="2000" b="0">
                <a:solidFill>
                  <a:srgbClr val="232F3E"/>
                </a:solidFill>
                <a:latin typeface="Amazon Ember Display"/>
              </a:defRPr>
            </a:lvl1pPr>
          </a:lstStyle>
          <a:p>
            <a:pPr lvl="0"/>
            <a:r>
              <a:rPr lang="en-US" dirty="0"/>
              <a:t>Enter benefit description</a:t>
            </a:r>
          </a:p>
        </p:txBody>
      </p:sp>
      <p:sp>
        <p:nvSpPr>
          <p:cNvPr id="9" name="Service Benefit 2">
            <a:extLst>
              <a:ext uri="{FF2B5EF4-FFF2-40B4-BE49-F238E27FC236}">
                <a16:creationId xmlns:a16="http://schemas.microsoft.com/office/drawing/2014/main" id="{536ADC96-59CC-4670-BA80-757A11151BF9}"/>
              </a:ext>
              <a:ext uri="{C183D7F6-B498-43B3-948B-1728B52AA6E4}">
                <adec:decorative xmlns:adec="http://schemas.microsoft.com/office/drawing/2017/decorative" xmlns="" val="1"/>
              </a:ext>
            </a:extLst>
          </p:cNvPr>
          <p:cNvSpPr>
            <a:spLocks noGrp="1"/>
          </p:cNvSpPr>
          <p:nvPr>
            <p:ph type="pic" idx="9" hasCustomPrompt="1"/>
          </p:nvPr>
        </p:nvSpPr>
        <p:spPr>
          <a:xfrm>
            <a:off x="6473952" y="2798064"/>
            <a:ext cx="2011680" cy="2011680"/>
          </a:xfrm>
        </p:spPr>
        <p:txBody>
          <a:bodyPr anchor="t">
            <a:noAutofit/>
          </a:bodyPr>
          <a:lstStyle>
            <a:lvl1pPr marL="0" indent="0" algn="ctr">
              <a:buNone/>
              <a:defRPr sz="1800">
                <a:solidFill>
                  <a:srgbClr val="232F3E"/>
                </a:solidFill>
              </a:defRPr>
            </a:lvl1pPr>
          </a:lstStyle>
          <a:p>
            <a:r>
              <a:rPr lang="en-US" dirty="0"/>
              <a:t>Click icon to add a service benefit image</a:t>
            </a:r>
          </a:p>
        </p:txBody>
      </p:sp>
      <p:sp>
        <p:nvSpPr>
          <p:cNvPr id="6" name="Benefit 2 Description">
            <a:extLst>
              <a:ext uri="{FF2B5EF4-FFF2-40B4-BE49-F238E27FC236}">
                <a16:creationId xmlns:a16="http://schemas.microsoft.com/office/drawing/2014/main" id="{04C41CFA-9BF9-474A-89A9-E22790A538E2}"/>
              </a:ext>
            </a:extLst>
          </p:cNvPr>
          <p:cNvSpPr>
            <a:spLocks noGrp="1"/>
          </p:cNvSpPr>
          <p:nvPr>
            <p:ph type="body" idx="6" hasCustomPrompt="1"/>
          </p:nvPr>
        </p:nvSpPr>
        <p:spPr>
          <a:xfrm>
            <a:off x="6108192" y="4846320"/>
            <a:ext cx="2743200" cy="1600200"/>
          </a:xfrm>
          <a:noFill/>
          <a:ln>
            <a:noFill/>
          </a:ln>
        </p:spPr>
        <p:txBody>
          <a:bodyPr lIns="91440" anchor="t">
            <a:noAutofit/>
          </a:bodyPr>
          <a:lstStyle>
            <a:lvl1pPr marL="60325" indent="0" algn="ctr">
              <a:spcBef>
                <a:spcPts val="0"/>
              </a:spcBef>
              <a:spcAft>
                <a:spcPts val="0"/>
              </a:spcAft>
              <a:buNone/>
              <a:defRPr sz="2000" b="0">
                <a:solidFill>
                  <a:srgbClr val="232F3E"/>
                </a:solidFill>
                <a:latin typeface="Amazon Ember Display"/>
              </a:defRPr>
            </a:lvl1pPr>
          </a:lstStyle>
          <a:p>
            <a:pPr lvl="0"/>
            <a:r>
              <a:rPr lang="en-US" dirty="0"/>
              <a:t>Enter benefit description</a:t>
            </a:r>
          </a:p>
        </p:txBody>
      </p:sp>
      <p:sp>
        <p:nvSpPr>
          <p:cNvPr id="10" name="Service Benefit 3">
            <a:extLst>
              <a:ext uri="{FF2B5EF4-FFF2-40B4-BE49-F238E27FC236}">
                <a16:creationId xmlns:a16="http://schemas.microsoft.com/office/drawing/2014/main" id="{DEC705E3-5BBB-4173-AAF5-E12991B7D59F}"/>
              </a:ext>
              <a:ext uri="{C183D7F6-B498-43B3-948B-1728B52AA6E4}">
                <adec:decorative xmlns:adec="http://schemas.microsoft.com/office/drawing/2017/decorative" xmlns="" val="1"/>
              </a:ext>
            </a:extLst>
          </p:cNvPr>
          <p:cNvSpPr>
            <a:spLocks noGrp="1"/>
          </p:cNvSpPr>
          <p:nvPr>
            <p:ph type="pic" idx="10" hasCustomPrompt="1"/>
          </p:nvPr>
        </p:nvSpPr>
        <p:spPr>
          <a:xfrm>
            <a:off x="9454896" y="2798064"/>
            <a:ext cx="2011680" cy="2011680"/>
          </a:xfrm>
        </p:spPr>
        <p:txBody>
          <a:bodyPr anchor="t">
            <a:noAutofit/>
          </a:bodyPr>
          <a:lstStyle>
            <a:lvl1pPr marL="0" indent="0" algn="ctr">
              <a:buNone/>
              <a:defRPr sz="1800">
                <a:solidFill>
                  <a:srgbClr val="232F3E"/>
                </a:solidFill>
              </a:defRPr>
            </a:lvl1pPr>
          </a:lstStyle>
          <a:p>
            <a:r>
              <a:rPr lang="en-US" dirty="0"/>
              <a:t>Click icon to add a service benefit image</a:t>
            </a:r>
          </a:p>
        </p:txBody>
      </p:sp>
      <p:sp>
        <p:nvSpPr>
          <p:cNvPr id="7" name="Benefit 3 Description">
            <a:extLst>
              <a:ext uri="{FF2B5EF4-FFF2-40B4-BE49-F238E27FC236}">
                <a16:creationId xmlns:a16="http://schemas.microsoft.com/office/drawing/2014/main" id="{CF01F87A-DBEF-4657-8500-6A751FF3BC24}"/>
              </a:ext>
            </a:extLst>
          </p:cNvPr>
          <p:cNvSpPr>
            <a:spLocks noGrp="1"/>
          </p:cNvSpPr>
          <p:nvPr>
            <p:ph type="body" idx="7" hasCustomPrompt="1"/>
          </p:nvPr>
        </p:nvSpPr>
        <p:spPr>
          <a:xfrm>
            <a:off x="9089136" y="4846320"/>
            <a:ext cx="2743200" cy="1600200"/>
          </a:xfrm>
          <a:noFill/>
          <a:ln>
            <a:noFill/>
          </a:ln>
        </p:spPr>
        <p:txBody>
          <a:bodyPr lIns="91440" anchor="t">
            <a:noAutofit/>
          </a:bodyPr>
          <a:lstStyle>
            <a:lvl1pPr marL="60325" indent="0" algn="ctr">
              <a:spcBef>
                <a:spcPts val="0"/>
              </a:spcBef>
              <a:spcAft>
                <a:spcPts val="0"/>
              </a:spcAft>
              <a:buNone/>
              <a:defRPr sz="2000" b="0">
                <a:solidFill>
                  <a:srgbClr val="232F3E"/>
                </a:solidFill>
                <a:latin typeface="Amazon Ember Display"/>
              </a:defRPr>
            </a:lvl1pPr>
          </a:lstStyle>
          <a:p>
            <a:pPr lvl="0"/>
            <a:r>
              <a:rPr lang="en-US" dirty="0"/>
              <a:t>Enter benefit description</a:t>
            </a:r>
          </a:p>
        </p:txBody>
      </p:sp>
    </p:spTree>
    <p:custDataLst>
      <p:tags r:id="rId1"/>
    </p:custDataLst>
    <p:extLst>
      <p:ext uri="{BB962C8B-B14F-4D97-AF65-F5344CB8AC3E}">
        <p14:creationId xmlns:p14="http://schemas.microsoft.com/office/powerpoint/2010/main" val="3548114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and 2 content columns</a:t>
            </a:r>
          </a:p>
        </p:txBody>
      </p:sp>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1200"/>
              </a:spcAft>
              <a:defRPr sz="2800">
                <a:solidFill>
                  <a:srgbClr val="232F3E"/>
                </a:solidFill>
              </a:defRPr>
            </a:lvl1pPr>
            <a:lvl2pPr marL="457200" indent="-228600">
              <a:lnSpc>
                <a:spcPct val="100000"/>
              </a:lnSpc>
              <a:spcAft>
                <a:spcPts val="1200"/>
              </a:spcAft>
              <a:defRPr sz="2400">
                <a:solidFill>
                  <a:srgbClr val="232F3E"/>
                </a:solidFill>
              </a:defRPr>
            </a:lvl2pPr>
            <a:lvl3pPr marL="684213" indent="-228600">
              <a:lnSpc>
                <a:spcPct val="100000"/>
              </a:lnSpc>
              <a:spcAft>
                <a:spcPts val="1200"/>
              </a:spcAft>
              <a:defRPr sz="2000">
                <a:solidFill>
                  <a:srgbClr val="232F3E"/>
                </a:solidFill>
              </a:defRPr>
            </a:lvl3pPr>
            <a:lvl4pPr marL="914400" indent="-228600">
              <a:lnSpc>
                <a:spcPct val="100000"/>
              </a:lnSpc>
              <a:spcAft>
                <a:spcPts val="1200"/>
              </a:spcAft>
              <a:defRPr sz="1800">
                <a:solidFill>
                  <a:srgbClr val="232F3E"/>
                </a:solidFill>
              </a:defRPr>
            </a:lvl4pPr>
            <a:lvl5pPr marL="1144588" indent="-228600">
              <a:lnSpc>
                <a:spcPct val="100000"/>
              </a:lnSpc>
              <a:spcAft>
                <a:spcPts val="12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1200"/>
              </a:spcAft>
              <a:defRPr sz="2800">
                <a:solidFill>
                  <a:srgbClr val="232F3E"/>
                </a:solidFill>
              </a:defRPr>
            </a:lvl1pPr>
            <a:lvl2pPr marL="457200" indent="-228600">
              <a:lnSpc>
                <a:spcPct val="100000"/>
              </a:lnSpc>
              <a:spcAft>
                <a:spcPts val="1200"/>
              </a:spcAft>
              <a:defRPr sz="2400">
                <a:solidFill>
                  <a:srgbClr val="232F3E"/>
                </a:solidFill>
              </a:defRPr>
            </a:lvl2pPr>
            <a:lvl3pPr marL="684213" indent="-228600">
              <a:lnSpc>
                <a:spcPct val="100000"/>
              </a:lnSpc>
              <a:spcAft>
                <a:spcPts val="1200"/>
              </a:spcAft>
              <a:defRPr sz="2000">
                <a:solidFill>
                  <a:srgbClr val="232F3E"/>
                </a:solidFill>
              </a:defRPr>
            </a:lvl3pPr>
            <a:lvl4pPr marL="914400" indent="-228600">
              <a:lnSpc>
                <a:spcPct val="100000"/>
              </a:lnSpc>
              <a:spcAft>
                <a:spcPts val="1200"/>
              </a:spcAft>
              <a:defRPr sz="1800">
                <a:solidFill>
                  <a:srgbClr val="232F3E"/>
                </a:solidFill>
              </a:defRPr>
            </a:lvl4pPr>
            <a:lvl5pPr marL="1144588" indent="-228600">
              <a:lnSpc>
                <a:spcPct val="100000"/>
              </a:lnSpc>
              <a:spcAft>
                <a:spcPts val="12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45205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Narrow, and Wide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narrow left, and wide right columns</a:t>
            </a:r>
          </a:p>
        </p:txBody>
      </p:sp>
      <p:pic>
        <p:nvPicPr>
          <p:cNvPr id="99" name="Divider">
            <a:extLst>
              <a:ext uri="{FF2B5EF4-FFF2-40B4-BE49-F238E27FC236}">
                <a16:creationId xmlns:a16="http://schemas.microsoft.com/office/drawing/2014/main" id="{436CF646-2D71-47F1-8550-51446EDEB819}"/>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3657600" cy="5330952"/>
          </a:xfrm>
        </p:spPr>
        <p:txBody>
          <a:bodyPr>
            <a:noAutofit/>
          </a:bodyPr>
          <a:lstStyle>
            <a:lvl1pPr>
              <a:lnSpc>
                <a:spcPct val="100000"/>
              </a:lnSpc>
              <a:spcAft>
                <a:spcPts val="1200"/>
              </a:spcAft>
              <a:defRPr sz="2400">
                <a:solidFill>
                  <a:srgbClr val="232F3E"/>
                </a:solidFill>
              </a:defRPr>
            </a:lvl1pPr>
            <a:lvl2pPr marL="457200" indent="-228600">
              <a:lnSpc>
                <a:spcPct val="100000"/>
              </a:lnSpc>
              <a:spcAft>
                <a:spcPts val="1200"/>
              </a:spcAft>
              <a:defRPr sz="2000">
                <a:solidFill>
                  <a:srgbClr val="232F3E"/>
                </a:solidFill>
              </a:defRPr>
            </a:lvl2pPr>
            <a:lvl3pPr marL="684213" indent="-228600">
              <a:lnSpc>
                <a:spcPct val="100000"/>
              </a:lnSpc>
              <a:spcAft>
                <a:spcPts val="1200"/>
              </a:spcAft>
              <a:defRPr sz="1800">
                <a:solidFill>
                  <a:srgbClr val="232F3E"/>
                </a:solidFill>
              </a:defRPr>
            </a:lvl3pPr>
            <a:lvl4pPr marL="914400" indent="-228600">
              <a:lnSpc>
                <a:spcPct val="100000"/>
              </a:lnSpc>
              <a:spcAft>
                <a:spcPts val="1200"/>
              </a:spcAft>
              <a:defRPr sz="1600">
                <a:solidFill>
                  <a:srgbClr val="232F3E"/>
                </a:solidFill>
              </a:defRPr>
            </a:lvl4pPr>
            <a:lvl5pPr marL="1144588" indent="-228600">
              <a:lnSpc>
                <a:spcPct val="100000"/>
              </a:lnSpc>
              <a:spcAft>
                <a:spcPts val="12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4187952" y="1097280"/>
            <a:ext cx="7644384" cy="5330952"/>
          </a:xfrm>
        </p:spPr>
        <p:txBody>
          <a:bodyPr>
            <a:noAutofit/>
          </a:bodyPr>
          <a:lstStyle>
            <a:lvl1pPr>
              <a:lnSpc>
                <a:spcPct val="100000"/>
              </a:lnSpc>
              <a:spcAft>
                <a:spcPts val="1200"/>
              </a:spcAft>
              <a:defRPr sz="2400">
                <a:solidFill>
                  <a:srgbClr val="232F3E"/>
                </a:solidFill>
              </a:defRPr>
            </a:lvl1pPr>
            <a:lvl2pPr marL="457200" indent="-228600">
              <a:lnSpc>
                <a:spcPct val="100000"/>
              </a:lnSpc>
              <a:spcAft>
                <a:spcPts val="1200"/>
              </a:spcAft>
              <a:defRPr sz="2000">
                <a:solidFill>
                  <a:srgbClr val="232F3E"/>
                </a:solidFill>
              </a:defRPr>
            </a:lvl2pPr>
            <a:lvl3pPr marL="684213" indent="-228600">
              <a:lnSpc>
                <a:spcPct val="100000"/>
              </a:lnSpc>
              <a:spcAft>
                <a:spcPts val="1200"/>
              </a:spcAft>
              <a:defRPr sz="1800">
                <a:solidFill>
                  <a:srgbClr val="232F3E"/>
                </a:solidFill>
              </a:defRPr>
            </a:lvl3pPr>
            <a:lvl4pPr marL="914400" indent="-228600">
              <a:lnSpc>
                <a:spcPct val="100000"/>
              </a:lnSpc>
              <a:spcAft>
                <a:spcPts val="1200"/>
              </a:spcAft>
              <a:defRPr sz="1600">
                <a:solidFill>
                  <a:srgbClr val="232F3E"/>
                </a:solidFill>
              </a:defRPr>
            </a:lvl4pPr>
            <a:lvl5pPr marL="1144588" indent="-228600">
              <a:lnSpc>
                <a:spcPct val="100000"/>
              </a:lnSpc>
              <a:spcAft>
                <a:spcPts val="1200"/>
              </a:spcAft>
              <a:defRPr sz="1600">
                <a:solidFill>
                  <a:srgbClr val="232F3E"/>
                </a:solidFill>
              </a:defRPr>
            </a:lvl5pPr>
          </a:lstStyle>
          <a:p>
            <a:pPr lvl="0"/>
            <a:r>
              <a:rPr lang="en-US" dirty="0"/>
              <a:t>Add content text or Click to add image</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497191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D1314593-B97F-4159-BF1C-7D08727B798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and 2 code columns</a:t>
            </a:r>
          </a:p>
        </p:txBody>
      </p:sp>
      <p:pic>
        <p:nvPicPr>
          <p:cNvPr id="99" name="Divider">
            <a:extLst>
              <a:ext uri="{FF2B5EF4-FFF2-40B4-BE49-F238E27FC236}">
                <a16:creationId xmlns:a16="http://schemas.microsoft.com/office/drawing/2014/main" id="{25E540B6-8F1E-4977-BD60-59FB7D23F464}"/>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de Left">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097280"/>
            <a:ext cx="5669280" cy="5330952"/>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3" name="Code Right">
            <a:extLst>
              <a:ext uri="{FF2B5EF4-FFF2-40B4-BE49-F238E27FC236}">
                <a16:creationId xmlns:a16="http://schemas.microsoft.com/office/drawing/2014/main" id="{E8572E41-DF36-40C1-9453-10D94D9775B7}"/>
              </a:ext>
            </a:extLst>
          </p:cNvPr>
          <p:cNvSpPr>
            <a:spLocks noGrp="1"/>
          </p:cNvSpPr>
          <p:nvPr>
            <p:ph type="body" idx="3" hasCustomPrompt="1"/>
          </p:nvPr>
        </p:nvSpPr>
        <p:spPr>
          <a:xfrm>
            <a:off x="6163056" y="1097280"/>
            <a:ext cx="5669280" cy="5330952"/>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Tree>
    <p:custDataLst>
      <p:tags r:id="rId1"/>
    </p:custDataLst>
    <p:extLst>
      <p:ext uri="{BB962C8B-B14F-4D97-AF65-F5344CB8AC3E}">
        <p14:creationId xmlns:p14="http://schemas.microsoft.com/office/powerpoint/2010/main" val="42090080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Header, and 2 Text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BF7951DD-641A-4F55-851E-3A3DAE548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header, and 2 text columns</a:t>
            </a:r>
          </a:p>
        </p:txBody>
      </p:sp>
      <p:pic>
        <p:nvPicPr>
          <p:cNvPr id="99" name="Background">
            <a:extLst>
              <a:ext uri="{FF2B5EF4-FFF2-40B4-BE49-F238E27FC236}">
                <a16:creationId xmlns:a16="http://schemas.microsoft.com/office/drawing/2014/main" id="{B5282040-FA2B-4014-827F-F5B85DA67656}"/>
              </a:ext>
              <a:ext uri="{C183D7F6-B498-43B3-948B-1728B52AA6E4}">
                <adec:decorative xmlns:adec="http://schemas.microsoft.com/office/drawing/2017/decorative" xmlns=""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1053311"/>
            <a:ext cx="11460480" cy="440329"/>
          </a:xfrm>
          <a:prstGeom prst="rect">
            <a:avLst/>
          </a:prstGeom>
        </p:spPr>
      </p:pic>
      <p:sp>
        <p:nvSpPr>
          <p:cNvPr id="12" name="Header">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1053311"/>
            <a:ext cx="1146048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2" name="Content Lef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563624"/>
            <a:ext cx="5669280" cy="4873752"/>
          </a:xfrm>
        </p:spPr>
        <p:txBody>
          <a:bodyPr>
            <a:noAutofit/>
          </a:bodyPr>
          <a:lstStyle>
            <a:lvl1pPr>
              <a:lnSpc>
                <a:spcPct val="100000"/>
              </a:lnSpc>
              <a:spcAft>
                <a:spcPts val="1200"/>
              </a:spcAft>
              <a:defRPr sz="2800">
                <a:solidFill>
                  <a:srgbClr val="232F3E"/>
                </a:solidFill>
              </a:defRPr>
            </a:lvl1pPr>
            <a:lvl2pPr marL="457200" indent="-228600">
              <a:lnSpc>
                <a:spcPct val="100000"/>
              </a:lnSpc>
              <a:spcAft>
                <a:spcPts val="1200"/>
              </a:spcAft>
              <a:defRPr sz="2400">
                <a:solidFill>
                  <a:srgbClr val="232F3E"/>
                </a:solidFill>
              </a:defRPr>
            </a:lvl2pPr>
            <a:lvl3pPr marL="684213" indent="-228600">
              <a:lnSpc>
                <a:spcPct val="100000"/>
              </a:lnSpc>
              <a:spcAft>
                <a:spcPts val="1200"/>
              </a:spcAft>
              <a:defRPr sz="2000">
                <a:solidFill>
                  <a:srgbClr val="232F3E"/>
                </a:solidFill>
              </a:defRPr>
            </a:lvl3pPr>
            <a:lvl4pPr marL="914400" indent="-228600">
              <a:lnSpc>
                <a:spcPct val="100000"/>
              </a:lnSpc>
              <a:spcAft>
                <a:spcPts val="1200"/>
              </a:spcAft>
              <a:defRPr sz="1800">
                <a:solidFill>
                  <a:srgbClr val="232F3E"/>
                </a:solidFill>
              </a:defRPr>
            </a:lvl4pPr>
            <a:lvl5pPr marL="1144588" indent="-228600">
              <a:lnSpc>
                <a:spcPct val="100000"/>
              </a:lnSpc>
              <a:spcAft>
                <a:spcPts val="12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7F5B85B9-BABC-44F6-B2AE-99F02670D702}"/>
              </a:ext>
            </a:extLst>
          </p:cNvPr>
          <p:cNvSpPr>
            <a:spLocks noGrp="1"/>
          </p:cNvSpPr>
          <p:nvPr>
            <p:ph idx="3" hasCustomPrompt="1"/>
          </p:nvPr>
        </p:nvSpPr>
        <p:spPr>
          <a:xfrm>
            <a:off x="6163056" y="1563624"/>
            <a:ext cx="5669280" cy="4873752"/>
          </a:xfrm>
        </p:spPr>
        <p:txBody>
          <a:bodyPr>
            <a:noAutofit/>
          </a:bodyPr>
          <a:lstStyle>
            <a:lvl1pPr>
              <a:lnSpc>
                <a:spcPct val="100000"/>
              </a:lnSpc>
              <a:spcAft>
                <a:spcPts val="1200"/>
              </a:spcAft>
              <a:defRPr sz="2800">
                <a:solidFill>
                  <a:srgbClr val="232F3E"/>
                </a:solidFill>
              </a:defRPr>
            </a:lvl1pPr>
            <a:lvl2pPr marL="457200" indent="-228600">
              <a:lnSpc>
                <a:spcPct val="100000"/>
              </a:lnSpc>
              <a:spcAft>
                <a:spcPts val="1200"/>
              </a:spcAft>
              <a:defRPr sz="2400">
                <a:solidFill>
                  <a:srgbClr val="232F3E"/>
                </a:solidFill>
              </a:defRPr>
            </a:lvl2pPr>
            <a:lvl3pPr marL="684213" indent="-228600">
              <a:lnSpc>
                <a:spcPct val="100000"/>
              </a:lnSpc>
              <a:spcAft>
                <a:spcPts val="1200"/>
              </a:spcAft>
              <a:defRPr sz="2000">
                <a:solidFill>
                  <a:srgbClr val="232F3E"/>
                </a:solidFill>
              </a:defRPr>
            </a:lvl3pPr>
            <a:lvl4pPr marL="914400" indent="-228600">
              <a:lnSpc>
                <a:spcPct val="100000"/>
              </a:lnSpc>
              <a:spcAft>
                <a:spcPts val="1200"/>
              </a:spcAft>
              <a:defRPr sz="1800">
                <a:solidFill>
                  <a:srgbClr val="232F3E"/>
                </a:solidFill>
              </a:defRPr>
            </a:lvl4pPr>
            <a:lvl5pPr marL="1144588" indent="-228600">
              <a:lnSpc>
                <a:spcPct val="100000"/>
              </a:lnSpc>
              <a:spcAft>
                <a:spcPts val="12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939533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2 Headers, and 2 Text Columns">
    <p:bg>
      <p:bgPr>
        <a:solidFill>
          <a:schemeClr val="bg1"/>
        </a:solidFill>
        <a:effectLst/>
      </p:bgPr>
    </p:bg>
    <p:spTree>
      <p:nvGrpSpPr>
        <p:cNvPr id="1" name=""/>
        <p:cNvGrpSpPr/>
        <p:nvPr/>
      </p:nvGrpSpPr>
      <p:grpSpPr>
        <a:xfrm>
          <a:off x="0" y="0"/>
          <a:ext cx="0" cy="0"/>
          <a:chOff x="0" y="0"/>
          <a:chExt cx="0" cy="0"/>
        </a:xfrm>
      </p:grpSpPr>
      <p:pic>
        <p:nvPicPr>
          <p:cNvPr id="99" name="Background">
            <a:extLst>
              <a:ext uri="{FF2B5EF4-FFF2-40B4-BE49-F238E27FC236}">
                <a16:creationId xmlns:a16="http://schemas.microsoft.com/office/drawing/2014/main" id="{12D9B9CA-678C-44DB-A29A-D7DA4A64C7B1}"/>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1053311"/>
            <a:ext cx="11460480" cy="440329"/>
          </a:xfrm>
          <a:prstGeom prst="rect">
            <a:avLst/>
          </a:prstGeom>
        </p:spPr>
      </p:pic>
      <p:sp>
        <p:nvSpPr>
          <p:cNvPr id="97" name="Slide Number">
            <a:extLst>
              <a:ext uri="{FF2B5EF4-FFF2-40B4-BE49-F238E27FC236}">
                <a16:creationId xmlns:a16="http://schemas.microsoft.com/office/drawing/2014/main" id="{BF7951DD-641A-4F55-851E-3A3DAE548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 headers, and 2 text columns</a:t>
            </a:r>
          </a:p>
        </p:txBody>
      </p:sp>
      <p:sp>
        <p:nvSpPr>
          <p:cNvPr id="12" name="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1053311"/>
            <a:ext cx="566928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2" name="Body1 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563624"/>
            <a:ext cx="5669280" cy="4873752"/>
          </a:xfrm>
        </p:spPr>
        <p:txBody>
          <a:bodyPr>
            <a:noAutofit/>
          </a:bodyPr>
          <a:lstStyle>
            <a:lvl1pPr>
              <a:lnSpc>
                <a:spcPct val="100000"/>
              </a:lnSpc>
              <a:spcAft>
                <a:spcPts val="1200"/>
              </a:spcAft>
              <a:defRPr sz="2800">
                <a:solidFill>
                  <a:srgbClr val="232F3E"/>
                </a:solidFill>
                <a:latin typeface="Amazon Ember Display"/>
              </a:defRPr>
            </a:lvl1pPr>
            <a:lvl2pPr marL="457200" indent="-228600">
              <a:lnSpc>
                <a:spcPct val="100000"/>
              </a:lnSpc>
              <a:spcAft>
                <a:spcPts val="1200"/>
              </a:spcAft>
              <a:defRPr sz="2400">
                <a:solidFill>
                  <a:srgbClr val="232F3E"/>
                </a:solidFill>
                <a:latin typeface="Amazon Ember Display"/>
              </a:defRPr>
            </a:lvl2pPr>
            <a:lvl3pPr marL="684213" indent="-228600">
              <a:lnSpc>
                <a:spcPct val="100000"/>
              </a:lnSpc>
              <a:spcAft>
                <a:spcPts val="1200"/>
              </a:spcAft>
              <a:defRPr sz="2000">
                <a:solidFill>
                  <a:srgbClr val="232F3E"/>
                </a:solidFill>
                <a:latin typeface="Amazon Ember Display"/>
              </a:defRPr>
            </a:lvl3pPr>
            <a:lvl4pPr marL="914400" indent="-228600">
              <a:lnSpc>
                <a:spcPct val="100000"/>
              </a:lnSpc>
              <a:spcAft>
                <a:spcPts val="1200"/>
              </a:spcAft>
              <a:defRPr sz="1800">
                <a:solidFill>
                  <a:srgbClr val="232F3E"/>
                </a:solidFill>
                <a:latin typeface="Amazon Ember Display"/>
              </a:defRPr>
            </a:lvl4pPr>
            <a:lvl5pPr marL="1144588" indent="-228600">
              <a:lnSpc>
                <a:spcPct val="100000"/>
              </a:lnSpc>
              <a:spcAft>
                <a:spcPts val="1200"/>
              </a:spcAft>
              <a:defRPr sz="1800">
                <a:solidFill>
                  <a:srgbClr val="232F3E"/>
                </a:solidFill>
                <a:latin typeface="Amazon Ember Display"/>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Header Right">
            <a:extLst>
              <a:ext uri="{FF2B5EF4-FFF2-40B4-BE49-F238E27FC236}">
                <a16:creationId xmlns:a16="http://schemas.microsoft.com/office/drawing/2014/main" id="{08B6087B-5128-4D07-A02C-11A4D91176A4}"/>
              </a:ext>
            </a:extLst>
          </p:cNvPr>
          <p:cNvSpPr>
            <a:spLocks noGrp="1"/>
          </p:cNvSpPr>
          <p:nvPr>
            <p:ph type="body" idx="13" hasCustomPrompt="1"/>
          </p:nvPr>
        </p:nvSpPr>
        <p:spPr>
          <a:xfrm>
            <a:off x="6163056" y="1053311"/>
            <a:ext cx="5669280" cy="440329"/>
          </a:xfrm>
          <a:noFill/>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3" name="Content Right">
            <a:extLst>
              <a:ext uri="{FF2B5EF4-FFF2-40B4-BE49-F238E27FC236}">
                <a16:creationId xmlns:a16="http://schemas.microsoft.com/office/drawing/2014/main" id="{7F5B85B9-BABC-44F6-B2AE-99F02670D702}"/>
              </a:ext>
            </a:extLst>
          </p:cNvPr>
          <p:cNvSpPr>
            <a:spLocks noGrp="1"/>
          </p:cNvSpPr>
          <p:nvPr>
            <p:ph idx="3" hasCustomPrompt="1"/>
          </p:nvPr>
        </p:nvSpPr>
        <p:spPr>
          <a:xfrm>
            <a:off x="6163056" y="1563624"/>
            <a:ext cx="5669280" cy="4873752"/>
          </a:xfrm>
        </p:spPr>
        <p:txBody>
          <a:bodyPr>
            <a:noAutofit/>
          </a:bodyPr>
          <a:lstStyle>
            <a:lvl1pPr>
              <a:lnSpc>
                <a:spcPct val="100000"/>
              </a:lnSpc>
              <a:spcAft>
                <a:spcPts val="1200"/>
              </a:spcAft>
              <a:defRPr sz="2800">
                <a:solidFill>
                  <a:srgbClr val="232F3E"/>
                </a:solidFill>
                <a:latin typeface="Amazon Ember Display"/>
              </a:defRPr>
            </a:lvl1pPr>
            <a:lvl2pPr marL="457200" indent="-228600">
              <a:lnSpc>
                <a:spcPct val="100000"/>
              </a:lnSpc>
              <a:spcAft>
                <a:spcPts val="1200"/>
              </a:spcAft>
              <a:defRPr sz="2400">
                <a:solidFill>
                  <a:srgbClr val="232F3E"/>
                </a:solidFill>
                <a:latin typeface="Amazon Ember Display"/>
              </a:defRPr>
            </a:lvl2pPr>
            <a:lvl3pPr marL="684213" indent="-228600">
              <a:lnSpc>
                <a:spcPct val="100000"/>
              </a:lnSpc>
              <a:spcAft>
                <a:spcPts val="1200"/>
              </a:spcAft>
              <a:defRPr sz="2000">
                <a:solidFill>
                  <a:srgbClr val="232F3E"/>
                </a:solidFill>
                <a:latin typeface="Amazon Ember Display"/>
              </a:defRPr>
            </a:lvl3pPr>
            <a:lvl4pPr marL="914400" indent="-228600">
              <a:lnSpc>
                <a:spcPct val="100000"/>
              </a:lnSpc>
              <a:spcAft>
                <a:spcPts val="1200"/>
              </a:spcAft>
              <a:defRPr sz="1800">
                <a:solidFill>
                  <a:srgbClr val="232F3E"/>
                </a:solidFill>
                <a:latin typeface="Amazon Ember Display"/>
              </a:defRPr>
            </a:lvl4pPr>
            <a:lvl5pPr marL="1144588" indent="-228600">
              <a:lnSpc>
                <a:spcPct val="100000"/>
              </a:lnSpc>
              <a:spcAft>
                <a:spcPts val="1200"/>
              </a:spcAft>
              <a:defRPr sz="1800">
                <a:solidFill>
                  <a:srgbClr val="232F3E"/>
                </a:solidFill>
                <a:latin typeface="Amazon Ember Display"/>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084784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Varia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1D95C62C-EA11-4B27-9639-F8BCE11725B6}"/>
              </a:ext>
            </a:extLst>
          </p:cNvPr>
          <p:cNvSpPr>
            <a:spLocks noGrp="1"/>
          </p:cNvSpPr>
          <p:nvPr>
            <p:ph type="title" idx="1" hasCustomPrompt="1"/>
          </p:nvPr>
        </p:nvSpPr>
        <p:spPr>
          <a:xfrm>
            <a:off x="457200" y="2503472"/>
            <a:ext cx="8946292" cy="1673352"/>
          </a:xfrm>
        </p:spPr>
        <p:txBody>
          <a:bodyPr anchor="b">
            <a:normAutofit/>
          </a:bodyPr>
          <a:lstStyle>
            <a:lvl1pPr algn="l">
              <a:spcBef>
                <a:spcPts val="0"/>
              </a:spcBef>
              <a:spcAft>
                <a:spcPts val="0"/>
              </a:spcAft>
              <a:defRPr sz="4800">
                <a:solidFill>
                  <a:schemeClr val="bg1"/>
                </a:solidFill>
                <a:latin typeface="Amazon Ember Display Heavy"/>
              </a:defRPr>
            </a:lvl1pPr>
          </a:lstStyle>
          <a:p>
            <a:r>
              <a:rPr lang="en-US" dirty="0"/>
              <a:t>Enter Module Title</a:t>
            </a:r>
          </a:p>
        </p:txBody>
      </p:sp>
      <p:sp>
        <p:nvSpPr>
          <p:cNvPr id="2" name="Subtitle">
            <a:extLst>
              <a:ext uri="{FF2B5EF4-FFF2-40B4-BE49-F238E27FC236}">
                <a16:creationId xmlns:a16="http://schemas.microsoft.com/office/drawing/2014/main" id="{5306A075-06B6-4644-A82F-DAE4D29918FB}"/>
              </a:ext>
            </a:extLst>
          </p:cNvPr>
          <p:cNvSpPr>
            <a:spLocks noGrp="1"/>
          </p:cNvSpPr>
          <p:nvPr>
            <p:ph type="body" idx="2" hasCustomPrompt="1"/>
          </p:nvPr>
        </p:nvSpPr>
        <p:spPr>
          <a:xfrm>
            <a:off x="457200" y="4224832"/>
            <a:ext cx="8946292" cy="995898"/>
          </a:xfrm>
        </p:spPr>
        <p:txBody>
          <a:bodyPr>
            <a:normAutofit/>
          </a:bodyPr>
          <a:lstStyle>
            <a:lvl1pPr marL="0" indent="0" algn="l">
              <a:spcBef>
                <a:spcPts val="0"/>
              </a:spcBef>
              <a:spcAft>
                <a:spcPts val="0"/>
              </a:spcAft>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Course Title</a:t>
            </a:r>
          </a:p>
        </p:txBody>
      </p:sp>
      <p:pic>
        <p:nvPicPr>
          <p:cNvPr id="4" name="Copyright2">
            <a:extLst>
              <a:ext uri="{FF2B5EF4-FFF2-40B4-BE49-F238E27FC236}">
                <a16:creationId xmlns:a16="http://schemas.microsoft.com/office/drawing/2014/main" id="{D92B13EB-841E-4A00-B345-D5601EDE0664}"/>
              </a:ext>
              <a:ext uri="{C183D7F6-B498-43B3-948B-1728B52AA6E4}">
                <adec:decorative xmlns:adec="http://schemas.microsoft.com/office/drawing/2017/decorative" xmlns="" val="1"/>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extLst>
      <p:ext uri="{BB962C8B-B14F-4D97-AF65-F5344CB8AC3E}">
        <p14:creationId xmlns:p14="http://schemas.microsoft.com/office/powerpoint/2010/main" val="283696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Header, Content, Full Height Picture">
    <p:bg>
      <p:bgPr>
        <a:solidFill>
          <a:schemeClr val="bg1"/>
        </a:solidFill>
        <a:effectLst/>
      </p:bgPr>
    </p:bg>
    <p:spTree>
      <p:nvGrpSpPr>
        <p:cNvPr id="1" name=""/>
        <p:cNvGrpSpPr/>
        <p:nvPr/>
      </p:nvGrpSpPr>
      <p:grpSpPr>
        <a:xfrm>
          <a:off x="0" y="0"/>
          <a:ext cx="0" cy="0"/>
          <a:chOff x="0" y="0"/>
          <a:chExt cx="0" cy="0"/>
        </a:xfrm>
      </p:grpSpPr>
      <p:pic>
        <p:nvPicPr>
          <p:cNvPr id="99" name="Background">
            <a:extLst>
              <a:ext uri="{FF2B5EF4-FFF2-40B4-BE49-F238E27FC236}">
                <a16:creationId xmlns:a16="http://schemas.microsoft.com/office/drawing/2014/main" id="{DEF6C79C-9D0E-41C2-AA50-8E21FCE741EA}"/>
              </a:ext>
              <a:ext uri="{C183D7F6-B498-43B3-948B-1728B52AA6E4}">
                <adec:decorative xmlns:adec="http://schemas.microsoft.com/office/drawing/2017/decorative" xmlns="" val="1"/>
              </a:ext>
            </a:extLst>
          </p:cNvPr>
          <p:cNvPicPr>
            <a:picLocks/>
          </p:cNvPicPr>
          <p:nvPr/>
        </p:nvPicPr>
        <p:blipFill rotWithShape="1">
          <a:blip r:embed="rId3">
            <a:extLst>
              <a:ext uri="{28A0092B-C50C-407E-A947-70E740481C1C}">
                <a14:useLocalDpi xmlns:a14="http://schemas.microsoft.com/office/drawing/2010/main" val="0"/>
              </a:ext>
            </a:extLst>
          </a:blip>
          <a:srcRect r="50690"/>
          <a:stretch/>
        </p:blipFill>
        <p:spPr>
          <a:xfrm>
            <a:off x="365761" y="1059966"/>
            <a:ext cx="5663184" cy="459972"/>
          </a:xfrm>
          <a:prstGeom prst="rect">
            <a:avLst/>
          </a:prstGeom>
        </p:spPr>
      </p:pic>
      <p:sp>
        <p:nvSpPr>
          <p:cNvPr id="97" name="Slide Number">
            <a:extLst>
              <a:ext uri="{FF2B5EF4-FFF2-40B4-BE49-F238E27FC236}">
                <a16:creationId xmlns:a16="http://schemas.microsoft.com/office/drawing/2014/main" id="{73F8E55C-0C56-481E-96C0-45506B8577FA}"/>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header, content, and full height picture</a:t>
            </a:r>
          </a:p>
        </p:txBody>
      </p:sp>
      <p:sp>
        <p:nvSpPr>
          <p:cNvPr id="12" name="Header">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1" y="1051560"/>
            <a:ext cx="5669279"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2" name="Content">
            <a:extLst>
              <a:ext uri="{FF2B5EF4-FFF2-40B4-BE49-F238E27FC236}">
                <a16:creationId xmlns:a16="http://schemas.microsoft.com/office/drawing/2014/main" id="{EEA0232A-1E36-4B66-8855-7774205AD335}"/>
              </a:ext>
            </a:extLst>
          </p:cNvPr>
          <p:cNvSpPr>
            <a:spLocks noGrp="1"/>
          </p:cNvSpPr>
          <p:nvPr>
            <p:ph idx="2" hasCustomPrompt="1"/>
          </p:nvPr>
        </p:nvSpPr>
        <p:spPr>
          <a:xfrm>
            <a:off x="365760" y="1554480"/>
            <a:ext cx="5669280" cy="4881742"/>
          </a:xfrm>
        </p:spPr>
        <p:txBody>
          <a:bodyPr>
            <a:normAutofit/>
          </a:bodyPr>
          <a:lstStyle>
            <a:lvl1pPr>
              <a:lnSpc>
                <a:spcPct val="100000"/>
              </a:lnSpc>
              <a:spcAft>
                <a:spcPts val="1200"/>
              </a:spcAft>
              <a:defRPr sz="2800">
                <a:solidFill>
                  <a:srgbClr val="232F3E"/>
                </a:solidFill>
              </a:defRPr>
            </a:lvl1pPr>
            <a:lvl2pPr marL="457200" indent="-228600">
              <a:lnSpc>
                <a:spcPct val="100000"/>
              </a:lnSpc>
              <a:spcAft>
                <a:spcPts val="1200"/>
              </a:spcAft>
              <a:defRPr sz="2400">
                <a:solidFill>
                  <a:srgbClr val="232F3E"/>
                </a:solidFill>
              </a:defRPr>
            </a:lvl2pPr>
            <a:lvl3pPr marL="684213" indent="-228600">
              <a:lnSpc>
                <a:spcPct val="100000"/>
              </a:lnSpc>
              <a:spcAft>
                <a:spcPts val="1200"/>
              </a:spcAft>
              <a:defRPr sz="2000">
                <a:solidFill>
                  <a:srgbClr val="232F3E"/>
                </a:solidFill>
              </a:defRPr>
            </a:lvl3pPr>
            <a:lvl4pPr marL="914400" indent="-228600">
              <a:lnSpc>
                <a:spcPct val="100000"/>
              </a:lnSpc>
              <a:spcAft>
                <a:spcPts val="1200"/>
              </a:spcAft>
              <a:defRPr sz="1800">
                <a:solidFill>
                  <a:srgbClr val="232F3E"/>
                </a:solidFill>
              </a:defRPr>
            </a:lvl4pPr>
            <a:lvl5pPr marL="1144588" indent="-228600">
              <a:lnSpc>
                <a:spcPct val="100000"/>
              </a:lnSpc>
              <a:spcAft>
                <a:spcPts val="12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xmlns="" val="1"/>
              </a:ext>
            </a:extLst>
          </p:cNvPr>
          <p:cNvSpPr>
            <a:spLocks noGrp="1"/>
          </p:cNvSpPr>
          <p:nvPr>
            <p:ph type="pic" idx="22" hasCustomPrompt="1"/>
          </p:nvPr>
        </p:nvSpPr>
        <p:spPr>
          <a:xfrm>
            <a:off x="6163056" y="1046819"/>
            <a:ext cx="5669280" cy="5398103"/>
          </a:xfrm>
        </p:spPr>
        <p:txBody>
          <a:bodyPr anchor="t">
            <a:noAutofit/>
          </a:bodyPr>
          <a:lstStyle>
            <a:lvl1pPr marL="0" indent="0" algn="ctr">
              <a:buNone/>
              <a:defRPr sz="28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236880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173D7629-1A9C-4345-AAF8-04B661B01BFF}"/>
              </a:ext>
              <a:ext uri="{C183D7F6-B498-43B3-948B-1728B52AA6E4}">
                <adec:decorative xmlns:adec="http://schemas.microsoft.com/office/drawing/2017/decorative" xmlns="" val="1"/>
              </a:ext>
            </a:extLst>
          </p:cNvPr>
          <p:cNvGrpSpPr/>
          <p:nvPr/>
        </p:nvGrpSpPr>
        <p:grpSpPr>
          <a:xfrm>
            <a:off x="365759" y="1028377"/>
            <a:ext cx="11484866" cy="2850096"/>
            <a:chOff x="365759" y="1028377"/>
            <a:chExt cx="11484866" cy="2850096"/>
          </a:xfrm>
        </p:grpSpPr>
        <p:pic>
          <p:nvPicPr>
            <p:cNvPr id="96" name="Background">
              <a:extLst>
                <a:ext uri="{FF2B5EF4-FFF2-40B4-BE49-F238E27FC236}">
                  <a16:creationId xmlns:a16="http://schemas.microsoft.com/office/drawing/2014/main" id="{7D5C187B-1A36-4731-9D73-181529A36405}"/>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3438144"/>
              <a:ext cx="11460480" cy="440329"/>
            </a:xfrm>
            <a:prstGeom prst="rect">
              <a:avLst/>
            </a:prstGeom>
          </p:spPr>
        </p:pic>
        <p:pic>
          <p:nvPicPr>
            <p:cNvPr id="95" name="Divider">
              <a:extLst>
                <a:ext uri="{FF2B5EF4-FFF2-40B4-BE49-F238E27FC236}">
                  <a16:creationId xmlns:a16="http://schemas.microsoft.com/office/drawing/2014/main" id="{2BB9B5CB-6BB1-45BC-9AA7-38BB668B8A35}"/>
                </a:ext>
                <a:ext uri="{C183D7F6-B498-43B3-948B-1728B52AA6E4}">
                  <adec:decorative xmlns:adec="http://schemas.microsoft.com/office/drawing/2017/decorative" xmlns=""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grpSp>
      <p:sp>
        <p:nvSpPr>
          <p:cNvPr id="97" name="Slide Number">
            <a:extLst>
              <a:ext uri="{FF2B5EF4-FFF2-40B4-BE49-F238E27FC236}">
                <a16:creationId xmlns:a16="http://schemas.microsoft.com/office/drawing/2014/main" id="{BF7951DD-641A-4F55-851E-3A3DAE548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 pictures, 2 headers, and 2 text columns</a:t>
            </a:r>
          </a:p>
        </p:txBody>
      </p:sp>
      <p:sp>
        <p:nvSpPr>
          <p:cNvPr id="22" name="Picture Left">
            <a:extLst>
              <a:ext uri="{FF2B5EF4-FFF2-40B4-BE49-F238E27FC236}">
                <a16:creationId xmlns:a16="http://schemas.microsoft.com/office/drawing/2014/main" id="{D20A7D1A-2EBE-48DA-AE10-ADAE1FC9C413}"/>
              </a:ext>
              <a:ext uri="{C183D7F6-B498-43B3-948B-1728B52AA6E4}">
                <adec:decorative xmlns:adec="http://schemas.microsoft.com/office/drawing/2017/decorative" xmlns="" val="1"/>
              </a:ext>
            </a:extLst>
          </p:cNvPr>
          <p:cNvSpPr>
            <a:spLocks noGrp="1"/>
          </p:cNvSpPr>
          <p:nvPr>
            <p:ph type="pic" idx="22" hasCustomPrompt="1"/>
          </p:nvPr>
        </p:nvSpPr>
        <p:spPr>
          <a:xfrm>
            <a:off x="2057400"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2" name="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3438144"/>
            <a:ext cx="566928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3" name="Content Left">
            <a:extLst>
              <a:ext uri="{FF2B5EF4-FFF2-40B4-BE49-F238E27FC236}">
                <a16:creationId xmlns:a16="http://schemas.microsoft.com/office/drawing/2014/main" id="{5ACBD598-6775-4223-B2AB-B169A112E3FF}"/>
              </a:ext>
            </a:extLst>
          </p:cNvPr>
          <p:cNvSpPr>
            <a:spLocks noGrp="1"/>
          </p:cNvSpPr>
          <p:nvPr>
            <p:ph idx="3" hasCustomPrompt="1"/>
          </p:nvPr>
        </p:nvSpPr>
        <p:spPr>
          <a:xfrm>
            <a:off x="365760" y="3895344"/>
            <a:ext cx="5669280" cy="2551176"/>
          </a:xfrm>
        </p:spPr>
        <p:txBody>
          <a:bodyPr>
            <a:noAutofit/>
          </a:bodyPr>
          <a:lstStyle>
            <a:lvl1pPr>
              <a:lnSpc>
                <a:spcPct val="100000"/>
              </a:lnSpc>
              <a:spcAft>
                <a:spcPts val="600"/>
              </a:spcAft>
              <a:defRPr sz="2800">
                <a:solidFill>
                  <a:srgbClr val="232F3E"/>
                </a:solidFill>
                <a:latin typeface="Amazon Ember Display"/>
              </a:defRPr>
            </a:lvl1pPr>
            <a:lvl2pPr marL="457200" indent="-228600">
              <a:lnSpc>
                <a:spcPct val="100000"/>
              </a:lnSpc>
              <a:spcAft>
                <a:spcPts val="600"/>
              </a:spcAft>
              <a:defRPr sz="2400">
                <a:solidFill>
                  <a:srgbClr val="232F3E"/>
                </a:solidFill>
                <a:latin typeface="Amazon Ember Display"/>
              </a:defRPr>
            </a:lvl2pPr>
            <a:lvl3pPr marL="684213" indent="-228600">
              <a:lnSpc>
                <a:spcPct val="100000"/>
              </a:lnSpc>
              <a:spcAft>
                <a:spcPts val="600"/>
              </a:spcAft>
              <a:defRPr sz="2000">
                <a:solidFill>
                  <a:srgbClr val="232F3E"/>
                </a:solidFill>
                <a:latin typeface="Amazon Ember Display"/>
              </a:defRPr>
            </a:lvl3pPr>
            <a:lvl4pPr marL="914400" indent="-228600">
              <a:lnSpc>
                <a:spcPct val="100000"/>
              </a:lnSpc>
              <a:spcAft>
                <a:spcPts val="600"/>
              </a:spcAft>
              <a:defRPr sz="1800">
                <a:solidFill>
                  <a:srgbClr val="232F3E"/>
                </a:solidFill>
                <a:latin typeface="Amazon Ember Display"/>
              </a:defRPr>
            </a:lvl4pPr>
            <a:lvl5pPr marL="1144588" indent="-228600">
              <a:lnSpc>
                <a:spcPct val="100000"/>
              </a:lnSpc>
              <a:spcAft>
                <a:spcPts val="600"/>
              </a:spcAft>
              <a:defRPr sz="1800">
                <a:solidFill>
                  <a:srgbClr val="232F3E"/>
                </a:solidFill>
                <a:latin typeface="Amazon Ember Display"/>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3" name="Picture Right">
            <a:extLst>
              <a:ext uri="{FF2B5EF4-FFF2-40B4-BE49-F238E27FC236}">
                <a16:creationId xmlns:a16="http://schemas.microsoft.com/office/drawing/2014/main" id="{0FC9A3C9-76CB-45ED-925D-DF04C6D528DC}"/>
              </a:ext>
              <a:ext uri="{C183D7F6-B498-43B3-948B-1728B52AA6E4}">
                <adec:decorative xmlns:adec="http://schemas.microsoft.com/office/drawing/2017/decorative" xmlns="" val="1"/>
              </a:ext>
            </a:extLst>
          </p:cNvPr>
          <p:cNvSpPr>
            <a:spLocks noGrp="1"/>
          </p:cNvSpPr>
          <p:nvPr>
            <p:ph type="pic" idx="23" hasCustomPrompt="1"/>
          </p:nvPr>
        </p:nvSpPr>
        <p:spPr>
          <a:xfrm>
            <a:off x="7891272"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3" name="Header Right">
            <a:extLst>
              <a:ext uri="{FF2B5EF4-FFF2-40B4-BE49-F238E27FC236}">
                <a16:creationId xmlns:a16="http://schemas.microsoft.com/office/drawing/2014/main" id="{08B6087B-5128-4D07-A02C-11A4D91176A4}"/>
              </a:ext>
            </a:extLst>
          </p:cNvPr>
          <p:cNvSpPr>
            <a:spLocks noGrp="1"/>
          </p:cNvSpPr>
          <p:nvPr>
            <p:ph type="body" idx="13" hasCustomPrompt="1"/>
          </p:nvPr>
        </p:nvSpPr>
        <p:spPr>
          <a:xfrm>
            <a:off x="6163056" y="3438144"/>
            <a:ext cx="5669280" cy="440329"/>
          </a:xfrm>
          <a:noFill/>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4" name="Content Right">
            <a:extLst>
              <a:ext uri="{FF2B5EF4-FFF2-40B4-BE49-F238E27FC236}">
                <a16:creationId xmlns:a16="http://schemas.microsoft.com/office/drawing/2014/main" id="{7F5B85B9-BABC-44F6-B2AE-99F02670D702}"/>
              </a:ext>
            </a:extLst>
          </p:cNvPr>
          <p:cNvSpPr>
            <a:spLocks noGrp="1"/>
          </p:cNvSpPr>
          <p:nvPr>
            <p:ph idx="4" hasCustomPrompt="1"/>
          </p:nvPr>
        </p:nvSpPr>
        <p:spPr>
          <a:xfrm>
            <a:off x="6163056" y="3895344"/>
            <a:ext cx="5669280" cy="2551176"/>
          </a:xfrm>
        </p:spPr>
        <p:txBody>
          <a:bodyPr>
            <a:noAutofit/>
          </a:bodyPr>
          <a:lstStyle>
            <a:lvl1pPr>
              <a:lnSpc>
                <a:spcPct val="100000"/>
              </a:lnSpc>
              <a:spcAft>
                <a:spcPts val="600"/>
              </a:spcAft>
              <a:defRPr sz="2800">
                <a:solidFill>
                  <a:srgbClr val="232F3E"/>
                </a:solidFill>
                <a:latin typeface="Amazon Ember Display"/>
              </a:defRPr>
            </a:lvl1pPr>
            <a:lvl2pPr marL="457200" indent="-228600">
              <a:lnSpc>
                <a:spcPct val="100000"/>
              </a:lnSpc>
              <a:spcAft>
                <a:spcPts val="600"/>
              </a:spcAft>
              <a:defRPr sz="2400">
                <a:solidFill>
                  <a:srgbClr val="232F3E"/>
                </a:solidFill>
                <a:latin typeface="Amazon Ember Display"/>
              </a:defRPr>
            </a:lvl2pPr>
            <a:lvl3pPr marL="684213" indent="-228600">
              <a:lnSpc>
                <a:spcPct val="100000"/>
              </a:lnSpc>
              <a:spcAft>
                <a:spcPts val="600"/>
              </a:spcAft>
              <a:defRPr sz="2000">
                <a:solidFill>
                  <a:srgbClr val="232F3E"/>
                </a:solidFill>
                <a:latin typeface="Amazon Ember Display"/>
              </a:defRPr>
            </a:lvl3pPr>
            <a:lvl4pPr marL="914400" indent="-228600">
              <a:lnSpc>
                <a:spcPct val="100000"/>
              </a:lnSpc>
              <a:spcAft>
                <a:spcPts val="600"/>
              </a:spcAft>
              <a:defRPr sz="1800">
                <a:solidFill>
                  <a:srgbClr val="232F3E"/>
                </a:solidFill>
                <a:latin typeface="Amazon Ember Display"/>
              </a:defRPr>
            </a:lvl4pPr>
            <a:lvl5pPr marL="1144588" indent="-228600">
              <a:lnSpc>
                <a:spcPct val="100000"/>
              </a:lnSpc>
              <a:spcAft>
                <a:spcPts val="600"/>
              </a:spcAft>
              <a:defRPr sz="1800">
                <a:solidFill>
                  <a:srgbClr val="232F3E"/>
                </a:solidFill>
                <a:latin typeface="Amazon Ember Display"/>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083266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 and 3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462D2B2A-D218-4356-AEF2-F7FF4059392D}"/>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and 3 text columns</a:t>
            </a:r>
          </a:p>
        </p:txBody>
      </p:sp>
      <p:pic>
        <p:nvPicPr>
          <p:cNvPr id="99" name="Divider">
            <a:extLst>
              <a:ext uri="{FF2B5EF4-FFF2-40B4-BE49-F238E27FC236}">
                <a16:creationId xmlns:a16="http://schemas.microsoft.com/office/drawing/2014/main" id="{7EE2A4FF-27FC-4124-82F8-941EBFCC0E4F}"/>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3749040" cy="5330952"/>
          </a:xfrm>
        </p:spPr>
        <p:txBody>
          <a:bodyPr>
            <a:noAutofit/>
          </a:bodyPr>
          <a:lstStyle>
            <a:lvl1pPr>
              <a:lnSpc>
                <a:spcPct val="100000"/>
              </a:lnSpc>
              <a:spcAft>
                <a:spcPts val="600"/>
              </a:spcAft>
              <a:defRPr sz="2800">
                <a:solidFill>
                  <a:srgbClr val="232F3E"/>
                </a:solidFill>
              </a:defRPr>
            </a:lvl1pPr>
            <a:lvl2pPr marL="457200"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Middle">
            <a:extLst>
              <a:ext uri="{FF2B5EF4-FFF2-40B4-BE49-F238E27FC236}">
                <a16:creationId xmlns:a16="http://schemas.microsoft.com/office/drawing/2014/main" id="{951E617C-D9F7-4098-883E-6A048DBCF862}"/>
              </a:ext>
            </a:extLst>
          </p:cNvPr>
          <p:cNvSpPr>
            <a:spLocks noGrp="1"/>
          </p:cNvSpPr>
          <p:nvPr>
            <p:ph idx="3" hasCustomPrompt="1"/>
          </p:nvPr>
        </p:nvSpPr>
        <p:spPr>
          <a:xfrm>
            <a:off x="4224528" y="1097280"/>
            <a:ext cx="3749040" cy="5330952"/>
          </a:xfrm>
        </p:spPr>
        <p:txBody>
          <a:bodyPr>
            <a:noAutofit/>
          </a:bodyPr>
          <a:lstStyle>
            <a:lvl1pPr>
              <a:lnSpc>
                <a:spcPct val="100000"/>
              </a:lnSpc>
              <a:spcAft>
                <a:spcPts val="600"/>
              </a:spcAft>
              <a:defRPr sz="2800">
                <a:solidFill>
                  <a:srgbClr val="232F3E"/>
                </a:solidFill>
              </a:defRPr>
            </a:lvl1pPr>
            <a:lvl2pPr marL="457200"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Right">
            <a:extLst>
              <a:ext uri="{FF2B5EF4-FFF2-40B4-BE49-F238E27FC236}">
                <a16:creationId xmlns:a16="http://schemas.microsoft.com/office/drawing/2014/main" id="{A8A7CEA5-195D-4DB0-B5A3-06CEEA93C108}"/>
              </a:ext>
            </a:extLst>
          </p:cNvPr>
          <p:cNvSpPr>
            <a:spLocks noGrp="1"/>
          </p:cNvSpPr>
          <p:nvPr>
            <p:ph idx="4" hasCustomPrompt="1"/>
          </p:nvPr>
        </p:nvSpPr>
        <p:spPr>
          <a:xfrm>
            <a:off x="8083296" y="1097280"/>
            <a:ext cx="3749040" cy="5330952"/>
          </a:xfrm>
        </p:spPr>
        <p:txBody>
          <a:bodyPr>
            <a:noAutofit/>
          </a:bodyPr>
          <a:lstStyle>
            <a:lvl1pPr>
              <a:lnSpc>
                <a:spcPct val="100000"/>
              </a:lnSpc>
              <a:spcAft>
                <a:spcPts val="600"/>
              </a:spcAft>
              <a:defRPr sz="2800">
                <a:solidFill>
                  <a:srgbClr val="232F3E"/>
                </a:solidFill>
              </a:defRPr>
            </a:lvl1pPr>
            <a:lvl2pPr marL="457200"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447102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3 Headers, and 3 Text Columns">
    <p:bg>
      <p:bgPr>
        <a:solidFill>
          <a:schemeClr val="bg1"/>
        </a:solidFill>
        <a:effectLst/>
      </p:bgPr>
    </p:bg>
    <p:spTree>
      <p:nvGrpSpPr>
        <p:cNvPr id="1" name=""/>
        <p:cNvGrpSpPr/>
        <p:nvPr/>
      </p:nvGrpSpPr>
      <p:grpSpPr>
        <a:xfrm>
          <a:off x="0" y="0"/>
          <a:ext cx="0" cy="0"/>
          <a:chOff x="0" y="0"/>
          <a:chExt cx="0" cy="0"/>
        </a:xfrm>
      </p:grpSpPr>
      <p:pic>
        <p:nvPicPr>
          <p:cNvPr id="99" name="Background">
            <a:extLst>
              <a:ext uri="{FF2B5EF4-FFF2-40B4-BE49-F238E27FC236}">
                <a16:creationId xmlns:a16="http://schemas.microsoft.com/office/drawing/2014/main" id="{5E94278F-C163-4179-AC1B-35DE088D94AB}"/>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1053311"/>
            <a:ext cx="11460480" cy="440329"/>
          </a:xfrm>
          <a:prstGeom prst="rect">
            <a:avLst/>
          </a:prstGeom>
        </p:spPr>
      </p:pic>
      <p:sp>
        <p:nvSpPr>
          <p:cNvPr id="97" name="Slide Number">
            <a:extLst>
              <a:ext uri="{FF2B5EF4-FFF2-40B4-BE49-F238E27FC236}">
                <a16:creationId xmlns:a16="http://schemas.microsoft.com/office/drawing/2014/main" id="{D472F160-9C3B-4BD6-99BB-267BDD7DD31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3 headers, and 3 text columns</a:t>
            </a:r>
          </a:p>
        </p:txBody>
      </p:sp>
      <p:sp>
        <p:nvSpPr>
          <p:cNvPr id="12" name="Content 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1053311"/>
            <a:ext cx="374904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2" name="Content Left">
            <a:extLst>
              <a:ext uri="{FF2B5EF4-FFF2-40B4-BE49-F238E27FC236}">
                <a16:creationId xmlns:a16="http://schemas.microsoft.com/office/drawing/2014/main" id="{5ACBD598-6775-4223-B2AB-B169A112E3FF}"/>
              </a:ext>
            </a:extLst>
          </p:cNvPr>
          <p:cNvSpPr>
            <a:spLocks noGrp="1"/>
          </p:cNvSpPr>
          <p:nvPr>
            <p:ph type="body" idx="2" hasCustomPrompt="1"/>
          </p:nvPr>
        </p:nvSpPr>
        <p:spPr>
          <a:xfrm>
            <a:off x="365760" y="1563624"/>
            <a:ext cx="3749040" cy="4873752"/>
          </a:xfrm>
        </p:spPr>
        <p:txBody>
          <a:bodyPr>
            <a:noAutofit/>
          </a:bodyPr>
          <a:lstStyle>
            <a:lvl1pPr>
              <a:lnSpc>
                <a:spcPct val="100000"/>
              </a:lnSpc>
              <a:spcAft>
                <a:spcPts val="600"/>
              </a:spcAft>
              <a:defRPr sz="2800">
                <a:solidFill>
                  <a:srgbClr val="232F3E"/>
                </a:solidFill>
              </a:defRPr>
            </a:lvl1pPr>
            <a:lvl2pPr marL="457200"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Content Header Middle">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4224528" y="1053311"/>
            <a:ext cx="374904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3" name="Content Middle">
            <a:extLst>
              <a:ext uri="{FF2B5EF4-FFF2-40B4-BE49-F238E27FC236}">
                <a16:creationId xmlns:a16="http://schemas.microsoft.com/office/drawing/2014/main" id="{7F5B85B9-BABC-44F6-B2AE-99F02670D702}"/>
              </a:ext>
            </a:extLst>
          </p:cNvPr>
          <p:cNvSpPr>
            <a:spLocks noGrp="1"/>
          </p:cNvSpPr>
          <p:nvPr>
            <p:ph type="body" idx="3" hasCustomPrompt="1"/>
          </p:nvPr>
        </p:nvSpPr>
        <p:spPr>
          <a:xfrm>
            <a:off x="4224528" y="1563624"/>
            <a:ext cx="3749040" cy="4873752"/>
          </a:xfrm>
        </p:spPr>
        <p:txBody>
          <a:bodyPr>
            <a:noAutofit/>
          </a:bodyPr>
          <a:lstStyle>
            <a:lvl1pPr>
              <a:lnSpc>
                <a:spcPct val="100000"/>
              </a:lnSpc>
              <a:spcAft>
                <a:spcPts val="600"/>
              </a:spcAft>
              <a:defRPr sz="2800">
                <a:solidFill>
                  <a:srgbClr val="232F3E"/>
                </a:solidFill>
              </a:defRPr>
            </a:lvl1pPr>
            <a:lvl2pPr marL="457200"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4" name="Content Header Right">
            <a:extLst>
              <a:ext uri="{FF2B5EF4-FFF2-40B4-BE49-F238E27FC236}">
                <a16:creationId xmlns:a16="http://schemas.microsoft.com/office/drawing/2014/main" id="{B3EBECE3-35F9-4AF4-A8A7-FD546C7C32D6}"/>
              </a:ext>
            </a:extLst>
          </p:cNvPr>
          <p:cNvSpPr>
            <a:spLocks noGrp="1"/>
          </p:cNvSpPr>
          <p:nvPr>
            <p:ph type="body" idx="14" hasCustomPrompt="1"/>
          </p:nvPr>
        </p:nvSpPr>
        <p:spPr>
          <a:xfrm>
            <a:off x="8083296" y="1053311"/>
            <a:ext cx="374904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4" name="Content Right">
            <a:extLst>
              <a:ext uri="{FF2B5EF4-FFF2-40B4-BE49-F238E27FC236}">
                <a16:creationId xmlns:a16="http://schemas.microsoft.com/office/drawing/2014/main" id="{92466994-EA21-45EA-9DC6-3C179254B3A8}"/>
              </a:ext>
            </a:extLst>
          </p:cNvPr>
          <p:cNvSpPr>
            <a:spLocks noGrp="1"/>
          </p:cNvSpPr>
          <p:nvPr>
            <p:ph type="body" idx="4" hasCustomPrompt="1"/>
          </p:nvPr>
        </p:nvSpPr>
        <p:spPr>
          <a:xfrm>
            <a:off x="8083296" y="1591056"/>
            <a:ext cx="3749040" cy="4843688"/>
          </a:xfrm>
        </p:spPr>
        <p:txBody>
          <a:bodyPr>
            <a:noAutofit/>
          </a:bodyPr>
          <a:lstStyle>
            <a:lvl1pPr>
              <a:lnSpc>
                <a:spcPct val="100000"/>
              </a:lnSpc>
              <a:spcAft>
                <a:spcPts val="600"/>
              </a:spcAft>
              <a:defRPr sz="2800">
                <a:solidFill>
                  <a:srgbClr val="232F3E"/>
                </a:solidFill>
              </a:defRPr>
            </a:lvl1pPr>
            <a:lvl2pPr marL="457200"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5302598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3 Lg Pics, and 3 Header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60A92DB-4EDE-4A1F-9E58-683E66BD2485}"/>
              </a:ext>
              <a:ext uri="{C183D7F6-B498-43B3-948B-1728B52AA6E4}">
                <adec:decorative xmlns:adec="http://schemas.microsoft.com/office/drawing/2017/decorative" xmlns="" val="1"/>
              </a:ext>
            </a:extLst>
          </p:cNvPr>
          <p:cNvGrpSpPr/>
          <p:nvPr/>
        </p:nvGrpSpPr>
        <p:grpSpPr>
          <a:xfrm>
            <a:off x="353568" y="1028377"/>
            <a:ext cx="11497055" cy="4238575"/>
            <a:chOff x="353568" y="1028377"/>
            <a:chExt cx="11497055" cy="4238575"/>
          </a:xfrm>
        </p:grpSpPr>
        <p:pic>
          <p:nvPicPr>
            <p:cNvPr id="98" name="Background">
              <a:extLst>
                <a:ext uri="{FF2B5EF4-FFF2-40B4-BE49-F238E27FC236}">
                  <a16:creationId xmlns:a16="http://schemas.microsoft.com/office/drawing/2014/main" id="{0A39D91E-8E12-4EDA-A92E-1823DFEBDCAE}"/>
                </a:ext>
                <a:ext uri="{C183D7F6-B498-43B3-948B-1728B52AA6E4}">
                  <adec:decorative xmlns:adec="http://schemas.microsoft.com/office/drawing/2017/decorative" xmlns=""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568" y="4663440"/>
              <a:ext cx="11460480" cy="440329"/>
            </a:xfrm>
            <a:prstGeom prst="rect">
              <a:avLst/>
            </a:prstGeom>
          </p:spPr>
        </p:pic>
        <p:pic>
          <p:nvPicPr>
            <p:cNvPr id="96" name="Divider">
              <a:extLst>
                <a:ext uri="{FF2B5EF4-FFF2-40B4-BE49-F238E27FC236}">
                  <a16:creationId xmlns:a16="http://schemas.microsoft.com/office/drawing/2014/main" id="{07A34186-F2DF-4A02-80D8-2DCF8944E228}"/>
                </a:ext>
                <a:ext uri="{C183D7F6-B498-43B3-948B-1728B52AA6E4}">
                  <adec:decorative xmlns:adec="http://schemas.microsoft.com/office/drawing/2017/decorative" xmlns=""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grpSp>
      <p:sp>
        <p:nvSpPr>
          <p:cNvPr id="97" name="Slide Number">
            <a:extLst>
              <a:ext uri="{FF2B5EF4-FFF2-40B4-BE49-F238E27FC236}">
                <a16:creationId xmlns:a16="http://schemas.microsoft.com/office/drawing/2014/main" id="{4E12A119-63D8-4FB5-9AE0-FE08C858C57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3 large pictures, and 3 headers</a:t>
            </a:r>
          </a:p>
        </p:txBody>
      </p:sp>
      <p:sp>
        <p:nvSpPr>
          <p:cNvPr id="22"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xmlns="" val="1"/>
              </a:ext>
            </a:extLst>
          </p:cNvPr>
          <p:cNvSpPr>
            <a:spLocks noGrp="1"/>
          </p:cNvSpPr>
          <p:nvPr>
            <p:ph idx="22" hasCustomPrompt="1"/>
          </p:nvPr>
        </p:nvSpPr>
        <p:spPr>
          <a:xfrm>
            <a:off x="1097280" y="2286000"/>
            <a:ext cx="2286000" cy="2286000"/>
          </a:xfrm>
        </p:spPr>
        <p:txBody>
          <a:bodyPr anchor="t">
            <a:noAutofit/>
          </a:bodyPr>
          <a:lstStyle>
            <a:lvl1pPr marL="0" indent="0" algn="ctr">
              <a:buNone/>
              <a:defRPr sz="2000">
                <a:solidFill>
                  <a:schemeClr val="tx2"/>
                </a:solidFill>
                <a:latin typeface="+mn-lt"/>
              </a:defRPr>
            </a:lvl1pPr>
          </a:lstStyle>
          <a:p>
            <a:r>
              <a:rPr lang="en-US" dirty="0"/>
              <a:t>Click icon to add image</a:t>
            </a:r>
          </a:p>
        </p:txBody>
      </p:sp>
      <p:sp>
        <p:nvSpPr>
          <p:cNvPr id="12" name="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4663440"/>
            <a:ext cx="3749040" cy="440329"/>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Amazon Ember Display"/>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3"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xmlns="" val="1"/>
              </a:ext>
            </a:extLst>
          </p:cNvPr>
          <p:cNvSpPr>
            <a:spLocks noGrp="1"/>
          </p:cNvSpPr>
          <p:nvPr>
            <p:ph idx="10" hasCustomPrompt="1"/>
          </p:nvPr>
        </p:nvSpPr>
        <p:spPr>
          <a:xfrm>
            <a:off x="4956048" y="2286000"/>
            <a:ext cx="2286000" cy="2286000"/>
          </a:xfrm>
        </p:spPr>
        <p:txBody>
          <a:bodyPr anchor="t">
            <a:noAutofit/>
          </a:bodyPr>
          <a:lstStyle>
            <a:lvl1pPr marL="0" indent="0" algn="ctr">
              <a:buNone/>
              <a:defRPr sz="2000">
                <a:solidFill>
                  <a:schemeClr val="tx2"/>
                </a:solidFill>
                <a:latin typeface="+mn-lt"/>
              </a:defRPr>
            </a:lvl1pPr>
          </a:lstStyle>
          <a:p>
            <a:r>
              <a:rPr lang="en-US"/>
              <a:t>Click icon to add image</a:t>
            </a:r>
          </a:p>
        </p:txBody>
      </p:sp>
      <p:sp>
        <p:nvSpPr>
          <p:cNvPr id="13" name="Header Center Left">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4224528" y="4663440"/>
            <a:ext cx="3749040" cy="440329"/>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4"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xmlns="" val="1"/>
              </a:ext>
            </a:extLst>
          </p:cNvPr>
          <p:cNvSpPr>
            <a:spLocks noGrp="1"/>
          </p:cNvSpPr>
          <p:nvPr>
            <p:ph idx="24" hasCustomPrompt="1"/>
          </p:nvPr>
        </p:nvSpPr>
        <p:spPr>
          <a:xfrm>
            <a:off x="8814816" y="2286000"/>
            <a:ext cx="2286000" cy="2286000"/>
          </a:xfrm>
        </p:spPr>
        <p:txBody>
          <a:bodyPr anchor="t">
            <a:noAutofit/>
          </a:bodyPr>
          <a:lstStyle>
            <a:lvl1pPr marL="0" indent="0" algn="ctr">
              <a:buNone/>
              <a:defRPr sz="2000">
                <a:solidFill>
                  <a:schemeClr val="tx2"/>
                </a:solidFill>
                <a:latin typeface="+mn-lt"/>
              </a:defRPr>
            </a:lvl1pPr>
          </a:lstStyle>
          <a:p>
            <a:r>
              <a:rPr lang="en-US" dirty="0"/>
              <a:t>Click icon to add image</a:t>
            </a:r>
          </a:p>
        </p:txBody>
      </p:sp>
      <p:sp>
        <p:nvSpPr>
          <p:cNvPr id="14" name="Header Center Right">
            <a:extLst>
              <a:ext uri="{FF2B5EF4-FFF2-40B4-BE49-F238E27FC236}">
                <a16:creationId xmlns:a16="http://schemas.microsoft.com/office/drawing/2014/main" id="{CF01F87A-DBEF-4657-8500-6A751FF3BC24}"/>
              </a:ext>
            </a:extLst>
          </p:cNvPr>
          <p:cNvSpPr>
            <a:spLocks noGrp="1"/>
          </p:cNvSpPr>
          <p:nvPr>
            <p:ph type="body" idx="14" hasCustomPrompt="1"/>
          </p:nvPr>
        </p:nvSpPr>
        <p:spPr>
          <a:xfrm>
            <a:off x="8083296" y="4663440"/>
            <a:ext cx="3749040" cy="440329"/>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Tree>
    <p:custDataLst>
      <p:tags r:id="rId1"/>
    </p:custDataLst>
    <p:extLst>
      <p:ext uri="{BB962C8B-B14F-4D97-AF65-F5344CB8AC3E}">
        <p14:creationId xmlns:p14="http://schemas.microsoft.com/office/powerpoint/2010/main" val="2717545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3 Pictures, and 3 Text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C486246-EB4C-49BA-AED3-F7550CA0BAF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3 picture, and 3 text columns</a:t>
            </a:r>
          </a:p>
        </p:txBody>
      </p:sp>
      <p:pic>
        <p:nvPicPr>
          <p:cNvPr id="99" name="Divider">
            <a:extLst>
              <a:ext uri="{FF2B5EF4-FFF2-40B4-BE49-F238E27FC236}">
                <a16:creationId xmlns:a16="http://schemas.microsoft.com/office/drawing/2014/main" id="{6FD66F17-7724-455C-B925-81DD7A5F769A}"/>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2"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xmlns="" val="1"/>
              </a:ext>
            </a:extLst>
          </p:cNvPr>
          <p:cNvSpPr>
            <a:spLocks noGrp="1"/>
          </p:cNvSpPr>
          <p:nvPr>
            <p:ph type="pic" idx="22" hasCustomPrompt="1"/>
          </p:nvPr>
        </p:nvSpPr>
        <p:spPr>
          <a:xfrm>
            <a:off x="1097280" y="2286000"/>
            <a:ext cx="2286000" cy="2286000"/>
          </a:xfrm>
        </p:spPr>
        <p:txBody>
          <a:bodyPr anchor="t">
            <a:normAutofit/>
          </a:bodyPr>
          <a:lstStyle>
            <a:lvl1pPr marL="0" indent="0" algn="ctr">
              <a:buNone/>
              <a:defRPr sz="2000">
                <a:solidFill>
                  <a:srgbClr val="232F3E"/>
                </a:solidFill>
                <a:latin typeface="+mn-lt"/>
              </a:defRPr>
            </a:lvl1pPr>
          </a:lstStyle>
          <a:p>
            <a:r>
              <a:rPr lang="en-US" dirty="0"/>
              <a:t>Click icon to add image</a:t>
            </a:r>
          </a:p>
        </p:txBody>
      </p:sp>
      <p:sp>
        <p:nvSpPr>
          <p:cNvPr id="3" name="Content Left">
            <a:extLst>
              <a:ext uri="{FF2B5EF4-FFF2-40B4-BE49-F238E27FC236}">
                <a16:creationId xmlns:a16="http://schemas.microsoft.com/office/drawing/2014/main" id="{CEBB69C5-28A4-4F99-A9FE-572F9D53CF4E}"/>
              </a:ext>
            </a:extLst>
          </p:cNvPr>
          <p:cNvSpPr>
            <a:spLocks noGrp="1"/>
          </p:cNvSpPr>
          <p:nvPr>
            <p:ph type="body" idx="3" hasCustomPrompt="1"/>
          </p:nvPr>
        </p:nvSpPr>
        <p:spPr>
          <a:xfrm>
            <a:off x="365760" y="4663440"/>
            <a:ext cx="3749040" cy="1783080"/>
          </a:xfrm>
          <a:noFill/>
          <a:ln>
            <a:noFill/>
          </a:ln>
        </p:spPr>
        <p:txBody>
          <a:bodyPr lIns="91440" anchor="t">
            <a:noAutofit/>
          </a:bodyPr>
          <a:lstStyle>
            <a:lvl1pPr marL="0" indent="0" algn="ctr">
              <a:lnSpc>
                <a:spcPct val="100000"/>
              </a:lnSpc>
              <a:spcBef>
                <a:spcPts val="0"/>
              </a:spcBef>
              <a:spcAft>
                <a:spcPts val="0"/>
              </a:spcAft>
              <a:buNone/>
              <a:defRPr sz="24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content text</a:t>
            </a:r>
          </a:p>
        </p:txBody>
      </p:sp>
      <p:sp>
        <p:nvSpPr>
          <p:cNvPr id="23"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xmlns="" val="1"/>
              </a:ext>
            </a:extLst>
          </p:cNvPr>
          <p:cNvSpPr>
            <a:spLocks noGrp="1"/>
          </p:cNvSpPr>
          <p:nvPr>
            <p:ph type="pic" idx="23" hasCustomPrompt="1"/>
          </p:nvPr>
        </p:nvSpPr>
        <p:spPr>
          <a:xfrm>
            <a:off x="4956048" y="2286000"/>
            <a:ext cx="2286000" cy="2286000"/>
          </a:xfrm>
        </p:spPr>
        <p:txBody>
          <a:bodyPr anchor="t">
            <a:normAutofit/>
          </a:bodyPr>
          <a:lstStyle>
            <a:lvl1pPr marL="0" indent="0" algn="ctr">
              <a:buNone/>
              <a:defRPr sz="2000">
                <a:solidFill>
                  <a:srgbClr val="232F3E"/>
                </a:solidFill>
                <a:latin typeface="+mn-lt"/>
              </a:defRPr>
            </a:lvl1pPr>
          </a:lstStyle>
          <a:p>
            <a:r>
              <a:rPr lang="en-US" dirty="0"/>
              <a:t>Click icon to add image</a:t>
            </a:r>
          </a:p>
        </p:txBody>
      </p:sp>
      <p:sp>
        <p:nvSpPr>
          <p:cNvPr id="4" name="Content Middle">
            <a:extLst>
              <a:ext uri="{FF2B5EF4-FFF2-40B4-BE49-F238E27FC236}">
                <a16:creationId xmlns:a16="http://schemas.microsoft.com/office/drawing/2014/main" id="{04C41CFA-9BF9-474A-89A9-E22790A538E2}"/>
              </a:ext>
            </a:extLst>
          </p:cNvPr>
          <p:cNvSpPr>
            <a:spLocks noGrp="1"/>
          </p:cNvSpPr>
          <p:nvPr>
            <p:ph type="body" idx="4" hasCustomPrompt="1"/>
          </p:nvPr>
        </p:nvSpPr>
        <p:spPr>
          <a:xfrm>
            <a:off x="4224528" y="4663440"/>
            <a:ext cx="3749040" cy="1783080"/>
          </a:xfrm>
          <a:noFill/>
          <a:ln>
            <a:noFill/>
          </a:ln>
        </p:spPr>
        <p:txBody>
          <a:bodyPr lIns="91440" anchor="t">
            <a:noAutofit/>
          </a:bodyPr>
          <a:lstStyle>
            <a:lvl1pPr marL="0" indent="0" algn="ctr">
              <a:lnSpc>
                <a:spcPct val="100000"/>
              </a:lnSpc>
              <a:spcBef>
                <a:spcPts val="0"/>
              </a:spcBef>
              <a:spcAft>
                <a:spcPts val="0"/>
              </a:spcAft>
              <a:buNone/>
              <a:defRPr sz="24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content text</a:t>
            </a:r>
          </a:p>
        </p:txBody>
      </p:sp>
      <p:sp>
        <p:nvSpPr>
          <p:cNvPr id="24"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xmlns="" val="1"/>
              </a:ext>
            </a:extLst>
          </p:cNvPr>
          <p:cNvSpPr>
            <a:spLocks noGrp="1"/>
          </p:cNvSpPr>
          <p:nvPr>
            <p:ph type="pic" idx="24" hasCustomPrompt="1"/>
          </p:nvPr>
        </p:nvSpPr>
        <p:spPr>
          <a:xfrm>
            <a:off x="8814816" y="2286000"/>
            <a:ext cx="2286000" cy="2286000"/>
          </a:xfrm>
        </p:spPr>
        <p:txBody>
          <a:bodyPr anchor="t">
            <a:normAutofit/>
          </a:bodyPr>
          <a:lstStyle>
            <a:lvl1pPr marL="0" indent="0" algn="ctr">
              <a:buNone/>
              <a:defRPr sz="2000">
                <a:solidFill>
                  <a:srgbClr val="232F3E"/>
                </a:solidFill>
                <a:latin typeface="+mn-lt"/>
              </a:defRPr>
            </a:lvl1pPr>
          </a:lstStyle>
          <a:p>
            <a:r>
              <a:rPr lang="en-US" dirty="0"/>
              <a:t>Click icon to add image</a:t>
            </a:r>
          </a:p>
        </p:txBody>
      </p:sp>
      <p:sp>
        <p:nvSpPr>
          <p:cNvPr id="5" name="Content Right">
            <a:extLst>
              <a:ext uri="{FF2B5EF4-FFF2-40B4-BE49-F238E27FC236}">
                <a16:creationId xmlns:a16="http://schemas.microsoft.com/office/drawing/2014/main" id="{CF01F87A-DBEF-4657-8500-6A751FF3BC24}"/>
              </a:ext>
            </a:extLst>
          </p:cNvPr>
          <p:cNvSpPr>
            <a:spLocks noGrp="1"/>
          </p:cNvSpPr>
          <p:nvPr>
            <p:ph type="body" idx="5" hasCustomPrompt="1"/>
          </p:nvPr>
        </p:nvSpPr>
        <p:spPr>
          <a:xfrm>
            <a:off x="8083296" y="4663440"/>
            <a:ext cx="3749040" cy="1783080"/>
          </a:xfrm>
          <a:noFill/>
          <a:ln>
            <a:noFill/>
          </a:ln>
        </p:spPr>
        <p:txBody>
          <a:bodyPr lIns="91440" anchor="t">
            <a:noAutofit/>
          </a:bodyPr>
          <a:lstStyle>
            <a:lvl1pPr marL="0" indent="0" algn="ctr">
              <a:lnSpc>
                <a:spcPct val="100000"/>
              </a:lnSpc>
              <a:spcBef>
                <a:spcPts val="0"/>
              </a:spcBef>
              <a:spcAft>
                <a:spcPts val="0"/>
              </a:spcAft>
              <a:buNone/>
              <a:defRPr sz="24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content text</a:t>
            </a:r>
          </a:p>
        </p:txBody>
      </p:sp>
    </p:spTree>
    <p:custDataLst>
      <p:tags r:id="rId1"/>
    </p:custDataLst>
    <p:extLst>
      <p:ext uri="{BB962C8B-B14F-4D97-AF65-F5344CB8AC3E}">
        <p14:creationId xmlns:p14="http://schemas.microsoft.com/office/powerpoint/2010/main" val="3427868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Header, 3 Pictures, and 3 Text Label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C486246-EB4C-49BA-AED3-F7550CA0BAF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6"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header, 3 picture, and 3 labels</a:t>
            </a:r>
          </a:p>
        </p:txBody>
      </p:sp>
      <p:pic>
        <p:nvPicPr>
          <p:cNvPr id="99" name="Divider">
            <a:extLst>
              <a:ext uri="{FF2B5EF4-FFF2-40B4-BE49-F238E27FC236}">
                <a16:creationId xmlns:a16="http://schemas.microsoft.com/office/drawing/2014/main" id="{ED3BCD03-2F61-469D-A4B4-1B61BB21D364}"/>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Description">
            <a:extLst>
              <a:ext uri="{FF2B5EF4-FFF2-40B4-BE49-F238E27FC236}">
                <a16:creationId xmlns:a16="http://schemas.microsoft.com/office/drawing/2014/main" id="{125C2183-0325-4A52-BF1F-38F8AAFA8B4A}"/>
              </a:ext>
            </a:extLst>
          </p:cNvPr>
          <p:cNvSpPr>
            <a:spLocks noGrp="1"/>
          </p:cNvSpPr>
          <p:nvPr>
            <p:ph type="body" idx="2"/>
          </p:nvPr>
        </p:nvSpPr>
        <p:spPr>
          <a:xfrm>
            <a:off x="365125" y="1084263"/>
            <a:ext cx="11466576" cy="1158011"/>
          </a:xfrm>
        </p:spPr>
        <p:txBody>
          <a:bodyPr/>
          <a:lstStyle>
            <a:lvl1pPr marL="0" indent="0">
              <a:spcAft>
                <a:spcPts val="0"/>
              </a:spcAft>
              <a:buNone/>
              <a:defRPr>
                <a:solidFill>
                  <a:srgbClr val="232F3E"/>
                </a:solidFill>
                <a:latin typeface="+mn-lt"/>
              </a:defRPr>
            </a:lvl1pPr>
            <a:lvl2pPr marL="457200" indent="0">
              <a:buNone/>
              <a:defRPr/>
            </a:lvl2pPr>
          </a:lstStyle>
          <a:p>
            <a:pPr lvl="0"/>
            <a:r>
              <a:rPr lang="en-US"/>
              <a:t>Edit Master text styles</a:t>
            </a:r>
          </a:p>
        </p:txBody>
      </p:sp>
      <p:sp>
        <p:nvSpPr>
          <p:cNvPr id="22"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xmlns="" val="1"/>
              </a:ext>
            </a:extLst>
          </p:cNvPr>
          <p:cNvSpPr>
            <a:spLocks noGrp="1"/>
          </p:cNvSpPr>
          <p:nvPr>
            <p:ph type="pic" idx="22" hasCustomPrompt="1"/>
          </p:nvPr>
        </p:nvSpPr>
        <p:spPr>
          <a:xfrm>
            <a:off x="1097280" y="2286000"/>
            <a:ext cx="2286000" cy="2286000"/>
          </a:xfrm>
        </p:spPr>
        <p:txBody>
          <a:bodyPr anchor="t">
            <a:normAutofit/>
          </a:bodyPr>
          <a:lstStyle>
            <a:lvl1pPr marL="0" indent="0" algn="ctr">
              <a:buNone/>
              <a:defRPr sz="2000">
                <a:solidFill>
                  <a:srgbClr val="232F3E"/>
                </a:solidFill>
                <a:latin typeface="+mn-lt"/>
              </a:defRPr>
            </a:lvl1pPr>
          </a:lstStyle>
          <a:p>
            <a:r>
              <a:rPr lang="en-US" dirty="0"/>
              <a:t>Click icon to add image</a:t>
            </a:r>
          </a:p>
        </p:txBody>
      </p:sp>
      <p:sp>
        <p:nvSpPr>
          <p:cNvPr id="3" name="Content Left">
            <a:extLst>
              <a:ext uri="{FF2B5EF4-FFF2-40B4-BE49-F238E27FC236}">
                <a16:creationId xmlns:a16="http://schemas.microsoft.com/office/drawing/2014/main" id="{CEBB69C5-28A4-4F99-A9FE-572F9D53CF4E}"/>
              </a:ext>
            </a:extLst>
          </p:cNvPr>
          <p:cNvSpPr>
            <a:spLocks noGrp="1"/>
          </p:cNvSpPr>
          <p:nvPr>
            <p:ph type="body" idx="3" hasCustomPrompt="1"/>
          </p:nvPr>
        </p:nvSpPr>
        <p:spPr>
          <a:xfrm>
            <a:off x="365760" y="4663440"/>
            <a:ext cx="3749040" cy="1783080"/>
          </a:xfrm>
          <a:noFill/>
          <a:ln>
            <a:noFill/>
          </a:ln>
        </p:spPr>
        <p:txBody>
          <a:bodyPr lIns="91440" anchor="t">
            <a:noAutofit/>
          </a:bodyPr>
          <a:lstStyle>
            <a:lvl1pPr marL="0" indent="0" algn="ctr">
              <a:lnSpc>
                <a:spcPct val="100000"/>
              </a:lnSpc>
              <a:spcBef>
                <a:spcPts val="0"/>
              </a:spcBef>
              <a:spcAft>
                <a:spcPts val="0"/>
              </a:spcAft>
              <a:buNone/>
              <a:defRPr sz="24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content text</a:t>
            </a:r>
          </a:p>
        </p:txBody>
      </p:sp>
      <p:sp>
        <p:nvSpPr>
          <p:cNvPr id="23"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xmlns="" val="1"/>
              </a:ext>
            </a:extLst>
          </p:cNvPr>
          <p:cNvSpPr>
            <a:spLocks noGrp="1"/>
          </p:cNvSpPr>
          <p:nvPr>
            <p:ph type="pic" idx="23" hasCustomPrompt="1"/>
          </p:nvPr>
        </p:nvSpPr>
        <p:spPr>
          <a:xfrm>
            <a:off x="4956048" y="2286000"/>
            <a:ext cx="2286000" cy="2286000"/>
          </a:xfrm>
        </p:spPr>
        <p:txBody>
          <a:bodyPr anchor="t">
            <a:normAutofit/>
          </a:bodyPr>
          <a:lstStyle>
            <a:lvl1pPr marL="0" indent="0" algn="ctr">
              <a:buNone/>
              <a:defRPr sz="2000">
                <a:solidFill>
                  <a:srgbClr val="232F3E"/>
                </a:solidFill>
                <a:latin typeface="+mn-lt"/>
              </a:defRPr>
            </a:lvl1pPr>
          </a:lstStyle>
          <a:p>
            <a:r>
              <a:rPr lang="en-US" dirty="0"/>
              <a:t>Click icon to add image</a:t>
            </a:r>
          </a:p>
        </p:txBody>
      </p:sp>
      <p:sp>
        <p:nvSpPr>
          <p:cNvPr id="4" name="Content Middle">
            <a:extLst>
              <a:ext uri="{FF2B5EF4-FFF2-40B4-BE49-F238E27FC236}">
                <a16:creationId xmlns:a16="http://schemas.microsoft.com/office/drawing/2014/main" id="{04C41CFA-9BF9-474A-89A9-E22790A538E2}"/>
              </a:ext>
            </a:extLst>
          </p:cNvPr>
          <p:cNvSpPr>
            <a:spLocks noGrp="1"/>
          </p:cNvSpPr>
          <p:nvPr>
            <p:ph type="body" idx="4" hasCustomPrompt="1"/>
          </p:nvPr>
        </p:nvSpPr>
        <p:spPr>
          <a:xfrm>
            <a:off x="4224528" y="4663440"/>
            <a:ext cx="3749040" cy="1783080"/>
          </a:xfrm>
          <a:noFill/>
          <a:ln>
            <a:noFill/>
          </a:ln>
        </p:spPr>
        <p:txBody>
          <a:bodyPr lIns="91440" anchor="t">
            <a:noAutofit/>
          </a:bodyPr>
          <a:lstStyle>
            <a:lvl1pPr marL="0" indent="0" algn="ctr">
              <a:lnSpc>
                <a:spcPct val="100000"/>
              </a:lnSpc>
              <a:spcBef>
                <a:spcPts val="0"/>
              </a:spcBef>
              <a:spcAft>
                <a:spcPts val="0"/>
              </a:spcAft>
              <a:buNone/>
              <a:defRPr sz="24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content text</a:t>
            </a:r>
          </a:p>
        </p:txBody>
      </p:sp>
      <p:sp>
        <p:nvSpPr>
          <p:cNvPr id="24"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xmlns="" val="1"/>
              </a:ext>
            </a:extLst>
          </p:cNvPr>
          <p:cNvSpPr>
            <a:spLocks noGrp="1"/>
          </p:cNvSpPr>
          <p:nvPr>
            <p:ph type="pic" idx="24" hasCustomPrompt="1"/>
          </p:nvPr>
        </p:nvSpPr>
        <p:spPr>
          <a:xfrm>
            <a:off x="8814816" y="2286000"/>
            <a:ext cx="2286000" cy="2286000"/>
          </a:xfrm>
        </p:spPr>
        <p:txBody>
          <a:bodyPr anchor="t">
            <a:normAutofit/>
          </a:bodyPr>
          <a:lstStyle>
            <a:lvl1pPr marL="0" indent="0" algn="ctr">
              <a:buNone/>
              <a:defRPr sz="2000">
                <a:solidFill>
                  <a:srgbClr val="232F3E"/>
                </a:solidFill>
                <a:latin typeface="+mn-lt"/>
              </a:defRPr>
            </a:lvl1pPr>
          </a:lstStyle>
          <a:p>
            <a:r>
              <a:rPr lang="en-US" dirty="0"/>
              <a:t>Click icon to add image</a:t>
            </a:r>
          </a:p>
        </p:txBody>
      </p:sp>
      <p:sp>
        <p:nvSpPr>
          <p:cNvPr id="5" name="Content Right">
            <a:extLst>
              <a:ext uri="{FF2B5EF4-FFF2-40B4-BE49-F238E27FC236}">
                <a16:creationId xmlns:a16="http://schemas.microsoft.com/office/drawing/2014/main" id="{CF01F87A-DBEF-4657-8500-6A751FF3BC24}"/>
              </a:ext>
            </a:extLst>
          </p:cNvPr>
          <p:cNvSpPr>
            <a:spLocks noGrp="1"/>
          </p:cNvSpPr>
          <p:nvPr>
            <p:ph type="body" idx="5" hasCustomPrompt="1"/>
          </p:nvPr>
        </p:nvSpPr>
        <p:spPr>
          <a:xfrm>
            <a:off x="8083296" y="4663440"/>
            <a:ext cx="3749040" cy="1783080"/>
          </a:xfrm>
          <a:noFill/>
          <a:ln>
            <a:noFill/>
          </a:ln>
        </p:spPr>
        <p:txBody>
          <a:bodyPr lIns="91440" anchor="t">
            <a:noAutofit/>
          </a:bodyPr>
          <a:lstStyle>
            <a:lvl1pPr marL="0" indent="0" algn="ctr">
              <a:lnSpc>
                <a:spcPct val="100000"/>
              </a:lnSpc>
              <a:spcBef>
                <a:spcPts val="0"/>
              </a:spcBef>
              <a:spcAft>
                <a:spcPts val="0"/>
              </a:spcAft>
              <a:buNone/>
              <a:defRPr sz="24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content text</a:t>
            </a:r>
          </a:p>
        </p:txBody>
      </p:sp>
    </p:spTree>
    <p:custDataLst>
      <p:tags r:id="rId1"/>
    </p:custDataLst>
    <p:extLst>
      <p:ext uri="{BB962C8B-B14F-4D97-AF65-F5344CB8AC3E}">
        <p14:creationId xmlns:p14="http://schemas.microsoft.com/office/powerpoint/2010/main" val="24426408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3 Pics, and 3 Text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C486246-EB4C-49BA-AED3-F7550CA0BAF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3 pictures, and 3 text columns</a:t>
            </a:r>
          </a:p>
        </p:txBody>
      </p:sp>
      <p:pic>
        <p:nvPicPr>
          <p:cNvPr id="99" name="Divider">
            <a:extLst>
              <a:ext uri="{FF2B5EF4-FFF2-40B4-BE49-F238E27FC236}">
                <a16:creationId xmlns:a16="http://schemas.microsoft.com/office/drawing/2014/main" id="{F8C81323-B9A7-416C-ADF9-5BE9CC234E80}"/>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2"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xmlns="" val="1"/>
              </a:ext>
            </a:extLst>
          </p:cNvPr>
          <p:cNvSpPr>
            <a:spLocks noGrp="1"/>
          </p:cNvSpPr>
          <p:nvPr>
            <p:ph type="pic" idx="22" hasCustomPrompt="1"/>
          </p:nvPr>
        </p:nvSpPr>
        <p:spPr>
          <a:xfrm>
            <a:off x="1097280"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 name="Content Left">
            <a:extLst>
              <a:ext uri="{FF2B5EF4-FFF2-40B4-BE49-F238E27FC236}">
                <a16:creationId xmlns:a16="http://schemas.microsoft.com/office/drawing/2014/main" id="{5ACBD598-6775-4223-B2AB-B169A112E3FF}"/>
              </a:ext>
            </a:extLst>
          </p:cNvPr>
          <p:cNvSpPr>
            <a:spLocks noGrp="1"/>
          </p:cNvSpPr>
          <p:nvPr>
            <p:ph type="body" idx="2" hasCustomPrompt="1"/>
          </p:nvPr>
        </p:nvSpPr>
        <p:spPr>
          <a:xfrm>
            <a:off x="365760" y="3429000"/>
            <a:ext cx="3749040" cy="299923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xmlns="" val="1"/>
              </a:ext>
            </a:extLst>
          </p:cNvPr>
          <p:cNvSpPr>
            <a:spLocks noGrp="1"/>
          </p:cNvSpPr>
          <p:nvPr>
            <p:ph type="pic" idx="3" hasCustomPrompt="1"/>
          </p:nvPr>
        </p:nvSpPr>
        <p:spPr>
          <a:xfrm>
            <a:off x="4956048"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6" name="Content Middle">
            <a:extLst>
              <a:ext uri="{FF2B5EF4-FFF2-40B4-BE49-F238E27FC236}">
                <a16:creationId xmlns:a16="http://schemas.microsoft.com/office/drawing/2014/main" id="{7F5B85B9-BABC-44F6-B2AE-99F02670D702}"/>
              </a:ext>
            </a:extLst>
          </p:cNvPr>
          <p:cNvSpPr>
            <a:spLocks noGrp="1"/>
          </p:cNvSpPr>
          <p:nvPr>
            <p:ph type="body" idx="3" hasCustomPrompt="1"/>
          </p:nvPr>
        </p:nvSpPr>
        <p:spPr>
          <a:xfrm>
            <a:off x="4224528" y="3429000"/>
            <a:ext cx="3749040" cy="299923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4"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xmlns="" val="1"/>
              </a:ext>
            </a:extLst>
          </p:cNvPr>
          <p:cNvSpPr>
            <a:spLocks noGrp="1"/>
          </p:cNvSpPr>
          <p:nvPr>
            <p:ph type="pic" idx="24" hasCustomPrompt="1"/>
          </p:nvPr>
        </p:nvSpPr>
        <p:spPr>
          <a:xfrm>
            <a:off x="8814816"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4" name="Content Right">
            <a:extLst>
              <a:ext uri="{FF2B5EF4-FFF2-40B4-BE49-F238E27FC236}">
                <a16:creationId xmlns:a16="http://schemas.microsoft.com/office/drawing/2014/main" id="{FD28CF85-103D-4AC7-BF7A-D32715F9433A}"/>
              </a:ext>
            </a:extLst>
          </p:cNvPr>
          <p:cNvSpPr>
            <a:spLocks noGrp="1"/>
          </p:cNvSpPr>
          <p:nvPr>
            <p:ph type="body" idx="4" hasCustomPrompt="1"/>
          </p:nvPr>
        </p:nvSpPr>
        <p:spPr>
          <a:xfrm>
            <a:off x="8083296" y="3429000"/>
            <a:ext cx="3749040" cy="299923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6446623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3 Pics, 3 Headers, and 3 Text Column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B67500C0-6D58-4DF1-8F3C-58EFF359ECA6}"/>
              </a:ext>
              <a:ext uri="{C183D7F6-B498-43B3-948B-1728B52AA6E4}">
                <adec:decorative xmlns:adec="http://schemas.microsoft.com/office/drawing/2017/decorative" xmlns="" val="1"/>
              </a:ext>
            </a:extLst>
          </p:cNvPr>
          <p:cNvGrpSpPr/>
          <p:nvPr/>
        </p:nvGrpSpPr>
        <p:grpSpPr>
          <a:xfrm>
            <a:off x="365759" y="1028377"/>
            <a:ext cx="11484864" cy="2875792"/>
            <a:chOff x="365759" y="1028377"/>
            <a:chExt cx="11484864" cy="2875792"/>
          </a:xfrm>
        </p:grpSpPr>
        <p:pic>
          <p:nvPicPr>
            <p:cNvPr id="96" name="Background">
              <a:extLst>
                <a:ext uri="{FF2B5EF4-FFF2-40B4-BE49-F238E27FC236}">
                  <a16:creationId xmlns:a16="http://schemas.microsoft.com/office/drawing/2014/main" id="{7D9831B3-B423-413E-89D0-129775480B70}"/>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3429000"/>
              <a:ext cx="11460480" cy="440329"/>
            </a:xfrm>
            <a:prstGeom prst="rect">
              <a:avLst/>
            </a:prstGeom>
          </p:spPr>
        </p:pic>
        <p:pic>
          <p:nvPicPr>
            <p:cNvPr id="95" name="Divider">
              <a:extLst>
                <a:ext uri="{FF2B5EF4-FFF2-40B4-BE49-F238E27FC236}">
                  <a16:creationId xmlns:a16="http://schemas.microsoft.com/office/drawing/2014/main" id="{747EDC26-917A-4143-823B-A7407C3FC37D}"/>
                </a:ext>
                <a:ext uri="{C183D7F6-B498-43B3-948B-1728B52AA6E4}">
                  <adec:decorative xmlns:adec="http://schemas.microsoft.com/office/drawing/2017/decorative" xmlns=""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grpSp>
      <p:sp>
        <p:nvSpPr>
          <p:cNvPr id="97" name="Slide Number">
            <a:extLst>
              <a:ext uri="{FF2B5EF4-FFF2-40B4-BE49-F238E27FC236}">
                <a16:creationId xmlns:a16="http://schemas.microsoft.com/office/drawing/2014/main" id="{1C486246-EB4C-49BA-AED3-F7550CA0BAF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1" y="301752"/>
            <a:ext cx="11466576" cy="731318"/>
          </a:xfrm>
        </p:spPr>
        <p:txBody>
          <a:bodyPr/>
          <a:lstStyle>
            <a:lvl1pPr>
              <a:defRPr>
                <a:solidFill>
                  <a:srgbClr val="232F3E"/>
                </a:solidFill>
                <a:latin typeface="Amazon Ember Display Heavy"/>
              </a:defRPr>
            </a:lvl1pPr>
          </a:lstStyle>
          <a:p>
            <a:r>
              <a:rPr lang="en-US" dirty="0"/>
              <a:t>Title, 3 pictures , 3 headers, and 3 text columns</a:t>
            </a:r>
          </a:p>
        </p:txBody>
      </p:sp>
      <p:sp>
        <p:nvSpPr>
          <p:cNvPr id="22"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xmlns="" val="1"/>
              </a:ext>
            </a:extLst>
          </p:cNvPr>
          <p:cNvSpPr>
            <a:spLocks noGrp="1"/>
          </p:cNvSpPr>
          <p:nvPr>
            <p:ph type="pic" idx="22" hasCustomPrompt="1"/>
          </p:nvPr>
        </p:nvSpPr>
        <p:spPr>
          <a:xfrm>
            <a:off x="1097280" y="1097280"/>
            <a:ext cx="2286000" cy="2286000"/>
          </a:xfrm>
        </p:spPr>
        <p:txBody>
          <a:bodyPr anchor="t">
            <a:noAutofit/>
          </a:bodyPr>
          <a:lstStyle>
            <a:lvl1pPr marL="0" indent="0" algn="ctr">
              <a:buNone/>
              <a:defRPr sz="2400">
                <a:solidFill>
                  <a:srgbClr val="232F3E"/>
                </a:solidFill>
              </a:defRPr>
            </a:lvl1pPr>
          </a:lstStyle>
          <a:p>
            <a:r>
              <a:rPr lang="en-US" dirty="0"/>
              <a:t>Click icon to add image</a:t>
            </a:r>
          </a:p>
        </p:txBody>
      </p:sp>
      <p:sp>
        <p:nvSpPr>
          <p:cNvPr id="12" name="Content 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3429000"/>
            <a:ext cx="374904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 name="Content Left">
            <a:extLst>
              <a:ext uri="{FF2B5EF4-FFF2-40B4-BE49-F238E27FC236}">
                <a16:creationId xmlns:a16="http://schemas.microsoft.com/office/drawing/2014/main" id="{5ACBD598-6775-4223-B2AB-B169A112E3FF}"/>
              </a:ext>
            </a:extLst>
          </p:cNvPr>
          <p:cNvSpPr>
            <a:spLocks noGrp="1"/>
          </p:cNvSpPr>
          <p:nvPr>
            <p:ph type="body" idx="2" hasCustomPrompt="1"/>
          </p:nvPr>
        </p:nvSpPr>
        <p:spPr>
          <a:xfrm>
            <a:off x="365760" y="3895344"/>
            <a:ext cx="3749040" cy="2539399"/>
          </a:xfrm>
        </p:spPr>
        <p:txBody>
          <a:bodyPr>
            <a:noAutofit/>
          </a:bodyPr>
          <a:lstStyle>
            <a:lvl1pPr>
              <a:lnSpc>
                <a:spcPct val="100000"/>
              </a:lnSpc>
              <a:spcBef>
                <a:spcPts val="0"/>
              </a:spcBef>
              <a:spcAft>
                <a:spcPts val="600"/>
              </a:spcAft>
              <a:defRPr sz="2400">
                <a:solidFill>
                  <a:srgbClr val="232F3E"/>
                </a:solidFill>
              </a:defRPr>
            </a:lvl1pPr>
            <a:lvl2pPr marL="457200" indent="-228600">
              <a:lnSpc>
                <a:spcPct val="100000"/>
              </a:lnSpc>
              <a:spcBef>
                <a:spcPts val="0"/>
              </a:spcBef>
              <a:spcAft>
                <a:spcPts val="600"/>
              </a:spcAft>
              <a:defRPr sz="2000">
                <a:solidFill>
                  <a:srgbClr val="232F3E"/>
                </a:solidFill>
              </a:defRPr>
            </a:lvl2pPr>
            <a:lvl3pPr marL="684213" indent="-228600">
              <a:lnSpc>
                <a:spcPct val="100000"/>
              </a:lnSpc>
              <a:spcBef>
                <a:spcPts val="0"/>
              </a:spcBef>
              <a:spcAft>
                <a:spcPts val="600"/>
              </a:spcAft>
              <a:defRPr sz="1800">
                <a:solidFill>
                  <a:srgbClr val="232F3E"/>
                </a:solidFill>
              </a:defRPr>
            </a:lvl3pPr>
            <a:lvl4pPr marL="914400" indent="-228600">
              <a:lnSpc>
                <a:spcPct val="100000"/>
              </a:lnSpc>
              <a:spcBef>
                <a:spcPts val="0"/>
              </a:spcBef>
              <a:spcAft>
                <a:spcPts val="600"/>
              </a:spcAft>
              <a:defRPr sz="1600">
                <a:solidFill>
                  <a:srgbClr val="232F3E"/>
                </a:solidFill>
              </a:defRPr>
            </a:lvl4pPr>
            <a:lvl5pPr marL="1144588" indent="-228600">
              <a:lnSpc>
                <a:spcPct val="100000"/>
              </a:lnSpc>
              <a:spcBef>
                <a:spcPts val="0"/>
              </a:spcBef>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3"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xmlns="" val="1"/>
              </a:ext>
            </a:extLst>
          </p:cNvPr>
          <p:cNvSpPr>
            <a:spLocks noGrp="1"/>
          </p:cNvSpPr>
          <p:nvPr>
            <p:ph type="pic" idx="23" hasCustomPrompt="1"/>
          </p:nvPr>
        </p:nvSpPr>
        <p:spPr>
          <a:xfrm>
            <a:off x="4956048" y="1097280"/>
            <a:ext cx="2286000" cy="2286000"/>
          </a:xfrm>
        </p:spPr>
        <p:txBody>
          <a:bodyPr anchor="t">
            <a:noAutofit/>
          </a:bodyPr>
          <a:lstStyle>
            <a:lvl1pPr marL="0" indent="0" algn="ctr">
              <a:buNone/>
              <a:defRPr sz="2400">
                <a:solidFill>
                  <a:srgbClr val="232F3E"/>
                </a:solidFill>
              </a:defRPr>
            </a:lvl1pPr>
          </a:lstStyle>
          <a:p>
            <a:r>
              <a:rPr lang="en-US" dirty="0"/>
              <a:t>Click icon to add image</a:t>
            </a:r>
          </a:p>
        </p:txBody>
      </p:sp>
      <p:sp>
        <p:nvSpPr>
          <p:cNvPr id="13" name="Content Header Middle">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4224528" y="3429000"/>
            <a:ext cx="374904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3" name="Content Middle">
            <a:extLst>
              <a:ext uri="{FF2B5EF4-FFF2-40B4-BE49-F238E27FC236}">
                <a16:creationId xmlns:a16="http://schemas.microsoft.com/office/drawing/2014/main" id="{7F5B85B9-BABC-44F6-B2AE-99F02670D702}"/>
              </a:ext>
            </a:extLst>
          </p:cNvPr>
          <p:cNvSpPr>
            <a:spLocks noGrp="1"/>
          </p:cNvSpPr>
          <p:nvPr>
            <p:ph type="body" idx="3" hasCustomPrompt="1"/>
          </p:nvPr>
        </p:nvSpPr>
        <p:spPr>
          <a:xfrm>
            <a:off x="4224528" y="3895344"/>
            <a:ext cx="3749040" cy="2539399"/>
          </a:xfrm>
        </p:spPr>
        <p:txBody>
          <a:bodyPr>
            <a:noAutofit/>
          </a:bodyPr>
          <a:lstStyle>
            <a:lvl1pPr>
              <a:lnSpc>
                <a:spcPct val="100000"/>
              </a:lnSpc>
              <a:spcBef>
                <a:spcPts val="0"/>
              </a:spcBef>
              <a:spcAft>
                <a:spcPts val="600"/>
              </a:spcAft>
              <a:defRPr sz="2400">
                <a:solidFill>
                  <a:srgbClr val="232F3E"/>
                </a:solidFill>
              </a:defRPr>
            </a:lvl1pPr>
            <a:lvl2pPr marL="457200" indent="-228600">
              <a:lnSpc>
                <a:spcPct val="100000"/>
              </a:lnSpc>
              <a:spcBef>
                <a:spcPts val="0"/>
              </a:spcBef>
              <a:spcAft>
                <a:spcPts val="600"/>
              </a:spcAft>
              <a:defRPr sz="2000">
                <a:solidFill>
                  <a:srgbClr val="232F3E"/>
                </a:solidFill>
              </a:defRPr>
            </a:lvl2pPr>
            <a:lvl3pPr marL="684213" indent="-228600">
              <a:lnSpc>
                <a:spcPct val="100000"/>
              </a:lnSpc>
              <a:spcBef>
                <a:spcPts val="0"/>
              </a:spcBef>
              <a:spcAft>
                <a:spcPts val="600"/>
              </a:spcAft>
              <a:defRPr sz="1800">
                <a:solidFill>
                  <a:srgbClr val="232F3E"/>
                </a:solidFill>
              </a:defRPr>
            </a:lvl3pPr>
            <a:lvl4pPr marL="914400" indent="-228600">
              <a:lnSpc>
                <a:spcPct val="100000"/>
              </a:lnSpc>
              <a:spcBef>
                <a:spcPts val="0"/>
              </a:spcBef>
              <a:spcAft>
                <a:spcPts val="600"/>
              </a:spcAft>
              <a:defRPr sz="1600">
                <a:solidFill>
                  <a:srgbClr val="232F3E"/>
                </a:solidFill>
              </a:defRPr>
            </a:lvl4pPr>
            <a:lvl5pPr marL="1144588" indent="-228600">
              <a:lnSpc>
                <a:spcPct val="100000"/>
              </a:lnSpc>
              <a:spcBef>
                <a:spcPts val="0"/>
              </a:spcBef>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4"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xmlns="" val="1"/>
              </a:ext>
            </a:extLst>
          </p:cNvPr>
          <p:cNvSpPr>
            <a:spLocks noGrp="1"/>
          </p:cNvSpPr>
          <p:nvPr>
            <p:ph type="pic" idx="24" hasCustomPrompt="1"/>
          </p:nvPr>
        </p:nvSpPr>
        <p:spPr>
          <a:xfrm>
            <a:off x="8814816" y="1097280"/>
            <a:ext cx="2286000" cy="2286000"/>
          </a:xfrm>
        </p:spPr>
        <p:txBody>
          <a:bodyPr anchor="t">
            <a:noAutofit/>
          </a:bodyPr>
          <a:lstStyle>
            <a:lvl1pPr marL="0" indent="0" algn="ctr">
              <a:buNone/>
              <a:defRPr sz="2400">
                <a:solidFill>
                  <a:srgbClr val="232F3E"/>
                </a:solidFill>
              </a:defRPr>
            </a:lvl1pPr>
          </a:lstStyle>
          <a:p>
            <a:r>
              <a:rPr lang="en-US" dirty="0"/>
              <a:t>Click icon to add image</a:t>
            </a:r>
          </a:p>
        </p:txBody>
      </p:sp>
      <p:sp>
        <p:nvSpPr>
          <p:cNvPr id="14" name="Content Header Right">
            <a:extLst>
              <a:ext uri="{FF2B5EF4-FFF2-40B4-BE49-F238E27FC236}">
                <a16:creationId xmlns:a16="http://schemas.microsoft.com/office/drawing/2014/main" id="{CF01F87A-DBEF-4657-8500-6A751FF3BC24}"/>
              </a:ext>
            </a:extLst>
          </p:cNvPr>
          <p:cNvSpPr>
            <a:spLocks noGrp="1"/>
          </p:cNvSpPr>
          <p:nvPr>
            <p:ph type="body" idx="14" hasCustomPrompt="1"/>
          </p:nvPr>
        </p:nvSpPr>
        <p:spPr>
          <a:xfrm>
            <a:off x="8101583" y="3429000"/>
            <a:ext cx="374904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4" name="Content Right">
            <a:extLst>
              <a:ext uri="{FF2B5EF4-FFF2-40B4-BE49-F238E27FC236}">
                <a16:creationId xmlns:a16="http://schemas.microsoft.com/office/drawing/2014/main" id="{FD28CF85-103D-4AC7-BF7A-D32715F9433A}"/>
              </a:ext>
            </a:extLst>
          </p:cNvPr>
          <p:cNvSpPr>
            <a:spLocks noGrp="1"/>
          </p:cNvSpPr>
          <p:nvPr>
            <p:ph type="body" idx="4" hasCustomPrompt="1"/>
          </p:nvPr>
        </p:nvSpPr>
        <p:spPr>
          <a:xfrm>
            <a:off x="8083296" y="3895344"/>
            <a:ext cx="3749040" cy="2539399"/>
          </a:xfrm>
        </p:spPr>
        <p:txBody>
          <a:bodyPr>
            <a:noAutofit/>
          </a:bodyPr>
          <a:lstStyle>
            <a:lvl1pPr>
              <a:lnSpc>
                <a:spcPct val="100000"/>
              </a:lnSpc>
              <a:spcBef>
                <a:spcPts val="0"/>
              </a:spcBef>
              <a:spcAft>
                <a:spcPts val="600"/>
              </a:spcAft>
              <a:defRPr sz="2400">
                <a:solidFill>
                  <a:srgbClr val="232F3E"/>
                </a:solidFill>
              </a:defRPr>
            </a:lvl1pPr>
            <a:lvl2pPr marL="457200" indent="-228600">
              <a:lnSpc>
                <a:spcPct val="100000"/>
              </a:lnSpc>
              <a:spcBef>
                <a:spcPts val="0"/>
              </a:spcBef>
              <a:spcAft>
                <a:spcPts val="600"/>
              </a:spcAft>
              <a:defRPr sz="2000">
                <a:solidFill>
                  <a:srgbClr val="232F3E"/>
                </a:solidFill>
              </a:defRPr>
            </a:lvl2pPr>
            <a:lvl3pPr marL="684213" indent="-228600">
              <a:lnSpc>
                <a:spcPct val="100000"/>
              </a:lnSpc>
              <a:spcBef>
                <a:spcPts val="0"/>
              </a:spcBef>
              <a:spcAft>
                <a:spcPts val="600"/>
              </a:spcAft>
              <a:defRPr sz="1800">
                <a:solidFill>
                  <a:srgbClr val="232F3E"/>
                </a:solidFill>
              </a:defRPr>
            </a:lvl3pPr>
            <a:lvl4pPr marL="914400" indent="-228600">
              <a:lnSpc>
                <a:spcPct val="100000"/>
              </a:lnSpc>
              <a:spcBef>
                <a:spcPts val="0"/>
              </a:spcBef>
              <a:spcAft>
                <a:spcPts val="600"/>
              </a:spcAft>
              <a:defRPr sz="1600">
                <a:solidFill>
                  <a:srgbClr val="232F3E"/>
                </a:solidFill>
              </a:defRPr>
            </a:lvl4pPr>
            <a:lvl5pPr marL="1144588" indent="-228600">
              <a:lnSpc>
                <a:spcPct val="100000"/>
              </a:lnSpc>
              <a:spcBef>
                <a:spcPts val="0"/>
              </a:spcBef>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0289100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Title, 3 images, and 3 text">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3 images, and 3 text</a:t>
            </a:r>
          </a:p>
        </p:txBody>
      </p:sp>
      <p:pic>
        <p:nvPicPr>
          <p:cNvPr id="99" name="Divider">
            <a:extLst>
              <a:ext uri="{FF2B5EF4-FFF2-40B4-BE49-F238E27FC236}">
                <a16:creationId xmlns:a16="http://schemas.microsoft.com/office/drawing/2014/main" id="{4A7FD274-6B14-4547-8F81-35EB1030AF5A}"/>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2" name="Picture Top">
            <a:extLst>
              <a:ext uri="{FF2B5EF4-FFF2-40B4-BE49-F238E27FC236}">
                <a16:creationId xmlns:a16="http://schemas.microsoft.com/office/drawing/2014/main" id="{A644AF2C-FFDC-4661-BF6B-D208E5E816FA}"/>
              </a:ext>
              <a:ext uri="{C183D7F6-B498-43B3-948B-1728B52AA6E4}">
                <adec:decorative xmlns:adec="http://schemas.microsoft.com/office/drawing/2017/decorative" xmlns="" val="1"/>
              </a:ext>
            </a:extLst>
          </p:cNvPr>
          <p:cNvSpPr>
            <a:spLocks noGrp="1"/>
          </p:cNvSpPr>
          <p:nvPr>
            <p:ph type="pic" idx="22" hasCustomPrompt="1"/>
          </p:nvPr>
        </p:nvSpPr>
        <p:spPr>
          <a:xfrm>
            <a:off x="365760" y="1238846"/>
            <a:ext cx="1554480" cy="1554480"/>
          </a:xfrm>
        </p:spPr>
        <p:txBody>
          <a:bodyPr anchor="t">
            <a:noAutofit/>
          </a:bodyPr>
          <a:lstStyle>
            <a:lvl1pPr marL="0" indent="0" algn="ctr">
              <a:buNone/>
              <a:defRPr sz="1800">
                <a:solidFill>
                  <a:srgbClr val="232F3E"/>
                </a:solidFill>
              </a:defRPr>
            </a:lvl1pPr>
          </a:lstStyle>
          <a:p>
            <a:r>
              <a:rPr lang="en-US" dirty="0"/>
              <a:t>Click icon to add image</a:t>
            </a:r>
          </a:p>
        </p:txBody>
      </p:sp>
      <p:sp>
        <p:nvSpPr>
          <p:cNvPr id="2" name="Content Top">
            <a:extLst>
              <a:ext uri="{FF2B5EF4-FFF2-40B4-BE49-F238E27FC236}">
                <a16:creationId xmlns:a16="http://schemas.microsoft.com/office/drawing/2014/main" id="{5ACBD598-6775-4223-B2AB-B169A112E3FF}"/>
              </a:ext>
            </a:extLst>
          </p:cNvPr>
          <p:cNvSpPr>
            <a:spLocks noGrp="1"/>
          </p:cNvSpPr>
          <p:nvPr>
            <p:ph type="body" idx="2" hasCustomPrompt="1"/>
          </p:nvPr>
        </p:nvSpPr>
        <p:spPr>
          <a:xfrm>
            <a:off x="2045043" y="1147406"/>
            <a:ext cx="9781197"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3" name="Picture Middle">
            <a:extLst>
              <a:ext uri="{FF2B5EF4-FFF2-40B4-BE49-F238E27FC236}">
                <a16:creationId xmlns:a16="http://schemas.microsoft.com/office/drawing/2014/main" id="{B777B55C-601A-4296-A013-0704520C9933}"/>
              </a:ext>
              <a:ext uri="{C183D7F6-B498-43B3-948B-1728B52AA6E4}">
                <adec:decorative xmlns:adec="http://schemas.microsoft.com/office/drawing/2017/decorative" xmlns="" val="1"/>
              </a:ext>
            </a:extLst>
          </p:cNvPr>
          <p:cNvSpPr>
            <a:spLocks noGrp="1"/>
          </p:cNvSpPr>
          <p:nvPr>
            <p:ph type="pic" idx="23" hasCustomPrompt="1"/>
          </p:nvPr>
        </p:nvSpPr>
        <p:spPr>
          <a:xfrm>
            <a:off x="365760" y="3008944"/>
            <a:ext cx="1554480" cy="1554480"/>
          </a:xfrm>
        </p:spPr>
        <p:txBody>
          <a:bodyPr anchor="t">
            <a:noAutofit/>
          </a:bodyPr>
          <a:lstStyle>
            <a:lvl1pPr marL="0" indent="0" algn="ctr">
              <a:buNone/>
              <a:defRPr sz="1800">
                <a:solidFill>
                  <a:srgbClr val="232F3E"/>
                </a:solidFill>
              </a:defRPr>
            </a:lvl1pPr>
          </a:lstStyle>
          <a:p>
            <a:r>
              <a:rPr lang="en-US" dirty="0"/>
              <a:t>Click icon to add image</a:t>
            </a:r>
          </a:p>
        </p:txBody>
      </p:sp>
      <p:sp>
        <p:nvSpPr>
          <p:cNvPr id="3" name="Content Middle">
            <a:extLst>
              <a:ext uri="{FF2B5EF4-FFF2-40B4-BE49-F238E27FC236}">
                <a16:creationId xmlns:a16="http://schemas.microsoft.com/office/drawing/2014/main" id="{80E603A3-BB5F-4E92-A77C-5055D8FB5D06}"/>
              </a:ext>
            </a:extLst>
          </p:cNvPr>
          <p:cNvSpPr>
            <a:spLocks noGrp="1"/>
          </p:cNvSpPr>
          <p:nvPr>
            <p:ph type="body" idx="3" hasCustomPrompt="1"/>
          </p:nvPr>
        </p:nvSpPr>
        <p:spPr>
          <a:xfrm>
            <a:off x="2045043" y="2917504"/>
            <a:ext cx="9781197"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4" name="Picture Bottom">
            <a:extLst>
              <a:ext uri="{FF2B5EF4-FFF2-40B4-BE49-F238E27FC236}">
                <a16:creationId xmlns:a16="http://schemas.microsoft.com/office/drawing/2014/main" id="{E03CC3B4-6BE1-41D3-B04E-E0C023B529E1}"/>
              </a:ext>
              <a:ext uri="{C183D7F6-B498-43B3-948B-1728B52AA6E4}">
                <adec:decorative xmlns:adec="http://schemas.microsoft.com/office/drawing/2017/decorative" xmlns="" val="1"/>
              </a:ext>
            </a:extLst>
          </p:cNvPr>
          <p:cNvSpPr>
            <a:spLocks noGrp="1"/>
          </p:cNvSpPr>
          <p:nvPr>
            <p:ph type="pic" idx="24" hasCustomPrompt="1"/>
          </p:nvPr>
        </p:nvSpPr>
        <p:spPr>
          <a:xfrm>
            <a:off x="365760" y="4776114"/>
            <a:ext cx="1554480" cy="1554480"/>
          </a:xfrm>
        </p:spPr>
        <p:txBody>
          <a:bodyPr anchor="t">
            <a:noAutofit/>
          </a:bodyPr>
          <a:lstStyle>
            <a:lvl1pPr marL="0" indent="0" algn="ctr">
              <a:buNone/>
              <a:defRPr sz="1800">
                <a:solidFill>
                  <a:srgbClr val="232F3E"/>
                </a:solidFill>
              </a:defRPr>
            </a:lvl1pPr>
          </a:lstStyle>
          <a:p>
            <a:r>
              <a:rPr lang="en-US" dirty="0"/>
              <a:t>Click icon to add image</a:t>
            </a:r>
          </a:p>
        </p:txBody>
      </p:sp>
      <p:sp>
        <p:nvSpPr>
          <p:cNvPr id="4" name="Content Bottom">
            <a:extLst>
              <a:ext uri="{FF2B5EF4-FFF2-40B4-BE49-F238E27FC236}">
                <a16:creationId xmlns:a16="http://schemas.microsoft.com/office/drawing/2014/main" id="{AD9F5B5C-5A2E-4FDE-BE90-933A1A3633E4}"/>
              </a:ext>
            </a:extLst>
          </p:cNvPr>
          <p:cNvSpPr>
            <a:spLocks noGrp="1"/>
          </p:cNvSpPr>
          <p:nvPr>
            <p:ph type="body" idx="4" hasCustomPrompt="1"/>
          </p:nvPr>
        </p:nvSpPr>
        <p:spPr>
          <a:xfrm>
            <a:off x="2045043" y="4684674"/>
            <a:ext cx="9781197"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Tree>
    <p:custDataLst>
      <p:tags r:id="rId1"/>
    </p:custDataLst>
    <p:extLst>
      <p:ext uri="{BB962C8B-B14F-4D97-AF65-F5344CB8AC3E}">
        <p14:creationId xmlns:p14="http://schemas.microsoft.com/office/powerpoint/2010/main" val="100096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1D95C62C-EA11-4B27-9639-F8BCE11725B6}"/>
              </a:ext>
            </a:extLst>
          </p:cNvPr>
          <p:cNvSpPr>
            <a:spLocks noGrp="1"/>
          </p:cNvSpPr>
          <p:nvPr>
            <p:ph type="title" idx="1" hasCustomPrompt="1"/>
          </p:nvPr>
        </p:nvSpPr>
        <p:spPr>
          <a:xfrm>
            <a:off x="457200" y="2545492"/>
            <a:ext cx="6456405" cy="2446876"/>
          </a:xfrm>
        </p:spPr>
        <p:txBody>
          <a:bodyPr anchor="b">
            <a:normAutofit/>
          </a:bodyPr>
          <a:lstStyle>
            <a:lvl1pPr algn="l">
              <a:spcBef>
                <a:spcPts val="0"/>
              </a:spcBef>
              <a:spcAft>
                <a:spcPts val="0"/>
              </a:spcAft>
              <a:defRPr sz="4800">
                <a:solidFill>
                  <a:schemeClr val="bg1"/>
                </a:solidFill>
                <a:latin typeface="Amazon Ember Display Heavy"/>
              </a:defRPr>
            </a:lvl1pPr>
          </a:lstStyle>
          <a:p>
            <a:r>
              <a:rPr lang="en-US" dirty="0"/>
              <a:t>Enter section title</a:t>
            </a:r>
          </a:p>
        </p:txBody>
      </p:sp>
      <p:sp>
        <p:nvSpPr>
          <p:cNvPr id="2" name="Subtitle">
            <a:extLst>
              <a:ext uri="{FF2B5EF4-FFF2-40B4-BE49-F238E27FC236}">
                <a16:creationId xmlns:a16="http://schemas.microsoft.com/office/drawing/2014/main" id="{5306A075-06B6-4644-A82F-DAE4D29918FB}"/>
              </a:ext>
            </a:extLst>
          </p:cNvPr>
          <p:cNvSpPr>
            <a:spLocks noGrp="1"/>
          </p:cNvSpPr>
          <p:nvPr>
            <p:ph type="body" idx="2" hasCustomPrompt="1"/>
          </p:nvPr>
        </p:nvSpPr>
        <p:spPr>
          <a:xfrm>
            <a:off x="457200" y="5040376"/>
            <a:ext cx="6456405" cy="995898"/>
          </a:xfrm>
        </p:spPr>
        <p:txBody>
          <a:bodyPr>
            <a:normAutofit/>
          </a:bodyPr>
          <a:lstStyle>
            <a:lvl1pPr marL="0" indent="0" algn="l">
              <a:spcBef>
                <a:spcPts val="0"/>
              </a:spcBef>
              <a:spcAft>
                <a:spcPts val="0"/>
              </a:spcAft>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Module Title</a:t>
            </a:r>
          </a:p>
        </p:txBody>
      </p:sp>
      <p:pic>
        <p:nvPicPr>
          <p:cNvPr id="6" name="Copyright2">
            <a:extLst>
              <a:ext uri="{FF2B5EF4-FFF2-40B4-BE49-F238E27FC236}">
                <a16:creationId xmlns:a16="http://schemas.microsoft.com/office/drawing/2014/main" id="{0D082EC7-0F32-4BFC-8B4A-CF754ECE0188}"/>
              </a:ext>
              <a:ext uri="{C183D7F6-B498-43B3-948B-1728B52AA6E4}">
                <adec:decorative xmlns:adec="http://schemas.microsoft.com/office/drawing/2017/decorative" xmlns="" val="1"/>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151752" y="6446520"/>
            <a:ext cx="4610100" cy="311150"/>
          </a:xfrm>
          <a:prstGeom prst="rect">
            <a:avLst/>
          </a:prstGeom>
        </p:spPr>
      </p:pic>
    </p:spTree>
    <p:extLst>
      <p:ext uri="{BB962C8B-B14F-4D97-AF65-F5344CB8AC3E}">
        <p14:creationId xmlns:p14="http://schemas.microsoft.com/office/powerpoint/2010/main" val="22420256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Acronym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2"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Acronym Slide</a:t>
            </a:r>
          </a:p>
        </p:txBody>
      </p:sp>
      <p:pic>
        <p:nvPicPr>
          <p:cNvPr id="99" name="Divider">
            <a:extLst>
              <a:ext uri="{FF2B5EF4-FFF2-40B4-BE49-F238E27FC236}">
                <a16:creationId xmlns:a16="http://schemas.microsoft.com/office/drawing/2014/main" id="{E75453ED-071C-4C2B-B7E5-A670D111A549}"/>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8" name="Acronym Left Top">
            <a:extLst>
              <a:ext uri="{FF2B5EF4-FFF2-40B4-BE49-F238E27FC236}">
                <a16:creationId xmlns:a16="http://schemas.microsoft.com/office/drawing/2014/main" id="{BFBAFEAE-54DC-4352-A240-FBA7A523B7F4}"/>
              </a:ext>
            </a:extLst>
          </p:cNvPr>
          <p:cNvSpPr>
            <a:spLocks noGrp="1"/>
          </p:cNvSpPr>
          <p:nvPr>
            <p:ph type="body" idx="8" hasCustomPrompt="1"/>
          </p:nvPr>
        </p:nvSpPr>
        <p:spPr>
          <a:xfrm>
            <a:off x="353060" y="1188403"/>
            <a:ext cx="1828800" cy="1554480"/>
          </a:xfrm>
        </p:spPr>
        <p:txBody>
          <a:bodyPr lIns="0" tIns="0" rIns="0" bIns="0" anchor="ctr">
            <a:noAutofit/>
          </a:bodyPr>
          <a:lstStyle>
            <a:lvl1pPr marL="0" indent="0" algn="ctr">
              <a:lnSpc>
                <a:spcPct val="100000"/>
              </a:lnSpc>
              <a:spcBef>
                <a:spcPts val="0"/>
              </a:spcBef>
              <a:buNone/>
              <a:defRPr lang="en-US" sz="5400" b="1" kern="1200" cap="none" spc="0" dirty="0">
                <a:ln w="9525">
                  <a:solidFill>
                    <a:schemeClr val="bg1"/>
                  </a:solidFill>
                  <a:prstDash val="solid"/>
                </a:ln>
                <a:solidFill>
                  <a:schemeClr val="accent2"/>
                </a:solidFill>
                <a:effectLst>
                  <a:outerShdw blurRad="12700" dist="38100" dir="2700000" algn="tl" rotWithShape="0">
                    <a:schemeClr val="bg1">
                      <a:lumMod val="50000"/>
                    </a:schemeClr>
                  </a:outerShdw>
                </a:effectLst>
                <a:latin typeface="+mn-lt"/>
                <a:ea typeface="+mn-ea"/>
                <a:cs typeface="+mn-cs"/>
              </a:defRPr>
            </a:lvl1pPr>
          </a:lstStyle>
          <a:p>
            <a:pPr lvl="0"/>
            <a:r>
              <a:rPr lang="en-US" dirty="0"/>
              <a:t>ABR</a:t>
            </a:r>
          </a:p>
        </p:txBody>
      </p:sp>
      <p:sp>
        <p:nvSpPr>
          <p:cNvPr id="2" name="Content Left Top">
            <a:extLst>
              <a:ext uri="{FF2B5EF4-FFF2-40B4-BE49-F238E27FC236}">
                <a16:creationId xmlns:a16="http://schemas.microsoft.com/office/drawing/2014/main" id="{5ACBD598-6775-4223-B2AB-B169A112E3FF}"/>
              </a:ext>
            </a:extLst>
          </p:cNvPr>
          <p:cNvSpPr>
            <a:spLocks noGrp="1"/>
          </p:cNvSpPr>
          <p:nvPr>
            <p:ph type="body" idx="2" hasCustomPrompt="1"/>
          </p:nvPr>
        </p:nvSpPr>
        <p:spPr>
          <a:xfrm>
            <a:off x="2194163" y="1096963"/>
            <a:ext cx="3840480" cy="1737360"/>
          </a:xfrm>
        </p:spPr>
        <p:txBody>
          <a:bodyPr anchor="ctr">
            <a:noAutofit/>
          </a:bodyPr>
          <a:lstStyle>
            <a:lvl1pPr marL="0" indent="0">
              <a:lnSpc>
                <a:spcPct val="100000"/>
              </a:lnSpc>
              <a:spcBef>
                <a:spcPts val="0"/>
              </a:spcBef>
              <a:spcAft>
                <a:spcPts val="300"/>
              </a:spcAft>
              <a:buNone/>
              <a:defRPr sz="2000">
                <a:solidFill>
                  <a:srgbClr val="232F3E"/>
                </a:solidFill>
                <a:latin typeface="Amazon Ember Display"/>
              </a:defRPr>
            </a:lvl1pPr>
            <a:lvl2pPr marL="233363" indent="0">
              <a:lnSpc>
                <a:spcPct val="100000"/>
              </a:lnSpc>
              <a:spcBef>
                <a:spcPts val="300"/>
              </a:spcBef>
              <a:spcAft>
                <a:spcPts val="600"/>
              </a:spcAft>
              <a:buNone/>
              <a:defRPr sz="2000">
                <a:solidFill>
                  <a:srgbClr val="232F3E"/>
                </a:solidFill>
                <a:latin typeface="Amazon Ember Display"/>
              </a:defRPr>
            </a:lvl2pPr>
            <a:lvl3pPr marL="455613" indent="0">
              <a:lnSpc>
                <a:spcPct val="100000"/>
              </a:lnSpc>
              <a:spcAft>
                <a:spcPts val="600"/>
              </a:spcAft>
              <a:buNone/>
              <a:defRPr sz="2000">
                <a:solidFill>
                  <a:schemeClr val="tx2"/>
                </a:solidFill>
                <a:latin typeface="Amazon Ember Display"/>
              </a:defRPr>
            </a:lvl3pPr>
            <a:lvl4pPr marL="914400" indent="-228600">
              <a:lnSpc>
                <a:spcPct val="100000"/>
              </a:lnSpc>
              <a:spcAft>
                <a:spcPts val="600"/>
              </a:spcAft>
              <a:defRPr sz="1800">
                <a:solidFill>
                  <a:schemeClr val="tx2"/>
                </a:solidFill>
                <a:latin typeface="Amazon Ember Display"/>
              </a:defRPr>
            </a:lvl4pPr>
            <a:lvl5pPr marL="1144588" indent="-228600">
              <a:lnSpc>
                <a:spcPct val="100000"/>
              </a:lnSpc>
              <a:spcAft>
                <a:spcPts val="600"/>
              </a:spcAft>
              <a:defRPr sz="1800">
                <a:solidFill>
                  <a:schemeClr val="tx2"/>
                </a:solidFill>
                <a:latin typeface="Amazon Ember Display"/>
              </a:defRPr>
            </a:lvl5pPr>
          </a:lstStyle>
          <a:p>
            <a:pPr lvl="0"/>
            <a:r>
              <a:rPr lang="en-US" dirty="0"/>
              <a:t>Acronym spelled out</a:t>
            </a:r>
          </a:p>
          <a:p>
            <a:pPr lvl="0"/>
            <a:r>
              <a:rPr lang="en-US" dirty="0"/>
              <a:t>Description</a:t>
            </a:r>
          </a:p>
          <a:p>
            <a:pPr lvl="0"/>
            <a:r>
              <a:rPr lang="en-US" dirty="0"/>
              <a:t>- Example</a:t>
            </a:r>
          </a:p>
        </p:txBody>
      </p:sp>
      <p:sp>
        <p:nvSpPr>
          <p:cNvPr id="9" name="Acronym Left Middle">
            <a:extLst>
              <a:ext uri="{FF2B5EF4-FFF2-40B4-BE49-F238E27FC236}">
                <a16:creationId xmlns:a16="http://schemas.microsoft.com/office/drawing/2014/main" id="{DF521447-4E72-4F87-B8F3-0A9998B3AC50}"/>
              </a:ext>
            </a:extLst>
          </p:cNvPr>
          <p:cNvSpPr>
            <a:spLocks noGrp="1"/>
          </p:cNvSpPr>
          <p:nvPr>
            <p:ph type="body" idx="9" hasCustomPrompt="1"/>
          </p:nvPr>
        </p:nvSpPr>
        <p:spPr>
          <a:xfrm>
            <a:off x="353060" y="2980786"/>
            <a:ext cx="1828800" cy="1554480"/>
          </a:xfrm>
        </p:spPr>
        <p:txBody>
          <a:bodyPr lIns="0" tIns="0" rIns="0" bIns="0" anchor="ctr">
            <a:noAutofit/>
          </a:bodyPr>
          <a:lstStyle>
            <a:lvl1pPr marL="0" indent="0" algn="ctr">
              <a:lnSpc>
                <a:spcPct val="100000"/>
              </a:lnSpc>
              <a:spcBef>
                <a:spcPts val="0"/>
              </a:spcBef>
              <a:buNone/>
              <a:defRPr lang="en-US" sz="5400" b="1" kern="1200" cap="none" spc="0" dirty="0">
                <a:ln w="9525">
                  <a:solidFill>
                    <a:schemeClr val="bg1"/>
                  </a:solidFill>
                  <a:prstDash val="solid"/>
                </a:ln>
                <a:solidFill>
                  <a:schemeClr val="accent2"/>
                </a:solidFill>
                <a:effectLst>
                  <a:outerShdw blurRad="12700" dist="38100" dir="2700000" algn="tl" rotWithShape="0">
                    <a:schemeClr val="bg1">
                      <a:lumMod val="50000"/>
                    </a:schemeClr>
                  </a:outerShdw>
                </a:effectLst>
                <a:latin typeface="+mn-lt"/>
                <a:ea typeface="+mn-ea"/>
                <a:cs typeface="+mn-cs"/>
              </a:defRPr>
            </a:lvl1pPr>
          </a:lstStyle>
          <a:p>
            <a:pPr lvl="0"/>
            <a:r>
              <a:rPr lang="en-US" dirty="0"/>
              <a:t>ABR</a:t>
            </a:r>
          </a:p>
        </p:txBody>
      </p:sp>
      <p:sp>
        <p:nvSpPr>
          <p:cNvPr id="3" name="Content Left Middle">
            <a:extLst>
              <a:ext uri="{FF2B5EF4-FFF2-40B4-BE49-F238E27FC236}">
                <a16:creationId xmlns:a16="http://schemas.microsoft.com/office/drawing/2014/main" id="{80E603A3-BB5F-4E92-A77C-5055D8FB5D06}"/>
              </a:ext>
            </a:extLst>
          </p:cNvPr>
          <p:cNvSpPr>
            <a:spLocks noGrp="1"/>
          </p:cNvSpPr>
          <p:nvPr>
            <p:ph type="body" idx="3" hasCustomPrompt="1"/>
          </p:nvPr>
        </p:nvSpPr>
        <p:spPr>
          <a:xfrm>
            <a:off x="2194163" y="2889346"/>
            <a:ext cx="3840480" cy="1737360"/>
          </a:xfrm>
        </p:spPr>
        <p:txBody>
          <a:bodyPr anchor="ctr">
            <a:noAutofit/>
          </a:bodyPr>
          <a:lstStyle>
            <a:lvl1pPr marL="0" indent="0">
              <a:lnSpc>
                <a:spcPct val="100000"/>
              </a:lnSpc>
              <a:spcBef>
                <a:spcPts val="0"/>
              </a:spcBef>
              <a:spcAft>
                <a:spcPts val="300"/>
              </a:spcAft>
              <a:buNone/>
              <a:defRPr sz="2000">
                <a:solidFill>
                  <a:srgbClr val="232F3E"/>
                </a:solidFill>
                <a:latin typeface="Amazon Ember Display"/>
              </a:defRPr>
            </a:lvl1pPr>
            <a:lvl2pPr marL="461963" indent="-228600">
              <a:lnSpc>
                <a:spcPct val="100000"/>
              </a:lnSpc>
              <a:spcBef>
                <a:spcPts val="300"/>
              </a:spcBef>
              <a:spcAft>
                <a:spcPts val="600"/>
              </a:spcAft>
              <a:defRPr sz="2000">
                <a:solidFill>
                  <a:srgbClr val="232F3E"/>
                </a:solidFill>
                <a:latin typeface="Amazon Ember Display"/>
              </a:defRPr>
            </a:lvl2pPr>
            <a:lvl3pPr marL="455613" indent="0">
              <a:lnSpc>
                <a:spcPct val="100000"/>
              </a:lnSpc>
              <a:spcAft>
                <a:spcPts val="600"/>
              </a:spcAft>
              <a:buNone/>
              <a:defRPr sz="2000">
                <a:solidFill>
                  <a:schemeClr val="tx2"/>
                </a:solidFill>
                <a:latin typeface="Amazon Ember Display"/>
              </a:defRPr>
            </a:lvl3pPr>
            <a:lvl4pPr marL="914400" indent="-228600">
              <a:lnSpc>
                <a:spcPct val="100000"/>
              </a:lnSpc>
              <a:spcAft>
                <a:spcPts val="600"/>
              </a:spcAft>
              <a:defRPr sz="1800">
                <a:solidFill>
                  <a:schemeClr val="tx2"/>
                </a:solidFill>
                <a:latin typeface="Amazon Ember Display"/>
              </a:defRPr>
            </a:lvl4pPr>
            <a:lvl5pPr marL="1144588" indent="-228600">
              <a:lnSpc>
                <a:spcPct val="100000"/>
              </a:lnSpc>
              <a:spcAft>
                <a:spcPts val="600"/>
              </a:spcAft>
              <a:defRPr sz="1800">
                <a:solidFill>
                  <a:schemeClr val="tx2"/>
                </a:solidFill>
                <a:latin typeface="Amazon Ember Display"/>
              </a:defRPr>
            </a:lvl5pPr>
          </a:lstStyle>
          <a:p>
            <a:pPr lvl="0"/>
            <a:r>
              <a:rPr lang="en-US" dirty="0"/>
              <a:t>Acronym spelled out</a:t>
            </a:r>
          </a:p>
          <a:p>
            <a:pPr lvl="0"/>
            <a:r>
              <a:rPr lang="en-US" dirty="0"/>
              <a:t>Description</a:t>
            </a:r>
          </a:p>
          <a:p>
            <a:pPr lvl="0"/>
            <a:r>
              <a:rPr lang="en-US" dirty="0"/>
              <a:t>- Example</a:t>
            </a:r>
          </a:p>
        </p:txBody>
      </p:sp>
      <p:sp>
        <p:nvSpPr>
          <p:cNvPr id="10" name="Acronym Left Bottom">
            <a:extLst>
              <a:ext uri="{FF2B5EF4-FFF2-40B4-BE49-F238E27FC236}">
                <a16:creationId xmlns:a16="http://schemas.microsoft.com/office/drawing/2014/main" id="{1A869D27-DAC1-4525-9F52-0E454C69A2CC}"/>
              </a:ext>
            </a:extLst>
          </p:cNvPr>
          <p:cNvSpPr>
            <a:spLocks noGrp="1"/>
          </p:cNvSpPr>
          <p:nvPr>
            <p:ph type="body" idx="10" hasCustomPrompt="1"/>
          </p:nvPr>
        </p:nvSpPr>
        <p:spPr>
          <a:xfrm>
            <a:off x="353060" y="4773168"/>
            <a:ext cx="1828800" cy="1554480"/>
          </a:xfrm>
        </p:spPr>
        <p:txBody>
          <a:bodyPr lIns="0" tIns="0" rIns="0" bIns="0" anchor="ctr">
            <a:noAutofit/>
          </a:bodyPr>
          <a:lstStyle>
            <a:lvl1pPr marL="0" indent="0" algn="ctr">
              <a:lnSpc>
                <a:spcPct val="100000"/>
              </a:lnSpc>
              <a:spcBef>
                <a:spcPts val="0"/>
              </a:spcBef>
              <a:buNone/>
              <a:defRPr lang="en-US" sz="5400" b="1" kern="1200" cap="none" spc="0" dirty="0">
                <a:ln w="9525">
                  <a:solidFill>
                    <a:schemeClr val="bg1"/>
                  </a:solidFill>
                  <a:prstDash val="solid"/>
                </a:ln>
                <a:solidFill>
                  <a:schemeClr val="accent2"/>
                </a:solidFill>
                <a:effectLst>
                  <a:outerShdw blurRad="12700" dist="38100" dir="2700000" algn="tl" rotWithShape="0">
                    <a:schemeClr val="bg1">
                      <a:lumMod val="50000"/>
                    </a:schemeClr>
                  </a:outerShdw>
                </a:effectLst>
                <a:latin typeface="+mn-lt"/>
                <a:ea typeface="+mn-ea"/>
                <a:cs typeface="+mn-cs"/>
              </a:defRPr>
            </a:lvl1pPr>
          </a:lstStyle>
          <a:p>
            <a:pPr lvl="0"/>
            <a:r>
              <a:rPr lang="en-US" dirty="0"/>
              <a:t>ABR</a:t>
            </a:r>
          </a:p>
        </p:txBody>
      </p:sp>
      <p:sp>
        <p:nvSpPr>
          <p:cNvPr id="4" name="Content Left Bottom">
            <a:extLst>
              <a:ext uri="{FF2B5EF4-FFF2-40B4-BE49-F238E27FC236}">
                <a16:creationId xmlns:a16="http://schemas.microsoft.com/office/drawing/2014/main" id="{AD9F5B5C-5A2E-4FDE-BE90-933A1A3633E4}"/>
              </a:ext>
            </a:extLst>
          </p:cNvPr>
          <p:cNvSpPr>
            <a:spLocks noGrp="1"/>
          </p:cNvSpPr>
          <p:nvPr>
            <p:ph type="body" idx="4" hasCustomPrompt="1"/>
          </p:nvPr>
        </p:nvSpPr>
        <p:spPr>
          <a:xfrm>
            <a:off x="2194163" y="4681728"/>
            <a:ext cx="3840480" cy="1737360"/>
          </a:xfrm>
        </p:spPr>
        <p:txBody>
          <a:bodyPr anchor="ctr">
            <a:noAutofit/>
          </a:bodyPr>
          <a:lstStyle>
            <a:lvl1pPr marL="0" indent="0">
              <a:lnSpc>
                <a:spcPct val="100000"/>
              </a:lnSpc>
              <a:spcBef>
                <a:spcPts val="0"/>
              </a:spcBef>
              <a:spcAft>
                <a:spcPts val="300"/>
              </a:spcAft>
              <a:buNone/>
              <a:defRPr sz="2000">
                <a:solidFill>
                  <a:srgbClr val="232F3E"/>
                </a:solidFill>
                <a:latin typeface="Amazon Ember Display"/>
              </a:defRPr>
            </a:lvl1pPr>
            <a:lvl2pPr marL="461963" indent="-228600">
              <a:lnSpc>
                <a:spcPct val="100000"/>
              </a:lnSpc>
              <a:spcBef>
                <a:spcPts val="300"/>
              </a:spcBef>
              <a:spcAft>
                <a:spcPts val="600"/>
              </a:spcAft>
              <a:defRPr sz="2000">
                <a:solidFill>
                  <a:srgbClr val="232F3E"/>
                </a:solidFill>
                <a:latin typeface="Amazon Ember Display"/>
              </a:defRPr>
            </a:lvl2pPr>
            <a:lvl3pPr marL="455613" indent="0">
              <a:lnSpc>
                <a:spcPct val="100000"/>
              </a:lnSpc>
              <a:spcAft>
                <a:spcPts val="600"/>
              </a:spcAft>
              <a:buNone/>
              <a:defRPr sz="2000">
                <a:solidFill>
                  <a:schemeClr val="tx2"/>
                </a:solidFill>
                <a:latin typeface="Amazon Ember Display"/>
              </a:defRPr>
            </a:lvl3pPr>
            <a:lvl4pPr marL="914400" indent="-228600">
              <a:lnSpc>
                <a:spcPct val="100000"/>
              </a:lnSpc>
              <a:spcAft>
                <a:spcPts val="600"/>
              </a:spcAft>
              <a:defRPr sz="1800">
                <a:solidFill>
                  <a:schemeClr val="tx2"/>
                </a:solidFill>
                <a:latin typeface="Amazon Ember Display"/>
              </a:defRPr>
            </a:lvl4pPr>
            <a:lvl5pPr marL="1144588" indent="-228600">
              <a:lnSpc>
                <a:spcPct val="100000"/>
              </a:lnSpc>
              <a:spcAft>
                <a:spcPts val="600"/>
              </a:spcAft>
              <a:defRPr sz="1800">
                <a:solidFill>
                  <a:schemeClr val="tx2"/>
                </a:solidFill>
                <a:latin typeface="Amazon Ember Display"/>
              </a:defRPr>
            </a:lvl5pPr>
          </a:lstStyle>
          <a:p>
            <a:pPr lvl="0"/>
            <a:r>
              <a:rPr lang="en-US" dirty="0"/>
              <a:t>Acronym spelled out</a:t>
            </a:r>
          </a:p>
          <a:p>
            <a:pPr lvl="0"/>
            <a:r>
              <a:rPr lang="en-US" dirty="0"/>
              <a:t>Description</a:t>
            </a:r>
          </a:p>
          <a:p>
            <a:pPr lvl="0"/>
            <a:r>
              <a:rPr lang="en-US" dirty="0"/>
              <a:t>- Example</a:t>
            </a:r>
          </a:p>
        </p:txBody>
      </p:sp>
      <p:sp>
        <p:nvSpPr>
          <p:cNvPr id="11" name="Acronym Right Top">
            <a:extLst>
              <a:ext uri="{FF2B5EF4-FFF2-40B4-BE49-F238E27FC236}">
                <a16:creationId xmlns:a16="http://schemas.microsoft.com/office/drawing/2014/main" id="{9837C0E6-DDD2-4E65-9314-88432234A7B2}"/>
              </a:ext>
            </a:extLst>
          </p:cNvPr>
          <p:cNvSpPr>
            <a:spLocks noGrp="1"/>
          </p:cNvSpPr>
          <p:nvPr>
            <p:ph type="body" idx="11" hasCustomPrompt="1"/>
          </p:nvPr>
        </p:nvSpPr>
        <p:spPr>
          <a:xfrm>
            <a:off x="6162412" y="1188403"/>
            <a:ext cx="1828800" cy="1554480"/>
          </a:xfrm>
        </p:spPr>
        <p:txBody>
          <a:bodyPr lIns="0" tIns="0" rIns="0" bIns="0" anchor="ctr">
            <a:noAutofit/>
          </a:bodyPr>
          <a:lstStyle>
            <a:lvl1pPr marL="0" indent="0" algn="ctr">
              <a:lnSpc>
                <a:spcPct val="100000"/>
              </a:lnSpc>
              <a:spcBef>
                <a:spcPts val="0"/>
              </a:spcBef>
              <a:buNone/>
              <a:defRPr lang="en-US" sz="5400" b="1" kern="1200" cap="none" spc="0" dirty="0">
                <a:ln w="9525">
                  <a:solidFill>
                    <a:schemeClr val="bg1"/>
                  </a:solidFill>
                  <a:prstDash val="solid"/>
                </a:ln>
                <a:solidFill>
                  <a:schemeClr val="accent2"/>
                </a:solidFill>
                <a:effectLst>
                  <a:outerShdw blurRad="12700" dist="38100" dir="2700000" algn="tl" rotWithShape="0">
                    <a:schemeClr val="bg1">
                      <a:lumMod val="50000"/>
                    </a:schemeClr>
                  </a:outerShdw>
                </a:effectLst>
                <a:latin typeface="+mn-lt"/>
                <a:ea typeface="+mn-ea"/>
                <a:cs typeface="+mn-cs"/>
              </a:defRPr>
            </a:lvl1pPr>
          </a:lstStyle>
          <a:p>
            <a:pPr lvl="0"/>
            <a:r>
              <a:rPr lang="en-US" dirty="0"/>
              <a:t>ABR</a:t>
            </a:r>
          </a:p>
        </p:txBody>
      </p:sp>
      <p:sp>
        <p:nvSpPr>
          <p:cNvPr id="5" name="Content Right Top">
            <a:extLst>
              <a:ext uri="{FF2B5EF4-FFF2-40B4-BE49-F238E27FC236}">
                <a16:creationId xmlns:a16="http://schemas.microsoft.com/office/drawing/2014/main" id="{90BB8441-20A6-4797-B4CD-C5446F55BFC4}"/>
              </a:ext>
            </a:extLst>
          </p:cNvPr>
          <p:cNvSpPr>
            <a:spLocks noGrp="1"/>
          </p:cNvSpPr>
          <p:nvPr>
            <p:ph type="body" idx="5" hasCustomPrompt="1"/>
          </p:nvPr>
        </p:nvSpPr>
        <p:spPr>
          <a:xfrm>
            <a:off x="7991878" y="1096963"/>
            <a:ext cx="3840480" cy="1737360"/>
          </a:xfrm>
        </p:spPr>
        <p:txBody>
          <a:bodyPr anchor="ctr">
            <a:noAutofit/>
          </a:bodyPr>
          <a:lstStyle>
            <a:lvl1pPr marL="0" indent="0" algn="l" defTabSz="914400" rtl="0" eaLnBrk="1" latinLnBrk="0" hangingPunct="1">
              <a:lnSpc>
                <a:spcPct val="100000"/>
              </a:lnSpc>
              <a:spcBef>
                <a:spcPts val="0"/>
              </a:spcBef>
              <a:spcAft>
                <a:spcPts val="300"/>
              </a:spcAft>
              <a:buFont typeface="Amazon Ember Display"/>
              <a:buNone/>
              <a:defRPr lang="en-US" sz="2000" kern="1200" dirty="0">
                <a:solidFill>
                  <a:srgbClr val="232F3E"/>
                </a:solidFill>
                <a:latin typeface="Amazon Ember Display"/>
                <a:ea typeface="+mn-ea"/>
                <a:cs typeface="+mn-cs"/>
              </a:defRPr>
            </a:lvl1pPr>
            <a:lvl2pPr marL="461963" indent="-228600">
              <a:lnSpc>
                <a:spcPct val="100000"/>
              </a:lnSpc>
              <a:spcBef>
                <a:spcPts val="300"/>
              </a:spcBef>
              <a:spcAft>
                <a:spcPts val="600"/>
              </a:spcAft>
              <a:defRPr sz="2000">
                <a:solidFill>
                  <a:srgbClr val="232F3E"/>
                </a:solidFill>
                <a:latin typeface="Amazon Ember Display"/>
              </a:defRPr>
            </a:lvl2pPr>
            <a:lvl3pPr marL="455613" indent="0">
              <a:lnSpc>
                <a:spcPct val="100000"/>
              </a:lnSpc>
              <a:spcAft>
                <a:spcPts val="600"/>
              </a:spcAft>
              <a:buNone/>
              <a:defRPr sz="2000">
                <a:solidFill>
                  <a:schemeClr val="tx2"/>
                </a:solidFill>
                <a:latin typeface="Amazon Ember Display"/>
              </a:defRPr>
            </a:lvl3pPr>
            <a:lvl4pPr marL="914400" indent="-228600">
              <a:lnSpc>
                <a:spcPct val="100000"/>
              </a:lnSpc>
              <a:spcAft>
                <a:spcPts val="600"/>
              </a:spcAft>
              <a:defRPr sz="1800">
                <a:solidFill>
                  <a:schemeClr val="tx2"/>
                </a:solidFill>
                <a:latin typeface="Amazon Ember Display"/>
              </a:defRPr>
            </a:lvl4pPr>
            <a:lvl5pPr marL="1144588" indent="-228600">
              <a:lnSpc>
                <a:spcPct val="100000"/>
              </a:lnSpc>
              <a:spcAft>
                <a:spcPts val="600"/>
              </a:spcAft>
              <a:defRPr sz="1800">
                <a:solidFill>
                  <a:schemeClr val="tx2"/>
                </a:solidFill>
                <a:latin typeface="Amazon Ember Display"/>
              </a:defRPr>
            </a:lvl5pPr>
          </a:lstStyle>
          <a:p>
            <a:pPr lvl="0"/>
            <a:r>
              <a:rPr lang="en-US" dirty="0"/>
              <a:t>Acronym spelled out</a:t>
            </a:r>
          </a:p>
          <a:p>
            <a:pPr lvl="0"/>
            <a:r>
              <a:rPr lang="en-US" dirty="0"/>
              <a:t>Description</a:t>
            </a:r>
          </a:p>
          <a:p>
            <a:pPr lvl="0"/>
            <a:r>
              <a:rPr lang="en-US" dirty="0"/>
              <a:t>- Example</a:t>
            </a:r>
          </a:p>
        </p:txBody>
      </p:sp>
      <p:sp>
        <p:nvSpPr>
          <p:cNvPr id="14" name="Acronym Right Middle">
            <a:extLst>
              <a:ext uri="{FF2B5EF4-FFF2-40B4-BE49-F238E27FC236}">
                <a16:creationId xmlns:a16="http://schemas.microsoft.com/office/drawing/2014/main" id="{92570328-F506-4FC2-AE2B-53186B9CA0BF}"/>
              </a:ext>
            </a:extLst>
          </p:cNvPr>
          <p:cNvSpPr>
            <a:spLocks noGrp="1"/>
          </p:cNvSpPr>
          <p:nvPr>
            <p:ph type="body" idx="12" hasCustomPrompt="1"/>
          </p:nvPr>
        </p:nvSpPr>
        <p:spPr>
          <a:xfrm>
            <a:off x="6162412" y="2980786"/>
            <a:ext cx="1828800" cy="1554480"/>
          </a:xfrm>
        </p:spPr>
        <p:txBody>
          <a:bodyPr lIns="0" tIns="0" rIns="0" bIns="0" anchor="ctr">
            <a:noAutofit/>
          </a:bodyPr>
          <a:lstStyle>
            <a:lvl1pPr marL="0" indent="0" algn="ctr">
              <a:lnSpc>
                <a:spcPct val="100000"/>
              </a:lnSpc>
              <a:spcBef>
                <a:spcPts val="0"/>
              </a:spcBef>
              <a:buNone/>
              <a:defRPr lang="en-US" sz="5400" b="1" kern="1200" cap="none" spc="0" dirty="0">
                <a:ln w="9525">
                  <a:solidFill>
                    <a:schemeClr val="bg1"/>
                  </a:solidFill>
                  <a:prstDash val="solid"/>
                </a:ln>
                <a:solidFill>
                  <a:schemeClr val="accent2"/>
                </a:solidFill>
                <a:effectLst>
                  <a:outerShdw blurRad="12700" dist="38100" dir="2700000" algn="tl" rotWithShape="0">
                    <a:schemeClr val="bg1">
                      <a:lumMod val="50000"/>
                    </a:schemeClr>
                  </a:outerShdw>
                </a:effectLst>
                <a:latin typeface="+mn-lt"/>
                <a:ea typeface="+mn-ea"/>
                <a:cs typeface="+mn-cs"/>
              </a:defRPr>
            </a:lvl1pPr>
          </a:lstStyle>
          <a:p>
            <a:pPr lvl="0"/>
            <a:r>
              <a:rPr lang="en-US" dirty="0"/>
              <a:t>ABR</a:t>
            </a:r>
          </a:p>
        </p:txBody>
      </p:sp>
      <p:sp>
        <p:nvSpPr>
          <p:cNvPr id="6" name="Content Right Middle">
            <a:extLst>
              <a:ext uri="{FF2B5EF4-FFF2-40B4-BE49-F238E27FC236}">
                <a16:creationId xmlns:a16="http://schemas.microsoft.com/office/drawing/2014/main" id="{0FAE0B8A-BC98-4464-9C65-3A47B0A5EACB}"/>
              </a:ext>
            </a:extLst>
          </p:cNvPr>
          <p:cNvSpPr>
            <a:spLocks noGrp="1"/>
          </p:cNvSpPr>
          <p:nvPr>
            <p:ph type="body" idx="6" hasCustomPrompt="1"/>
          </p:nvPr>
        </p:nvSpPr>
        <p:spPr>
          <a:xfrm>
            <a:off x="7991878" y="2889346"/>
            <a:ext cx="3840480" cy="1737360"/>
          </a:xfrm>
        </p:spPr>
        <p:txBody>
          <a:bodyPr anchor="ctr">
            <a:noAutofit/>
          </a:bodyPr>
          <a:lstStyle>
            <a:lvl1pPr marL="0" indent="0">
              <a:lnSpc>
                <a:spcPct val="100000"/>
              </a:lnSpc>
              <a:spcBef>
                <a:spcPts val="0"/>
              </a:spcBef>
              <a:spcAft>
                <a:spcPts val="300"/>
              </a:spcAft>
              <a:buNone/>
              <a:defRPr sz="2000">
                <a:solidFill>
                  <a:srgbClr val="232F3E"/>
                </a:solidFill>
                <a:latin typeface="Amazon Ember Display"/>
              </a:defRPr>
            </a:lvl1pPr>
            <a:lvl2pPr marL="461963" indent="-228600">
              <a:lnSpc>
                <a:spcPct val="100000"/>
              </a:lnSpc>
              <a:spcBef>
                <a:spcPts val="300"/>
              </a:spcBef>
              <a:spcAft>
                <a:spcPts val="600"/>
              </a:spcAft>
              <a:defRPr sz="2000">
                <a:solidFill>
                  <a:srgbClr val="232F3E"/>
                </a:solidFill>
                <a:latin typeface="Amazon Ember Display"/>
              </a:defRPr>
            </a:lvl2pPr>
            <a:lvl3pPr marL="455613" indent="0">
              <a:lnSpc>
                <a:spcPct val="100000"/>
              </a:lnSpc>
              <a:spcAft>
                <a:spcPts val="600"/>
              </a:spcAft>
              <a:buNone/>
              <a:defRPr sz="2000">
                <a:solidFill>
                  <a:schemeClr val="tx2"/>
                </a:solidFill>
                <a:latin typeface="Amazon Ember Display"/>
              </a:defRPr>
            </a:lvl3pPr>
            <a:lvl4pPr marL="914400" indent="-228600">
              <a:lnSpc>
                <a:spcPct val="100000"/>
              </a:lnSpc>
              <a:spcAft>
                <a:spcPts val="600"/>
              </a:spcAft>
              <a:defRPr sz="1800">
                <a:solidFill>
                  <a:schemeClr val="tx2"/>
                </a:solidFill>
                <a:latin typeface="Amazon Ember Display"/>
              </a:defRPr>
            </a:lvl4pPr>
            <a:lvl5pPr marL="1144588" indent="-228600">
              <a:lnSpc>
                <a:spcPct val="100000"/>
              </a:lnSpc>
              <a:spcAft>
                <a:spcPts val="600"/>
              </a:spcAft>
              <a:defRPr sz="1800">
                <a:solidFill>
                  <a:schemeClr val="tx2"/>
                </a:solidFill>
                <a:latin typeface="Amazon Ember Display"/>
              </a:defRPr>
            </a:lvl5pPr>
          </a:lstStyle>
          <a:p>
            <a:pPr lvl="0"/>
            <a:r>
              <a:rPr lang="en-US" dirty="0"/>
              <a:t>Acronym spelled out</a:t>
            </a:r>
          </a:p>
          <a:p>
            <a:pPr lvl="0"/>
            <a:r>
              <a:rPr lang="en-US" dirty="0"/>
              <a:t>Description</a:t>
            </a:r>
          </a:p>
          <a:p>
            <a:pPr lvl="0"/>
            <a:r>
              <a:rPr lang="en-US" dirty="0"/>
              <a:t>- Example</a:t>
            </a:r>
          </a:p>
        </p:txBody>
      </p:sp>
      <p:sp>
        <p:nvSpPr>
          <p:cNvPr id="13" name="Acronym Right Bottom">
            <a:extLst>
              <a:ext uri="{FF2B5EF4-FFF2-40B4-BE49-F238E27FC236}">
                <a16:creationId xmlns:a16="http://schemas.microsoft.com/office/drawing/2014/main" id="{724B4804-F3F3-4B62-A0EC-A77D95C244CD}"/>
              </a:ext>
            </a:extLst>
          </p:cNvPr>
          <p:cNvSpPr>
            <a:spLocks noGrp="1"/>
          </p:cNvSpPr>
          <p:nvPr>
            <p:ph type="body" idx="13" hasCustomPrompt="1"/>
          </p:nvPr>
        </p:nvSpPr>
        <p:spPr>
          <a:xfrm>
            <a:off x="6162412" y="4773168"/>
            <a:ext cx="1828800" cy="1554480"/>
          </a:xfrm>
        </p:spPr>
        <p:txBody>
          <a:bodyPr lIns="0" tIns="0" rIns="0" bIns="0" anchor="ctr">
            <a:noAutofit/>
          </a:bodyPr>
          <a:lstStyle>
            <a:lvl1pPr marL="0" indent="0" algn="ctr">
              <a:lnSpc>
                <a:spcPct val="100000"/>
              </a:lnSpc>
              <a:spcBef>
                <a:spcPts val="0"/>
              </a:spcBef>
              <a:buNone/>
              <a:defRPr lang="en-US" sz="5400" b="1" kern="1200" cap="none" spc="0" dirty="0">
                <a:ln w="9525">
                  <a:solidFill>
                    <a:schemeClr val="bg1"/>
                  </a:solidFill>
                  <a:prstDash val="solid"/>
                </a:ln>
                <a:solidFill>
                  <a:schemeClr val="accent2"/>
                </a:solidFill>
                <a:effectLst>
                  <a:outerShdw blurRad="12700" dist="38100" dir="2700000" algn="tl" rotWithShape="0">
                    <a:schemeClr val="bg1">
                      <a:lumMod val="50000"/>
                    </a:schemeClr>
                  </a:outerShdw>
                </a:effectLst>
                <a:latin typeface="+mn-lt"/>
                <a:ea typeface="+mn-ea"/>
                <a:cs typeface="+mn-cs"/>
              </a:defRPr>
            </a:lvl1pPr>
          </a:lstStyle>
          <a:p>
            <a:pPr lvl="0"/>
            <a:r>
              <a:rPr lang="en-US" dirty="0"/>
              <a:t>ABR</a:t>
            </a:r>
          </a:p>
        </p:txBody>
      </p:sp>
      <p:sp>
        <p:nvSpPr>
          <p:cNvPr id="7" name="Content Right Bottom">
            <a:extLst>
              <a:ext uri="{FF2B5EF4-FFF2-40B4-BE49-F238E27FC236}">
                <a16:creationId xmlns:a16="http://schemas.microsoft.com/office/drawing/2014/main" id="{30387F87-E08F-4DED-BCEC-437402769732}"/>
              </a:ext>
            </a:extLst>
          </p:cNvPr>
          <p:cNvSpPr>
            <a:spLocks noGrp="1"/>
          </p:cNvSpPr>
          <p:nvPr>
            <p:ph type="body" idx="7" hasCustomPrompt="1"/>
          </p:nvPr>
        </p:nvSpPr>
        <p:spPr>
          <a:xfrm>
            <a:off x="7991878" y="4681728"/>
            <a:ext cx="3840480" cy="1737360"/>
          </a:xfrm>
        </p:spPr>
        <p:txBody>
          <a:bodyPr anchor="ctr">
            <a:noAutofit/>
          </a:bodyPr>
          <a:lstStyle>
            <a:lvl1pPr marL="0" indent="0">
              <a:lnSpc>
                <a:spcPct val="100000"/>
              </a:lnSpc>
              <a:spcBef>
                <a:spcPts val="0"/>
              </a:spcBef>
              <a:spcAft>
                <a:spcPts val="300"/>
              </a:spcAft>
              <a:buNone/>
              <a:defRPr sz="2000">
                <a:solidFill>
                  <a:srgbClr val="232F3E"/>
                </a:solidFill>
                <a:latin typeface="Amazon Ember Display"/>
              </a:defRPr>
            </a:lvl1pPr>
            <a:lvl2pPr marL="461963" indent="-228600">
              <a:lnSpc>
                <a:spcPct val="100000"/>
              </a:lnSpc>
              <a:spcBef>
                <a:spcPts val="300"/>
              </a:spcBef>
              <a:spcAft>
                <a:spcPts val="600"/>
              </a:spcAft>
              <a:defRPr sz="2000">
                <a:solidFill>
                  <a:srgbClr val="232F3E"/>
                </a:solidFill>
                <a:latin typeface="Amazon Ember Display"/>
              </a:defRPr>
            </a:lvl2pPr>
            <a:lvl3pPr marL="455613" indent="0">
              <a:lnSpc>
                <a:spcPct val="100000"/>
              </a:lnSpc>
              <a:spcAft>
                <a:spcPts val="600"/>
              </a:spcAft>
              <a:buNone/>
              <a:defRPr sz="2000">
                <a:solidFill>
                  <a:schemeClr val="tx2"/>
                </a:solidFill>
                <a:latin typeface="Amazon Ember Display"/>
              </a:defRPr>
            </a:lvl3pPr>
            <a:lvl4pPr marL="914400" indent="-228600">
              <a:lnSpc>
                <a:spcPct val="100000"/>
              </a:lnSpc>
              <a:spcAft>
                <a:spcPts val="600"/>
              </a:spcAft>
              <a:defRPr sz="1800">
                <a:solidFill>
                  <a:schemeClr val="tx2"/>
                </a:solidFill>
                <a:latin typeface="Amazon Ember Display"/>
              </a:defRPr>
            </a:lvl4pPr>
            <a:lvl5pPr marL="1144588" indent="-228600">
              <a:lnSpc>
                <a:spcPct val="100000"/>
              </a:lnSpc>
              <a:spcAft>
                <a:spcPts val="600"/>
              </a:spcAft>
              <a:defRPr sz="1800">
                <a:solidFill>
                  <a:schemeClr val="tx2"/>
                </a:solidFill>
                <a:latin typeface="Amazon Ember Display"/>
              </a:defRPr>
            </a:lvl5pPr>
          </a:lstStyle>
          <a:p>
            <a:pPr lvl="0"/>
            <a:r>
              <a:rPr lang="en-US" dirty="0"/>
              <a:t>Acronym spelled out</a:t>
            </a:r>
          </a:p>
          <a:p>
            <a:pPr lvl="0"/>
            <a:r>
              <a:rPr lang="en-US" dirty="0"/>
              <a:t>Description</a:t>
            </a:r>
          </a:p>
          <a:p>
            <a:pPr lvl="0"/>
            <a:r>
              <a:rPr lang="en-US" dirty="0"/>
              <a:t>- Example</a:t>
            </a:r>
          </a:p>
        </p:txBody>
      </p:sp>
    </p:spTree>
    <p:custDataLst>
      <p:tags r:id="rId1"/>
    </p:custDataLst>
    <p:extLst>
      <p:ext uri="{BB962C8B-B14F-4D97-AF65-F5344CB8AC3E}">
        <p14:creationId xmlns:p14="http://schemas.microsoft.com/office/powerpoint/2010/main" val="625701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6 images, and 6 text">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8"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6 images, and 6 text boxes</a:t>
            </a:r>
          </a:p>
        </p:txBody>
      </p:sp>
      <p:pic>
        <p:nvPicPr>
          <p:cNvPr id="99" name="Divider">
            <a:extLst>
              <a:ext uri="{FF2B5EF4-FFF2-40B4-BE49-F238E27FC236}">
                <a16:creationId xmlns:a16="http://schemas.microsoft.com/office/drawing/2014/main" id="{D8CEDAC6-2953-4473-BCFC-2357BFF28452}"/>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2" name="Picture L Top">
            <a:extLst>
              <a:ext uri="{FF2B5EF4-FFF2-40B4-BE49-F238E27FC236}">
                <a16:creationId xmlns:a16="http://schemas.microsoft.com/office/drawing/2014/main" id="{A644AF2C-FFDC-4661-BF6B-D208E5E816FA}"/>
              </a:ext>
              <a:ext uri="{C183D7F6-B498-43B3-948B-1728B52AA6E4}">
                <adec:decorative xmlns:adec="http://schemas.microsoft.com/office/drawing/2017/decorative" xmlns="" val="1"/>
              </a:ext>
            </a:extLst>
          </p:cNvPr>
          <p:cNvSpPr>
            <a:spLocks noGrp="1"/>
          </p:cNvSpPr>
          <p:nvPr>
            <p:ph type="pic" idx="22" hasCustomPrompt="1"/>
          </p:nvPr>
        </p:nvSpPr>
        <p:spPr>
          <a:xfrm>
            <a:off x="365760" y="1238846"/>
            <a:ext cx="1554480" cy="1554480"/>
          </a:xfrm>
        </p:spPr>
        <p:txBody>
          <a:bodyPr wrap="square" anchor="t">
            <a:noAutofit/>
          </a:bodyPr>
          <a:lstStyle>
            <a:lvl1pPr marL="0" indent="0" algn="ctr">
              <a:buNone/>
              <a:defRPr sz="1800">
                <a:solidFill>
                  <a:srgbClr val="232F3E"/>
                </a:solidFill>
              </a:defRPr>
            </a:lvl1pPr>
          </a:lstStyle>
          <a:p>
            <a:r>
              <a:rPr lang="en-US" dirty="0"/>
              <a:t>Click icon to add image</a:t>
            </a:r>
          </a:p>
        </p:txBody>
      </p:sp>
      <p:sp>
        <p:nvSpPr>
          <p:cNvPr id="2" name="Content L Top">
            <a:extLst>
              <a:ext uri="{FF2B5EF4-FFF2-40B4-BE49-F238E27FC236}">
                <a16:creationId xmlns:a16="http://schemas.microsoft.com/office/drawing/2014/main" id="{5ACBD598-6775-4223-B2AB-B169A112E3FF}"/>
              </a:ext>
            </a:extLst>
          </p:cNvPr>
          <p:cNvSpPr>
            <a:spLocks noGrp="1"/>
          </p:cNvSpPr>
          <p:nvPr>
            <p:ph type="body" idx="2" hasCustomPrompt="1"/>
          </p:nvPr>
        </p:nvSpPr>
        <p:spPr>
          <a:xfrm>
            <a:off x="2045044" y="1147406"/>
            <a:ext cx="3941806"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3" name="Picture L Middle">
            <a:extLst>
              <a:ext uri="{FF2B5EF4-FFF2-40B4-BE49-F238E27FC236}">
                <a16:creationId xmlns:a16="http://schemas.microsoft.com/office/drawing/2014/main" id="{B777B55C-601A-4296-A013-0704520C9933}"/>
              </a:ext>
              <a:ext uri="{C183D7F6-B498-43B3-948B-1728B52AA6E4}">
                <adec:decorative xmlns:adec="http://schemas.microsoft.com/office/drawing/2017/decorative" xmlns="" val="1"/>
              </a:ext>
            </a:extLst>
          </p:cNvPr>
          <p:cNvSpPr>
            <a:spLocks noGrp="1"/>
          </p:cNvSpPr>
          <p:nvPr>
            <p:ph type="pic" idx="23" hasCustomPrompt="1"/>
          </p:nvPr>
        </p:nvSpPr>
        <p:spPr>
          <a:xfrm>
            <a:off x="365760" y="3008944"/>
            <a:ext cx="1554480" cy="1554480"/>
          </a:xfrm>
        </p:spPr>
        <p:txBody>
          <a:bodyPr wrap="square" anchor="t">
            <a:noAutofit/>
          </a:bodyPr>
          <a:lstStyle>
            <a:lvl1pPr marL="0" indent="0" algn="ctr">
              <a:buNone/>
              <a:defRPr sz="1800">
                <a:solidFill>
                  <a:srgbClr val="232F3E"/>
                </a:solidFill>
              </a:defRPr>
            </a:lvl1pPr>
          </a:lstStyle>
          <a:p>
            <a:r>
              <a:rPr lang="en-US" dirty="0"/>
              <a:t>Click icon to add image</a:t>
            </a:r>
          </a:p>
        </p:txBody>
      </p:sp>
      <p:sp>
        <p:nvSpPr>
          <p:cNvPr id="3" name="Content L Middle">
            <a:extLst>
              <a:ext uri="{FF2B5EF4-FFF2-40B4-BE49-F238E27FC236}">
                <a16:creationId xmlns:a16="http://schemas.microsoft.com/office/drawing/2014/main" id="{80E603A3-BB5F-4E92-A77C-5055D8FB5D06}"/>
              </a:ext>
            </a:extLst>
          </p:cNvPr>
          <p:cNvSpPr>
            <a:spLocks noGrp="1"/>
          </p:cNvSpPr>
          <p:nvPr>
            <p:ph type="body" idx="3" hasCustomPrompt="1"/>
          </p:nvPr>
        </p:nvSpPr>
        <p:spPr>
          <a:xfrm>
            <a:off x="2045044" y="2917504"/>
            <a:ext cx="3941806"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4" name="Picture L Bottom">
            <a:extLst>
              <a:ext uri="{FF2B5EF4-FFF2-40B4-BE49-F238E27FC236}">
                <a16:creationId xmlns:a16="http://schemas.microsoft.com/office/drawing/2014/main" id="{E03CC3B4-6BE1-41D3-B04E-E0C023B529E1}"/>
              </a:ext>
              <a:ext uri="{C183D7F6-B498-43B3-948B-1728B52AA6E4}">
                <adec:decorative xmlns:adec="http://schemas.microsoft.com/office/drawing/2017/decorative" xmlns="" val="1"/>
              </a:ext>
            </a:extLst>
          </p:cNvPr>
          <p:cNvSpPr>
            <a:spLocks noGrp="1"/>
          </p:cNvSpPr>
          <p:nvPr>
            <p:ph type="pic" idx="24" hasCustomPrompt="1"/>
          </p:nvPr>
        </p:nvSpPr>
        <p:spPr>
          <a:xfrm>
            <a:off x="365760" y="4776114"/>
            <a:ext cx="1554480" cy="1554480"/>
          </a:xfrm>
        </p:spPr>
        <p:txBody>
          <a:bodyPr wrap="square" anchor="t">
            <a:noAutofit/>
          </a:bodyPr>
          <a:lstStyle>
            <a:lvl1pPr marL="0" indent="0" algn="ctr">
              <a:buNone/>
              <a:defRPr sz="1800">
                <a:solidFill>
                  <a:srgbClr val="232F3E"/>
                </a:solidFill>
              </a:defRPr>
            </a:lvl1pPr>
          </a:lstStyle>
          <a:p>
            <a:r>
              <a:rPr lang="en-US" dirty="0"/>
              <a:t>Click icon to add image</a:t>
            </a:r>
          </a:p>
        </p:txBody>
      </p:sp>
      <p:sp>
        <p:nvSpPr>
          <p:cNvPr id="4" name="Content L Bottom">
            <a:extLst>
              <a:ext uri="{FF2B5EF4-FFF2-40B4-BE49-F238E27FC236}">
                <a16:creationId xmlns:a16="http://schemas.microsoft.com/office/drawing/2014/main" id="{AD9F5B5C-5A2E-4FDE-BE90-933A1A3633E4}"/>
              </a:ext>
            </a:extLst>
          </p:cNvPr>
          <p:cNvSpPr>
            <a:spLocks noGrp="1"/>
          </p:cNvSpPr>
          <p:nvPr>
            <p:ph type="body" idx="4" hasCustomPrompt="1"/>
          </p:nvPr>
        </p:nvSpPr>
        <p:spPr>
          <a:xfrm>
            <a:off x="2045044" y="4684674"/>
            <a:ext cx="3941806"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5" name="Picture R Top">
            <a:extLst>
              <a:ext uri="{FF2B5EF4-FFF2-40B4-BE49-F238E27FC236}">
                <a16:creationId xmlns:a16="http://schemas.microsoft.com/office/drawing/2014/main" id="{2537EBA4-2DD0-426E-A66E-7F0CC3C9A863}"/>
              </a:ext>
              <a:ext uri="{C183D7F6-B498-43B3-948B-1728B52AA6E4}">
                <adec:decorative xmlns:adec="http://schemas.microsoft.com/office/drawing/2017/decorative" xmlns="" val="1"/>
              </a:ext>
            </a:extLst>
          </p:cNvPr>
          <p:cNvSpPr>
            <a:spLocks noGrp="1"/>
          </p:cNvSpPr>
          <p:nvPr>
            <p:ph type="pic" idx="25" hasCustomPrompt="1"/>
          </p:nvPr>
        </p:nvSpPr>
        <p:spPr>
          <a:xfrm>
            <a:off x="6205152" y="1238846"/>
            <a:ext cx="1554480" cy="1554480"/>
          </a:xfrm>
        </p:spPr>
        <p:txBody>
          <a:bodyPr wrap="square" anchor="t">
            <a:noAutofit/>
          </a:bodyPr>
          <a:lstStyle>
            <a:lvl1pPr marL="0" indent="0" algn="ctr">
              <a:buNone/>
              <a:defRPr sz="1800">
                <a:solidFill>
                  <a:srgbClr val="232F3E"/>
                </a:solidFill>
              </a:defRPr>
            </a:lvl1pPr>
          </a:lstStyle>
          <a:p>
            <a:r>
              <a:rPr lang="en-US" dirty="0"/>
              <a:t>Click icon to add image</a:t>
            </a:r>
          </a:p>
        </p:txBody>
      </p:sp>
      <p:sp>
        <p:nvSpPr>
          <p:cNvPr id="5" name="Content R Top">
            <a:extLst>
              <a:ext uri="{FF2B5EF4-FFF2-40B4-BE49-F238E27FC236}">
                <a16:creationId xmlns:a16="http://schemas.microsoft.com/office/drawing/2014/main" id="{3124324C-4E3B-473E-85DD-0988B7B4CD52}"/>
              </a:ext>
            </a:extLst>
          </p:cNvPr>
          <p:cNvSpPr>
            <a:spLocks noGrp="1"/>
          </p:cNvSpPr>
          <p:nvPr>
            <p:ph type="body" idx="5" hasCustomPrompt="1"/>
          </p:nvPr>
        </p:nvSpPr>
        <p:spPr>
          <a:xfrm>
            <a:off x="7884436" y="1147406"/>
            <a:ext cx="3941806"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6" name="Picture R Middle">
            <a:extLst>
              <a:ext uri="{FF2B5EF4-FFF2-40B4-BE49-F238E27FC236}">
                <a16:creationId xmlns:a16="http://schemas.microsoft.com/office/drawing/2014/main" id="{C2DF48EF-CB9B-4DEC-A978-BD4C5E8A371A}"/>
              </a:ext>
              <a:ext uri="{C183D7F6-B498-43B3-948B-1728B52AA6E4}">
                <adec:decorative xmlns:adec="http://schemas.microsoft.com/office/drawing/2017/decorative" xmlns="" val="1"/>
              </a:ext>
            </a:extLst>
          </p:cNvPr>
          <p:cNvSpPr>
            <a:spLocks noGrp="1"/>
          </p:cNvSpPr>
          <p:nvPr>
            <p:ph type="pic" idx="26" hasCustomPrompt="1"/>
          </p:nvPr>
        </p:nvSpPr>
        <p:spPr>
          <a:xfrm>
            <a:off x="6205152" y="3008944"/>
            <a:ext cx="1554480" cy="1554480"/>
          </a:xfrm>
        </p:spPr>
        <p:txBody>
          <a:bodyPr wrap="square" anchor="t">
            <a:noAutofit/>
          </a:bodyPr>
          <a:lstStyle>
            <a:lvl1pPr marL="0" indent="0" algn="ctr">
              <a:buNone/>
              <a:defRPr sz="1800">
                <a:solidFill>
                  <a:srgbClr val="232F3E"/>
                </a:solidFill>
              </a:defRPr>
            </a:lvl1pPr>
          </a:lstStyle>
          <a:p>
            <a:r>
              <a:rPr lang="en-US" dirty="0"/>
              <a:t>Click icon to add image</a:t>
            </a:r>
          </a:p>
        </p:txBody>
      </p:sp>
      <p:sp>
        <p:nvSpPr>
          <p:cNvPr id="6" name="Content R Middle">
            <a:extLst>
              <a:ext uri="{FF2B5EF4-FFF2-40B4-BE49-F238E27FC236}">
                <a16:creationId xmlns:a16="http://schemas.microsoft.com/office/drawing/2014/main" id="{823555B5-F2D8-4708-8578-06784CA9E686}"/>
              </a:ext>
            </a:extLst>
          </p:cNvPr>
          <p:cNvSpPr>
            <a:spLocks noGrp="1"/>
          </p:cNvSpPr>
          <p:nvPr>
            <p:ph type="body" idx="6" hasCustomPrompt="1"/>
          </p:nvPr>
        </p:nvSpPr>
        <p:spPr>
          <a:xfrm>
            <a:off x="7884436" y="2917504"/>
            <a:ext cx="3941806"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7" name="Picture R Bottom">
            <a:extLst>
              <a:ext uri="{FF2B5EF4-FFF2-40B4-BE49-F238E27FC236}">
                <a16:creationId xmlns:a16="http://schemas.microsoft.com/office/drawing/2014/main" id="{F1E0B4C9-22CB-4378-B9DD-C97CC3CC37D3}"/>
              </a:ext>
              <a:ext uri="{C183D7F6-B498-43B3-948B-1728B52AA6E4}">
                <adec:decorative xmlns:adec="http://schemas.microsoft.com/office/drawing/2017/decorative" xmlns="" val="1"/>
              </a:ext>
            </a:extLst>
          </p:cNvPr>
          <p:cNvSpPr>
            <a:spLocks noGrp="1"/>
          </p:cNvSpPr>
          <p:nvPr>
            <p:ph type="pic" idx="27" hasCustomPrompt="1"/>
          </p:nvPr>
        </p:nvSpPr>
        <p:spPr>
          <a:xfrm>
            <a:off x="6205152" y="4776114"/>
            <a:ext cx="1554480" cy="1554480"/>
          </a:xfrm>
        </p:spPr>
        <p:txBody>
          <a:bodyPr wrap="square" anchor="t">
            <a:noAutofit/>
          </a:bodyPr>
          <a:lstStyle>
            <a:lvl1pPr marL="0" indent="0" algn="ctr">
              <a:buNone/>
              <a:defRPr sz="1800">
                <a:solidFill>
                  <a:srgbClr val="232F3E"/>
                </a:solidFill>
              </a:defRPr>
            </a:lvl1pPr>
          </a:lstStyle>
          <a:p>
            <a:r>
              <a:rPr lang="en-US" dirty="0"/>
              <a:t>Click icon to add image</a:t>
            </a:r>
          </a:p>
        </p:txBody>
      </p:sp>
      <p:sp>
        <p:nvSpPr>
          <p:cNvPr id="7" name="Content R Bottom">
            <a:extLst>
              <a:ext uri="{FF2B5EF4-FFF2-40B4-BE49-F238E27FC236}">
                <a16:creationId xmlns:a16="http://schemas.microsoft.com/office/drawing/2014/main" id="{B8A01145-54CF-4ED7-86C7-2C5968A8E4E9}"/>
              </a:ext>
            </a:extLst>
          </p:cNvPr>
          <p:cNvSpPr>
            <a:spLocks noGrp="1"/>
          </p:cNvSpPr>
          <p:nvPr>
            <p:ph type="body" idx="7" hasCustomPrompt="1"/>
          </p:nvPr>
        </p:nvSpPr>
        <p:spPr>
          <a:xfrm>
            <a:off x="7884436" y="4684674"/>
            <a:ext cx="3941806"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Tree>
    <p:custDataLst>
      <p:tags r:id="rId1"/>
    </p:custDataLst>
    <p:extLst>
      <p:ext uri="{BB962C8B-B14F-4D97-AF65-F5344CB8AC3E}">
        <p14:creationId xmlns:p14="http://schemas.microsoft.com/office/powerpoint/2010/main" val="35320743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5FE023F-03C4-484F-A300-E408B4FEB8ED}"/>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6"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and 4 content columns</a:t>
            </a:r>
          </a:p>
        </p:txBody>
      </p:sp>
      <p:pic>
        <p:nvPicPr>
          <p:cNvPr id="99" name="Divider">
            <a:extLst>
              <a:ext uri="{FF2B5EF4-FFF2-40B4-BE49-F238E27FC236}">
                <a16:creationId xmlns:a16="http://schemas.microsoft.com/office/drawing/2014/main" id="{DA5B3212-A91F-4308-A973-316F80A6A0B3}"/>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Left">
            <a:extLst>
              <a:ext uri="{FF2B5EF4-FFF2-40B4-BE49-F238E27FC236}">
                <a16:creationId xmlns:a16="http://schemas.microsoft.com/office/drawing/2014/main" id="{8A73B5A2-5001-4FA4-B113-0F6124F1F6A0}"/>
              </a:ext>
            </a:extLst>
          </p:cNvPr>
          <p:cNvSpPr>
            <a:spLocks noGrp="1"/>
          </p:cNvSpPr>
          <p:nvPr>
            <p:ph type="body" idx="2" hasCustomPrompt="1"/>
          </p:nvPr>
        </p:nvSpPr>
        <p:spPr>
          <a:xfrm>
            <a:off x="365760" y="1097280"/>
            <a:ext cx="2788920" cy="533095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Center Left">
            <a:extLst>
              <a:ext uri="{FF2B5EF4-FFF2-40B4-BE49-F238E27FC236}">
                <a16:creationId xmlns:a16="http://schemas.microsoft.com/office/drawing/2014/main" id="{951E617C-D9F7-4098-883E-6A048DBCF862}"/>
              </a:ext>
            </a:extLst>
          </p:cNvPr>
          <p:cNvSpPr>
            <a:spLocks noGrp="1"/>
          </p:cNvSpPr>
          <p:nvPr>
            <p:ph type="body" idx="3" hasCustomPrompt="1"/>
          </p:nvPr>
        </p:nvSpPr>
        <p:spPr>
          <a:xfrm>
            <a:off x="3258312" y="1097280"/>
            <a:ext cx="2788920" cy="533095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Center Right">
            <a:extLst>
              <a:ext uri="{FF2B5EF4-FFF2-40B4-BE49-F238E27FC236}">
                <a16:creationId xmlns:a16="http://schemas.microsoft.com/office/drawing/2014/main" id="{A8A7CEA5-195D-4DB0-B5A3-06CEEA93C108}"/>
              </a:ext>
            </a:extLst>
          </p:cNvPr>
          <p:cNvSpPr>
            <a:spLocks noGrp="1"/>
          </p:cNvSpPr>
          <p:nvPr>
            <p:ph type="body" idx="4" hasCustomPrompt="1"/>
          </p:nvPr>
        </p:nvSpPr>
        <p:spPr>
          <a:xfrm>
            <a:off x="6150864" y="1097280"/>
            <a:ext cx="2788920" cy="533095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Right">
            <a:extLst>
              <a:ext uri="{FF2B5EF4-FFF2-40B4-BE49-F238E27FC236}">
                <a16:creationId xmlns:a16="http://schemas.microsoft.com/office/drawing/2014/main" id="{BC11431A-8924-465C-98E0-6E4655C69AA7}"/>
              </a:ext>
            </a:extLst>
          </p:cNvPr>
          <p:cNvSpPr>
            <a:spLocks noGrp="1"/>
          </p:cNvSpPr>
          <p:nvPr>
            <p:ph type="body" idx="5" hasCustomPrompt="1"/>
          </p:nvPr>
        </p:nvSpPr>
        <p:spPr>
          <a:xfrm>
            <a:off x="9043416" y="1097280"/>
            <a:ext cx="2788920" cy="533095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3985460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Title, 4 Headers, and 4 Text Columns">
    <p:bg>
      <p:bgPr>
        <a:solidFill>
          <a:schemeClr val="bg1"/>
        </a:solidFill>
        <a:effectLst/>
      </p:bgPr>
    </p:bg>
    <p:spTree>
      <p:nvGrpSpPr>
        <p:cNvPr id="1" name=""/>
        <p:cNvGrpSpPr/>
        <p:nvPr/>
      </p:nvGrpSpPr>
      <p:grpSpPr>
        <a:xfrm>
          <a:off x="0" y="0"/>
          <a:ext cx="0" cy="0"/>
          <a:chOff x="0" y="0"/>
          <a:chExt cx="0" cy="0"/>
        </a:xfrm>
      </p:grpSpPr>
      <p:pic>
        <p:nvPicPr>
          <p:cNvPr id="99" name="Background">
            <a:extLst>
              <a:ext uri="{FF2B5EF4-FFF2-40B4-BE49-F238E27FC236}">
                <a16:creationId xmlns:a16="http://schemas.microsoft.com/office/drawing/2014/main" id="{DFFC9D1B-8040-4CD3-B060-07560FFB49A0}"/>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1051560"/>
            <a:ext cx="11484864" cy="457200"/>
          </a:xfrm>
          <a:prstGeom prst="rect">
            <a:avLst/>
          </a:prstGeom>
        </p:spPr>
      </p:pic>
      <p:sp>
        <p:nvSpPr>
          <p:cNvPr id="97" name="Slide Number">
            <a:extLst>
              <a:ext uri="{FF2B5EF4-FFF2-40B4-BE49-F238E27FC236}">
                <a16:creationId xmlns:a16="http://schemas.microsoft.com/office/drawing/2014/main" id="{801112C1-CB8D-4535-B2A1-5048E573106F}"/>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6"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4 headers, and 4 text columns</a:t>
            </a:r>
          </a:p>
        </p:txBody>
      </p:sp>
      <p:sp>
        <p:nvSpPr>
          <p:cNvPr id="12" name="Content 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1051560"/>
            <a:ext cx="278892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 name="Content Left">
            <a:extLst>
              <a:ext uri="{FF2B5EF4-FFF2-40B4-BE49-F238E27FC236}">
                <a16:creationId xmlns:a16="http://schemas.microsoft.com/office/drawing/2014/main" id="{5ACBD598-6775-4223-B2AB-B169A112E3FF}"/>
              </a:ext>
            </a:extLst>
          </p:cNvPr>
          <p:cNvSpPr>
            <a:spLocks noGrp="1"/>
          </p:cNvSpPr>
          <p:nvPr>
            <p:ph type="body" idx="2" hasCustomPrompt="1"/>
          </p:nvPr>
        </p:nvSpPr>
        <p:spPr>
          <a:xfrm>
            <a:off x="365760" y="1563624"/>
            <a:ext cx="2788920" cy="4882896"/>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Content Header Center Left">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3264408" y="1051560"/>
            <a:ext cx="278892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3" name="Content Center Left">
            <a:extLst>
              <a:ext uri="{FF2B5EF4-FFF2-40B4-BE49-F238E27FC236}">
                <a16:creationId xmlns:a16="http://schemas.microsoft.com/office/drawing/2014/main" id="{7F5B85B9-BABC-44F6-B2AE-99F02670D702}"/>
              </a:ext>
            </a:extLst>
          </p:cNvPr>
          <p:cNvSpPr>
            <a:spLocks noGrp="1"/>
          </p:cNvSpPr>
          <p:nvPr>
            <p:ph type="body" idx="3" hasCustomPrompt="1"/>
          </p:nvPr>
        </p:nvSpPr>
        <p:spPr>
          <a:xfrm>
            <a:off x="3264408" y="1563624"/>
            <a:ext cx="2788920" cy="4882896"/>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4" name="Content Header Center Right">
            <a:extLst>
              <a:ext uri="{FF2B5EF4-FFF2-40B4-BE49-F238E27FC236}">
                <a16:creationId xmlns:a16="http://schemas.microsoft.com/office/drawing/2014/main" id="{B3EBECE3-35F9-4AF4-A8A7-FD546C7C32D6}"/>
              </a:ext>
            </a:extLst>
          </p:cNvPr>
          <p:cNvSpPr>
            <a:spLocks noGrp="1"/>
          </p:cNvSpPr>
          <p:nvPr>
            <p:ph type="body" idx="14" hasCustomPrompt="1"/>
          </p:nvPr>
        </p:nvSpPr>
        <p:spPr>
          <a:xfrm>
            <a:off x="6163056" y="1051560"/>
            <a:ext cx="278892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4" name="Content Center Right">
            <a:extLst>
              <a:ext uri="{FF2B5EF4-FFF2-40B4-BE49-F238E27FC236}">
                <a16:creationId xmlns:a16="http://schemas.microsoft.com/office/drawing/2014/main" id="{92466994-EA21-45EA-9DC6-3C179254B3A8}"/>
              </a:ext>
            </a:extLst>
          </p:cNvPr>
          <p:cNvSpPr>
            <a:spLocks noGrp="1"/>
          </p:cNvSpPr>
          <p:nvPr>
            <p:ph type="body" idx="4" hasCustomPrompt="1"/>
          </p:nvPr>
        </p:nvSpPr>
        <p:spPr>
          <a:xfrm>
            <a:off x="6163056" y="1563624"/>
            <a:ext cx="2788920" cy="4882896"/>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5" name="Content Header Right">
            <a:extLst>
              <a:ext uri="{FF2B5EF4-FFF2-40B4-BE49-F238E27FC236}">
                <a16:creationId xmlns:a16="http://schemas.microsoft.com/office/drawing/2014/main" id="{ED932AC6-C3A8-487A-A17E-48D0C368204C}"/>
              </a:ext>
            </a:extLst>
          </p:cNvPr>
          <p:cNvSpPr>
            <a:spLocks noGrp="1"/>
          </p:cNvSpPr>
          <p:nvPr>
            <p:ph type="body" idx="15" hasCustomPrompt="1"/>
          </p:nvPr>
        </p:nvSpPr>
        <p:spPr>
          <a:xfrm>
            <a:off x="9061704" y="1051560"/>
            <a:ext cx="278892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5" name="Content Right">
            <a:extLst>
              <a:ext uri="{FF2B5EF4-FFF2-40B4-BE49-F238E27FC236}">
                <a16:creationId xmlns:a16="http://schemas.microsoft.com/office/drawing/2014/main" id="{7CF59EA0-9039-4A19-8197-DA073A0DB52B}"/>
              </a:ext>
            </a:extLst>
          </p:cNvPr>
          <p:cNvSpPr>
            <a:spLocks noGrp="1"/>
          </p:cNvSpPr>
          <p:nvPr>
            <p:ph type="body" idx="5" hasCustomPrompt="1"/>
          </p:nvPr>
        </p:nvSpPr>
        <p:spPr>
          <a:xfrm>
            <a:off x="9061704" y="1563624"/>
            <a:ext cx="2788920" cy="4882896"/>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0501295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Header, 4 Lg Pics, and 4 Text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5C95989-61CE-4D1A-B9CC-1BD6446598E4}"/>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7"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header, 4 large pictures, and 4 labels</a:t>
            </a:r>
          </a:p>
        </p:txBody>
      </p:sp>
      <p:pic>
        <p:nvPicPr>
          <p:cNvPr id="99" name="Divider">
            <a:extLst>
              <a:ext uri="{FF2B5EF4-FFF2-40B4-BE49-F238E27FC236}">
                <a16:creationId xmlns:a16="http://schemas.microsoft.com/office/drawing/2014/main" id="{59FB098F-E843-4BDC-8C23-7C327B2DE964}"/>
              </a:ext>
              <a:ext uri="{C183D7F6-B498-43B3-948B-1728B52AA6E4}">
                <adec:decorative xmlns:adec="http://schemas.microsoft.com/office/drawing/2017/decorative" xmlns="" val="1"/>
              </a:ext>
            </a:extLst>
          </p:cNvPr>
          <p:cNvPicPr preferRelativeResize="0">
            <a:picLocks/>
          </p:cNvPicPr>
          <p:nvPr/>
        </p:nvPicPr>
        <p:blipFill rotWithShape="1">
          <a:blip r:embed="rId3">
            <a:extLst>
              <a:ext uri="{28A0092B-C50C-407E-A947-70E740481C1C}">
                <a14:useLocalDpi xmlns:a14="http://schemas.microsoft.com/office/drawing/2010/main" val="0"/>
              </a:ext>
            </a:extLst>
          </a:blip>
          <a:srcRect t="70015" r="1112" b="19988"/>
          <a:stretch/>
        </p:blipFill>
        <p:spPr>
          <a:xfrm>
            <a:off x="365760" y="1037751"/>
            <a:ext cx="11466576" cy="45719"/>
          </a:xfrm>
          <a:prstGeom prst="rect">
            <a:avLst/>
          </a:prstGeom>
        </p:spPr>
      </p:pic>
      <p:sp>
        <p:nvSpPr>
          <p:cNvPr id="2" name="Content Top">
            <a:extLst>
              <a:ext uri="{FF2B5EF4-FFF2-40B4-BE49-F238E27FC236}">
                <a16:creationId xmlns:a16="http://schemas.microsoft.com/office/drawing/2014/main" id="{CEBB69C5-28A4-4F99-A9FE-572F9D53CF4E}"/>
              </a:ext>
            </a:extLst>
          </p:cNvPr>
          <p:cNvSpPr>
            <a:spLocks noGrp="1"/>
          </p:cNvSpPr>
          <p:nvPr>
            <p:ph type="body" idx="2" hasCustomPrompt="1"/>
          </p:nvPr>
        </p:nvSpPr>
        <p:spPr>
          <a:xfrm>
            <a:off x="365760" y="1046879"/>
            <a:ext cx="11466576" cy="1099688"/>
          </a:xfrm>
          <a:noFill/>
          <a:ln>
            <a:noFill/>
          </a:ln>
        </p:spPr>
        <p:txBody>
          <a:bodyPr lIns="91440" anchor="ctr">
            <a:normAutofit/>
          </a:bodyPr>
          <a:lstStyle>
            <a:lvl1pPr marL="0" indent="0">
              <a:lnSpc>
                <a:spcPct val="100000"/>
              </a:lnSpc>
              <a:spcBef>
                <a:spcPts val="0"/>
              </a:spcBef>
              <a:spcAft>
                <a:spcPts val="0"/>
              </a:spcAft>
              <a:buNone/>
              <a:defRPr sz="28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2"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xmlns="" val="1"/>
              </a:ext>
            </a:extLst>
          </p:cNvPr>
          <p:cNvSpPr>
            <a:spLocks noGrp="1"/>
          </p:cNvSpPr>
          <p:nvPr>
            <p:ph type="pic" idx="22" hasCustomPrompt="1"/>
          </p:nvPr>
        </p:nvSpPr>
        <p:spPr>
          <a:xfrm>
            <a:off x="638603" y="2269331"/>
            <a:ext cx="2286000" cy="2286000"/>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3" name="Content Left">
            <a:extLst>
              <a:ext uri="{FF2B5EF4-FFF2-40B4-BE49-F238E27FC236}">
                <a16:creationId xmlns:a16="http://schemas.microsoft.com/office/drawing/2014/main" id="{5ACBD598-6775-4223-B2AB-B169A112E3FF}"/>
              </a:ext>
            </a:extLst>
          </p:cNvPr>
          <p:cNvSpPr>
            <a:spLocks noGrp="1"/>
          </p:cNvSpPr>
          <p:nvPr>
            <p:ph type="body" idx="3" hasCustomPrompt="1"/>
          </p:nvPr>
        </p:nvSpPr>
        <p:spPr>
          <a:xfrm>
            <a:off x="365760" y="4638120"/>
            <a:ext cx="2788920" cy="1808400"/>
          </a:xfrm>
        </p:spPr>
        <p:txBody>
          <a:bodyPr lIns="91440">
            <a:noAutofit/>
          </a:bodyPr>
          <a:lstStyle>
            <a:lvl1pPr marL="0" indent="0" algn="ctr">
              <a:lnSpc>
                <a:spcPct val="100000"/>
              </a:lnSpc>
              <a:spcAft>
                <a:spcPts val="0"/>
              </a:spcAft>
              <a:buNone/>
              <a:defRPr sz="2000">
                <a:solidFill>
                  <a:srgbClr val="232F3E"/>
                </a:solidFill>
                <a:latin typeface="+mn-lt"/>
              </a:defRPr>
            </a:lvl1pPr>
          </a:lstStyle>
          <a:p>
            <a:pPr lvl="0"/>
            <a:r>
              <a:rPr lang="en-US" dirty="0"/>
              <a:t>Enter text</a:t>
            </a:r>
          </a:p>
        </p:txBody>
      </p:sp>
      <p:sp>
        <p:nvSpPr>
          <p:cNvPr id="23"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xmlns="" val="1"/>
              </a:ext>
            </a:extLst>
          </p:cNvPr>
          <p:cNvSpPr>
            <a:spLocks noGrp="1"/>
          </p:cNvSpPr>
          <p:nvPr>
            <p:ph type="pic" idx="23" hasCustomPrompt="1"/>
          </p:nvPr>
        </p:nvSpPr>
        <p:spPr>
          <a:xfrm>
            <a:off x="3537251" y="2269331"/>
            <a:ext cx="2286000" cy="2286000"/>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4" name="Content Center Left">
            <a:extLst>
              <a:ext uri="{FF2B5EF4-FFF2-40B4-BE49-F238E27FC236}">
                <a16:creationId xmlns:a16="http://schemas.microsoft.com/office/drawing/2014/main" id="{7F5B85B9-BABC-44F6-B2AE-99F02670D702}"/>
              </a:ext>
            </a:extLst>
          </p:cNvPr>
          <p:cNvSpPr>
            <a:spLocks noGrp="1"/>
          </p:cNvSpPr>
          <p:nvPr>
            <p:ph type="body" idx="4" hasCustomPrompt="1"/>
          </p:nvPr>
        </p:nvSpPr>
        <p:spPr>
          <a:xfrm>
            <a:off x="3264408" y="4638120"/>
            <a:ext cx="2788920" cy="1808400"/>
          </a:xfrm>
        </p:spPr>
        <p:txBody>
          <a:bodyPr lIns="91440">
            <a:noAutofit/>
          </a:bodyPr>
          <a:lstStyle>
            <a:lvl1pPr marL="0" indent="0" algn="ctr">
              <a:lnSpc>
                <a:spcPct val="100000"/>
              </a:lnSpc>
              <a:spcAft>
                <a:spcPts val="0"/>
              </a:spcAft>
              <a:buNone/>
              <a:defRPr sz="2000">
                <a:solidFill>
                  <a:srgbClr val="232F3E"/>
                </a:solidFill>
                <a:latin typeface="+mn-lt"/>
              </a:defRPr>
            </a:lvl1pPr>
          </a:lstStyle>
          <a:p>
            <a:pPr lvl="0"/>
            <a:r>
              <a:rPr lang="en-US" dirty="0"/>
              <a:t>Enter text</a:t>
            </a:r>
          </a:p>
        </p:txBody>
      </p:sp>
      <p:sp>
        <p:nvSpPr>
          <p:cNvPr id="24"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xmlns="" val="1"/>
              </a:ext>
            </a:extLst>
          </p:cNvPr>
          <p:cNvSpPr>
            <a:spLocks noGrp="1"/>
          </p:cNvSpPr>
          <p:nvPr>
            <p:ph type="pic" idx="24" hasCustomPrompt="1"/>
          </p:nvPr>
        </p:nvSpPr>
        <p:spPr>
          <a:xfrm>
            <a:off x="6435899" y="2269331"/>
            <a:ext cx="2286000" cy="2286000"/>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5" name="Content Center Right">
            <a:extLst>
              <a:ext uri="{FF2B5EF4-FFF2-40B4-BE49-F238E27FC236}">
                <a16:creationId xmlns:a16="http://schemas.microsoft.com/office/drawing/2014/main" id="{FD28CF85-103D-4AC7-BF7A-D32715F9433A}"/>
              </a:ext>
            </a:extLst>
          </p:cNvPr>
          <p:cNvSpPr>
            <a:spLocks noGrp="1"/>
          </p:cNvSpPr>
          <p:nvPr>
            <p:ph type="body" idx="5" hasCustomPrompt="1"/>
          </p:nvPr>
        </p:nvSpPr>
        <p:spPr>
          <a:xfrm>
            <a:off x="6163056" y="4638120"/>
            <a:ext cx="2788920" cy="1808400"/>
          </a:xfrm>
        </p:spPr>
        <p:txBody>
          <a:bodyPr lIns="91440">
            <a:noAutofit/>
          </a:bodyPr>
          <a:lstStyle>
            <a:lvl1pPr marL="0" indent="0" algn="ctr">
              <a:lnSpc>
                <a:spcPct val="100000"/>
              </a:lnSpc>
              <a:spcAft>
                <a:spcPts val="0"/>
              </a:spcAft>
              <a:buNone/>
              <a:defRPr sz="2000">
                <a:solidFill>
                  <a:srgbClr val="232F3E"/>
                </a:solidFill>
                <a:latin typeface="+mn-lt"/>
              </a:defRPr>
            </a:lvl1pPr>
          </a:lstStyle>
          <a:p>
            <a:pPr lvl="0"/>
            <a:r>
              <a:rPr lang="en-US" dirty="0"/>
              <a:t>Enter text</a:t>
            </a:r>
          </a:p>
        </p:txBody>
      </p:sp>
      <p:sp>
        <p:nvSpPr>
          <p:cNvPr id="25" name="Picture Right">
            <a:extLst>
              <a:ext uri="{FF2B5EF4-FFF2-40B4-BE49-F238E27FC236}">
                <a16:creationId xmlns:a16="http://schemas.microsoft.com/office/drawing/2014/main" id="{3225055C-7E4D-4C57-84DA-4F32CFEE666E}"/>
              </a:ext>
              <a:ext uri="{C183D7F6-B498-43B3-948B-1728B52AA6E4}">
                <adec:decorative xmlns:adec="http://schemas.microsoft.com/office/drawing/2017/decorative" xmlns="" val="1"/>
              </a:ext>
            </a:extLst>
          </p:cNvPr>
          <p:cNvSpPr>
            <a:spLocks noGrp="1"/>
          </p:cNvSpPr>
          <p:nvPr>
            <p:ph type="pic" idx="25" hasCustomPrompt="1"/>
          </p:nvPr>
        </p:nvSpPr>
        <p:spPr>
          <a:xfrm>
            <a:off x="9334547" y="2269331"/>
            <a:ext cx="2286000" cy="2286000"/>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6" name="Content Right">
            <a:extLst>
              <a:ext uri="{FF2B5EF4-FFF2-40B4-BE49-F238E27FC236}">
                <a16:creationId xmlns:a16="http://schemas.microsoft.com/office/drawing/2014/main" id="{528A167E-DBEB-4BD8-B32A-B1DBF78AA248}"/>
              </a:ext>
            </a:extLst>
          </p:cNvPr>
          <p:cNvSpPr>
            <a:spLocks noGrp="1"/>
          </p:cNvSpPr>
          <p:nvPr>
            <p:ph type="body" idx="6" hasCustomPrompt="1"/>
          </p:nvPr>
        </p:nvSpPr>
        <p:spPr>
          <a:xfrm>
            <a:off x="9043416" y="4638120"/>
            <a:ext cx="2788920" cy="1808400"/>
          </a:xfrm>
        </p:spPr>
        <p:txBody>
          <a:bodyPr lIns="91440">
            <a:noAutofit/>
          </a:bodyPr>
          <a:lstStyle>
            <a:lvl1pPr marL="0" indent="0" algn="ctr">
              <a:lnSpc>
                <a:spcPct val="100000"/>
              </a:lnSpc>
              <a:spcAft>
                <a:spcPts val="0"/>
              </a:spcAft>
              <a:buNone/>
              <a:defRPr sz="2000">
                <a:solidFill>
                  <a:srgbClr val="232F3E"/>
                </a:solidFill>
                <a:latin typeface="+mn-lt"/>
              </a:defRPr>
            </a:lvl1pPr>
          </a:lstStyle>
          <a:p>
            <a:pPr lvl="0"/>
            <a:r>
              <a:rPr lang="en-US" dirty="0"/>
              <a:t>Enter text</a:t>
            </a:r>
          </a:p>
        </p:txBody>
      </p:sp>
    </p:spTree>
    <p:custDataLst>
      <p:tags r:id="rId1"/>
    </p:custDataLst>
    <p:extLst>
      <p:ext uri="{BB962C8B-B14F-4D97-AF65-F5344CB8AC3E}">
        <p14:creationId xmlns:p14="http://schemas.microsoft.com/office/powerpoint/2010/main" val="16930579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4 Lg Pics, 4 Headers, and 4 Text Column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0708DD83-40E9-4CDD-ADF1-464460D88C82}"/>
              </a:ext>
              <a:ext uri="{C183D7F6-B498-43B3-948B-1728B52AA6E4}">
                <adec:decorative xmlns:adec="http://schemas.microsoft.com/office/drawing/2017/decorative" xmlns="" val="1"/>
              </a:ext>
            </a:extLst>
          </p:cNvPr>
          <p:cNvGrpSpPr/>
          <p:nvPr/>
        </p:nvGrpSpPr>
        <p:grpSpPr>
          <a:xfrm>
            <a:off x="365759" y="1028377"/>
            <a:ext cx="11484865" cy="2877528"/>
            <a:chOff x="365759" y="1028377"/>
            <a:chExt cx="11484865" cy="2877528"/>
          </a:xfrm>
        </p:grpSpPr>
        <p:pic>
          <p:nvPicPr>
            <p:cNvPr id="96" name="Background">
              <a:extLst>
                <a:ext uri="{FF2B5EF4-FFF2-40B4-BE49-F238E27FC236}">
                  <a16:creationId xmlns:a16="http://schemas.microsoft.com/office/drawing/2014/main" id="{81AD1A9F-B900-4260-B582-AC445A80FAD0}"/>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3448705"/>
              <a:ext cx="11484864" cy="457200"/>
            </a:xfrm>
            <a:prstGeom prst="rect">
              <a:avLst/>
            </a:prstGeom>
          </p:spPr>
        </p:pic>
        <p:pic>
          <p:nvPicPr>
            <p:cNvPr id="95" name="Divider">
              <a:extLst>
                <a:ext uri="{FF2B5EF4-FFF2-40B4-BE49-F238E27FC236}">
                  <a16:creationId xmlns:a16="http://schemas.microsoft.com/office/drawing/2014/main" id="{B4D28540-5567-49EC-BB23-4B27A199DFB1}"/>
                </a:ext>
                <a:ext uri="{C183D7F6-B498-43B3-948B-1728B52AA6E4}">
                  <adec:decorative xmlns:adec="http://schemas.microsoft.com/office/drawing/2017/decorative" xmlns=""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grpSp>
      <p:sp>
        <p:nvSpPr>
          <p:cNvPr id="97" name="Slide Number">
            <a:extLst>
              <a:ext uri="{FF2B5EF4-FFF2-40B4-BE49-F238E27FC236}">
                <a16:creationId xmlns:a16="http://schemas.microsoft.com/office/drawing/2014/main" id="{15C95989-61CE-4D1A-B9CC-1BD6446598E4}"/>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6"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4 pictures, 4 headers, and 4 text columns</a:t>
            </a:r>
          </a:p>
        </p:txBody>
      </p:sp>
      <p:sp>
        <p:nvSpPr>
          <p:cNvPr id="22"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xmlns="" val="1"/>
              </a:ext>
            </a:extLst>
          </p:cNvPr>
          <p:cNvSpPr>
            <a:spLocks noGrp="1"/>
          </p:cNvSpPr>
          <p:nvPr>
            <p:ph type="pic" idx="22" hasCustomPrompt="1"/>
          </p:nvPr>
        </p:nvSpPr>
        <p:spPr>
          <a:xfrm>
            <a:off x="617220"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2" name="Content 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3465576"/>
            <a:ext cx="2788920" cy="440329"/>
          </a:xfrm>
          <a:noFill/>
          <a:ln>
            <a:noFill/>
          </a:ln>
        </p:spPr>
        <p:txBody>
          <a:bodyPr lIns="91440" anchor="ctr">
            <a:noAutofit/>
          </a:bodyPr>
          <a:lstStyle>
            <a:lvl1pPr marL="0"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 name="Content Left">
            <a:extLst>
              <a:ext uri="{FF2B5EF4-FFF2-40B4-BE49-F238E27FC236}">
                <a16:creationId xmlns:a16="http://schemas.microsoft.com/office/drawing/2014/main" id="{5ACBD598-6775-4223-B2AB-B169A112E3FF}"/>
              </a:ext>
            </a:extLst>
          </p:cNvPr>
          <p:cNvSpPr>
            <a:spLocks noGrp="1"/>
          </p:cNvSpPr>
          <p:nvPr>
            <p:ph type="body" idx="2" hasCustomPrompt="1"/>
          </p:nvPr>
        </p:nvSpPr>
        <p:spPr>
          <a:xfrm>
            <a:off x="365760" y="3915505"/>
            <a:ext cx="2788920" cy="2519238"/>
          </a:xfrm>
        </p:spPr>
        <p:txBody>
          <a:bodyPr lIns="91440">
            <a:noAutofit/>
          </a:bodyPr>
          <a:lstStyle>
            <a:lvl1pPr marL="182880" indent="-182880">
              <a:lnSpc>
                <a:spcPct val="100000"/>
              </a:lnSpc>
              <a:spcAft>
                <a:spcPts val="600"/>
              </a:spcAft>
              <a:buFont typeface="Arial" panose="020B0604020202020204" pitchFamily="34" charset="0"/>
              <a:buChar char="•"/>
              <a:defRPr sz="2000">
                <a:solidFill>
                  <a:srgbClr val="232F3E"/>
                </a:solidFill>
              </a:defRPr>
            </a:lvl1pPr>
            <a:lvl2pPr marL="365760" indent="-182880">
              <a:lnSpc>
                <a:spcPct val="100000"/>
              </a:lnSpc>
              <a:spcAft>
                <a:spcPts val="600"/>
              </a:spcAft>
              <a:defRPr sz="1800">
                <a:solidFill>
                  <a:srgbClr val="232F3E"/>
                </a:solidFill>
              </a:defRPr>
            </a:lvl2pPr>
            <a:lvl3pPr marL="548640" indent="-182880">
              <a:lnSpc>
                <a:spcPct val="100000"/>
              </a:lnSpc>
              <a:spcAft>
                <a:spcPts val="600"/>
              </a:spcAft>
              <a:defRPr sz="1600">
                <a:solidFill>
                  <a:srgbClr val="232F3E"/>
                </a:solidFill>
              </a:defRPr>
            </a:lvl3pPr>
            <a:lvl4pPr>
              <a:defRPr/>
            </a:lvl4pPr>
            <a:lvl5pPr>
              <a:defRPr/>
            </a:lvl5pPr>
          </a:lstStyle>
          <a:p>
            <a:pPr lvl="0"/>
            <a:r>
              <a:rPr lang="en-US" dirty="0"/>
              <a:t>Add content text</a:t>
            </a:r>
          </a:p>
          <a:p>
            <a:pPr lvl="1"/>
            <a:r>
              <a:rPr lang="en-US" dirty="0"/>
              <a:t>Second level</a:t>
            </a:r>
          </a:p>
          <a:p>
            <a:pPr lvl="2"/>
            <a:r>
              <a:rPr lang="en-US" dirty="0"/>
              <a:t>Third level</a:t>
            </a:r>
          </a:p>
        </p:txBody>
      </p:sp>
      <p:sp>
        <p:nvSpPr>
          <p:cNvPr id="23"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xmlns="" val="1"/>
              </a:ext>
            </a:extLst>
          </p:cNvPr>
          <p:cNvSpPr>
            <a:spLocks noGrp="1"/>
          </p:cNvSpPr>
          <p:nvPr>
            <p:ph type="pic" idx="23" hasCustomPrompt="1"/>
          </p:nvPr>
        </p:nvSpPr>
        <p:spPr>
          <a:xfrm>
            <a:off x="3512820"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3" name="Content Header Center Left">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3261360" y="3465576"/>
            <a:ext cx="2788920" cy="440329"/>
          </a:xfrm>
          <a:noFill/>
          <a:ln>
            <a:noFill/>
          </a:ln>
        </p:spPr>
        <p:txBody>
          <a:bodyPr lIns="91440" anchor="ctr">
            <a:noAutofit/>
          </a:bodyPr>
          <a:lstStyle>
            <a:lvl1pPr marL="0"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3" name="Content Left Center">
            <a:extLst>
              <a:ext uri="{FF2B5EF4-FFF2-40B4-BE49-F238E27FC236}">
                <a16:creationId xmlns:a16="http://schemas.microsoft.com/office/drawing/2014/main" id="{8F2CF915-F007-4E72-A31F-37CC3AA65001}"/>
              </a:ext>
            </a:extLst>
          </p:cNvPr>
          <p:cNvSpPr>
            <a:spLocks noGrp="1"/>
          </p:cNvSpPr>
          <p:nvPr>
            <p:ph type="body" idx="3" hasCustomPrompt="1"/>
          </p:nvPr>
        </p:nvSpPr>
        <p:spPr>
          <a:xfrm>
            <a:off x="3261360" y="3915505"/>
            <a:ext cx="2788920" cy="2519238"/>
          </a:xfrm>
        </p:spPr>
        <p:txBody>
          <a:bodyPr lIns="91440">
            <a:noAutofit/>
          </a:bodyPr>
          <a:lstStyle>
            <a:lvl1pPr marL="182880" indent="-182880">
              <a:lnSpc>
                <a:spcPct val="100000"/>
              </a:lnSpc>
              <a:spcAft>
                <a:spcPts val="600"/>
              </a:spcAft>
              <a:buFont typeface="Arial" panose="020B0604020202020204" pitchFamily="34" charset="0"/>
              <a:buChar char="•"/>
              <a:defRPr sz="2000">
                <a:solidFill>
                  <a:srgbClr val="232F3E"/>
                </a:solidFill>
              </a:defRPr>
            </a:lvl1pPr>
            <a:lvl2pPr marL="365760" indent="-182880">
              <a:lnSpc>
                <a:spcPct val="100000"/>
              </a:lnSpc>
              <a:spcAft>
                <a:spcPts val="600"/>
              </a:spcAft>
              <a:defRPr sz="1800">
                <a:solidFill>
                  <a:srgbClr val="232F3E"/>
                </a:solidFill>
              </a:defRPr>
            </a:lvl2pPr>
            <a:lvl3pPr marL="548640" indent="-182880">
              <a:lnSpc>
                <a:spcPct val="100000"/>
              </a:lnSpc>
              <a:spcAft>
                <a:spcPts val="600"/>
              </a:spcAft>
              <a:defRPr sz="1600">
                <a:solidFill>
                  <a:srgbClr val="232F3E"/>
                </a:solidFill>
              </a:defRPr>
            </a:lvl3pPr>
            <a:lvl4pPr>
              <a:defRPr/>
            </a:lvl4pPr>
            <a:lvl5pPr>
              <a:defRPr/>
            </a:lvl5pPr>
          </a:lstStyle>
          <a:p>
            <a:pPr lvl="0"/>
            <a:r>
              <a:rPr lang="en-US" dirty="0"/>
              <a:t>Add content text</a:t>
            </a:r>
          </a:p>
          <a:p>
            <a:pPr lvl="1"/>
            <a:r>
              <a:rPr lang="en-US" dirty="0"/>
              <a:t>Second level</a:t>
            </a:r>
          </a:p>
          <a:p>
            <a:pPr lvl="2"/>
            <a:r>
              <a:rPr lang="en-US" dirty="0"/>
              <a:t>Third level</a:t>
            </a:r>
          </a:p>
        </p:txBody>
      </p:sp>
      <p:sp>
        <p:nvSpPr>
          <p:cNvPr id="24"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xmlns="" val="1"/>
              </a:ext>
            </a:extLst>
          </p:cNvPr>
          <p:cNvSpPr>
            <a:spLocks noGrp="1"/>
          </p:cNvSpPr>
          <p:nvPr>
            <p:ph type="pic" idx="24" hasCustomPrompt="1"/>
          </p:nvPr>
        </p:nvSpPr>
        <p:spPr>
          <a:xfrm>
            <a:off x="6414516"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4" name="Content Header Center Right">
            <a:extLst>
              <a:ext uri="{FF2B5EF4-FFF2-40B4-BE49-F238E27FC236}">
                <a16:creationId xmlns:a16="http://schemas.microsoft.com/office/drawing/2014/main" id="{CF01F87A-DBEF-4657-8500-6A751FF3BC24}"/>
              </a:ext>
            </a:extLst>
          </p:cNvPr>
          <p:cNvSpPr>
            <a:spLocks noGrp="1"/>
          </p:cNvSpPr>
          <p:nvPr>
            <p:ph type="body" idx="14" hasCustomPrompt="1"/>
          </p:nvPr>
        </p:nvSpPr>
        <p:spPr>
          <a:xfrm>
            <a:off x="6163057" y="3465576"/>
            <a:ext cx="2788920" cy="440329"/>
          </a:xfrm>
          <a:noFill/>
          <a:ln>
            <a:noFill/>
          </a:ln>
        </p:spPr>
        <p:txBody>
          <a:bodyPr lIns="91440" anchor="ctr">
            <a:noAutofit/>
          </a:bodyPr>
          <a:lstStyle>
            <a:lvl1pPr marL="0"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4" name="Content Center Right">
            <a:extLst>
              <a:ext uri="{FF2B5EF4-FFF2-40B4-BE49-F238E27FC236}">
                <a16:creationId xmlns:a16="http://schemas.microsoft.com/office/drawing/2014/main" id="{6C78D37F-DE17-4FBA-A995-39FC21020DD5}"/>
              </a:ext>
            </a:extLst>
          </p:cNvPr>
          <p:cNvSpPr>
            <a:spLocks noGrp="1"/>
          </p:cNvSpPr>
          <p:nvPr>
            <p:ph type="body" idx="4" hasCustomPrompt="1"/>
          </p:nvPr>
        </p:nvSpPr>
        <p:spPr>
          <a:xfrm>
            <a:off x="6163057" y="3915505"/>
            <a:ext cx="2788920" cy="2519238"/>
          </a:xfrm>
        </p:spPr>
        <p:txBody>
          <a:bodyPr lIns="91440">
            <a:noAutofit/>
          </a:bodyPr>
          <a:lstStyle>
            <a:lvl1pPr marL="182880" indent="-182880">
              <a:lnSpc>
                <a:spcPct val="100000"/>
              </a:lnSpc>
              <a:spcAft>
                <a:spcPts val="600"/>
              </a:spcAft>
              <a:buFont typeface="Arial" panose="020B0604020202020204" pitchFamily="34" charset="0"/>
              <a:buChar char="•"/>
              <a:defRPr sz="2000">
                <a:solidFill>
                  <a:srgbClr val="232F3E"/>
                </a:solidFill>
              </a:defRPr>
            </a:lvl1pPr>
            <a:lvl2pPr marL="365760" indent="-182880">
              <a:lnSpc>
                <a:spcPct val="100000"/>
              </a:lnSpc>
              <a:spcAft>
                <a:spcPts val="600"/>
              </a:spcAft>
              <a:defRPr sz="1800">
                <a:solidFill>
                  <a:srgbClr val="232F3E"/>
                </a:solidFill>
              </a:defRPr>
            </a:lvl2pPr>
            <a:lvl3pPr marL="548640" indent="-182880">
              <a:lnSpc>
                <a:spcPct val="100000"/>
              </a:lnSpc>
              <a:spcAft>
                <a:spcPts val="600"/>
              </a:spcAft>
              <a:defRPr sz="1600">
                <a:solidFill>
                  <a:srgbClr val="232F3E"/>
                </a:solidFill>
              </a:defRPr>
            </a:lvl3pPr>
            <a:lvl4pPr>
              <a:defRPr/>
            </a:lvl4pPr>
            <a:lvl5pPr>
              <a:defRPr/>
            </a:lvl5pPr>
          </a:lstStyle>
          <a:p>
            <a:pPr lvl="0"/>
            <a:r>
              <a:rPr lang="en-US" dirty="0"/>
              <a:t>Add content text</a:t>
            </a:r>
          </a:p>
          <a:p>
            <a:pPr lvl="1"/>
            <a:r>
              <a:rPr lang="en-US" dirty="0"/>
              <a:t>Second level</a:t>
            </a:r>
          </a:p>
          <a:p>
            <a:pPr lvl="2"/>
            <a:r>
              <a:rPr lang="en-US" dirty="0"/>
              <a:t>Third level</a:t>
            </a:r>
          </a:p>
        </p:txBody>
      </p:sp>
      <p:sp>
        <p:nvSpPr>
          <p:cNvPr id="25" name="Picture Right">
            <a:extLst>
              <a:ext uri="{FF2B5EF4-FFF2-40B4-BE49-F238E27FC236}">
                <a16:creationId xmlns:a16="http://schemas.microsoft.com/office/drawing/2014/main" id="{3225055C-7E4D-4C57-84DA-4F32CFEE666E}"/>
              </a:ext>
              <a:ext uri="{C183D7F6-B498-43B3-948B-1728B52AA6E4}">
                <adec:decorative xmlns:adec="http://schemas.microsoft.com/office/drawing/2017/decorative" xmlns="" val="1"/>
              </a:ext>
            </a:extLst>
          </p:cNvPr>
          <p:cNvSpPr>
            <a:spLocks noGrp="1"/>
          </p:cNvSpPr>
          <p:nvPr>
            <p:ph type="pic" idx="25" hasCustomPrompt="1"/>
          </p:nvPr>
        </p:nvSpPr>
        <p:spPr>
          <a:xfrm>
            <a:off x="9294876"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5" name="Content Header Right">
            <a:extLst>
              <a:ext uri="{FF2B5EF4-FFF2-40B4-BE49-F238E27FC236}">
                <a16:creationId xmlns:a16="http://schemas.microsoft.com/office/drawing/2014/main" id="{B17A76EF-1D7E-4BB9-BAFA-8EAA0807E356}"/>
              </a:ext>
            </a:extLst>
          </p:cNvPr>
          <p:cNvSpPr>
            <a:spLocks noGrp="1"/>
          </p:cNvSpPr>
          <p:nvPr>
            <p:ph type="subTitle" idx="15" hasCustomPrompt="1"/>
          </p:nvPr>
        </p:nvSpPr>
        <p:spPr>
          <a:xfrm>
            <a:off x="9043416" y="3465576"/>
            <a:ext cx="2788920" cy="440329"/>
          </a:xfrm>
          <a:noFill/>
          <a:ln>
            <a:noFill/>
          </a:ln>
        </p:spPr>
        <p:txBody>
          <a:bodyPr lIns="91440" anchor="ctr">
            <a:noAutofit/>
          </a:bodyPr>
          <a:lstStyle>
            <a:lvl1pPr marL="0"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5" name="Content Right">
            <a:extLst>
              <a:ext uri="{FF2B5EF4-FFF2-40B4-BE49-F238E27FC236}">
                <a16:creationId xmlns:a16="http://schemas.microsoft.com/office/drawing/2014/main" id="{27E7417F-ED15-4B52-BEED-6B9D37EE656E}"/>
              </a:ext>
            </a:extLst>
          </p:cNvPr>
          <p:cNvSpPr>
            <a:spLocks noGrp="1"/>
          </p:cNvSpPr>
          <p:nvPr>
            <p:ph type="body" idx="5" hasCustomPrompt="1"/>
          </p:nvPr>
        </p:nvSpPr>
        <p:spPr>
          <a:xfrm>
            <a:off x="9043416" y="3915505"/>
            <a:ext cx="2788920" cy="2519238"/>
          </a:xfrm>
        </p:spPr>
        <p:txBody>
          <a:bodyPr lIns="91440">
            <a:noAutofit/>
          </a:bodyPr>
          <a:lstStyle>
            <a:lvl1pPr marL="182880" indent="-182880">
              <a:lnSpc>
                <a:spcPct val="100000"/>
              </a:lnSpc>
              <a:spcAft>
                <a:spcPts val="600"/>
              </a:spcAft>
              <a:buFont typeface="Arial" panose="020B0604020202020204" pitchFamily="34" charset="0"/>
              <a:buChar char="•"/>
              <a:defRPr sz="2000">
                <a:solidFill>
                  <a:srgbClr val="232F3E"/>
                </a:solidFill>
              </a:defRPr>
            </a:lvl1pPr>
            <a:lvl2pPr marL="365760" indent="-182880">
              <a:lnSpc>
                <a:spcPct val="100000"/>
              </a:lnSpc>
              <a:spcAft>
                <a:spcPts val="600"/>
              </a:spcAft>
              <a:defRPr sz="1800">
                <a:solidFill>
                  <a:srgbClr val="232F3E"/>
                </a:solidFill>
              </a:defRPr>
            </a:lvl2pPr>
            <a:lvl3pPr marL="548640" indent="-182880">
              <a:lnSpc>
                <a:spcPct val="100000"/>
              </a:lnSpc>
              <a:spcAft>
                <a:spcPts val="600"/>
              </a:spcAft>
              <a:defRPr sz="1600">
                <a:solidFill>
                  <a:srgbClr val="232F3E"/>
                </a:solidFill>
              </a:defRPr>
            </a:lvl3pPr>
            <a:lvl4pPr>
              <a:defRPr/>
            </a:lvl4pPr>
            <a:lvl5pPr>
              <a:defRPr/>
            </a:lvl5pPr>
          </a:lstStyle>
          <a:p>
            <a:pPr lvl="0"/>
            <a:r>
              <a:rPr lang="en-US" dirty="0"/>
              <a:t>Add content text</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32552628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Title, 4 Sm Pics, 4 Headers, and 4 Text Column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28F246DA-91CA-4502-BC7A-2F8E9D697FB1}"/>
              </a:ext>
              <a:ext uri="{C183D7F6-B498-43B3-948B-1728B52AA6E4}">
                <adec:decorative xmlns:adec="http://schemas.microsoft.com/office/drawing/2017/decorative" xmlns="" val="1"/>
              </a:ext>
            </a:extLst>
          </p:cNvPr>
          <p:cNvGrpSpPr/>
          <p:nvPr/>
        </p:nvGrpSpPr>
        <p:grpSpPr>
          <a:xfrm>
            <a:off x="365759" y="1028377"/>
            <a:ext cx="11484865" cy="2347997"/>
            <a:chOff x="365759" y="1028377"/>
            <a:chExt cx="11484865" cy="2347997"/>
          </a:xfrm>
        </p:grpSpPr>
        <p:pic>
          <p:nvPicPr>
            <p:cNvPr id="96" name="Background">
              <a:extLst>
                <a:ext uri="{FF2B5EF4-FFF2-40B4-BE49-F238E27FC236}">
                  <a16:creationId xmlns:a16="http://schemas.microsoft.com/office/drawing/2014/main" id="{4AA958CB-79BC-4221-AF92-52A941BCA870}"/>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2919174"/>
              <a:ext cx="11484864" cy="457200"/>
            </a:xfrm>
            <a:prstGeom prst="rect">
              <a:avLst/>
            </a:prstGeom>
          </p:spPr>
        </p:pic>
        <p:pic>
          <p:nvPicPr>
            <p:cNvPr id="95" name="Divider">
              <a:extLst>
                <a:ext uri="{FF2B5EF4-FFF2-40B4-BE49-F238E27FC236}">
                  <a16:creationId xmlns:a16="http://schemas.microsoft.com/office/drawing/2014/main" id="{B776EBEE-87DA-49C8-A876-AA9E9DCA162E}"/>
                </a:ext>
                <a:ext uri="{C183D7F6-B498-43B3-948B-1728B52AA6E4}">
                  <adec:decorative xmlns:adec="http://schemas.microsoft.com/office/drawing/2017/decorative" xmlns=""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grpSp>
      <p:sp>
        <p:nvSpPr>
          <p:cNvPr id="97" name="Slide Number">
            <a:extLst>
              <a:ext uri="{FF2B5EF4-FFF2-40B4-BE49-F238E27FC236}">
                <a16:creationId xmlns:a16="http://schemas.microsoft.com/office/drawing/2014/main" id="{61D9C16A-E9FD-4A2D-A4D2-A79A6CA8EB58}"/>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6" name="Title">
            <a:extLst>
              <a:ext uri="{FF2B5EF4-FFF2-40B4-BE49-F238E27FC236}">
                <a16:creationId xmlns:a16="http://schemas.microsoft.com/office/drawing/2014/main" id="{55E25BD5-0A7A-4C0F-8C7B-5FB1E17082BE}"/>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Title, 4 small pictures, 4 headers, and 4 text fields</a:t>
            </a:r>
          </a:p>
        </p:txBody>
      </p:sp>
      <p:sp>
        <p:nvSpPr>
          <p:cNvPr id="22" name="Picture left">
            <a:extLst>
              <a:ext uri="{FF2B5EF4-FFF2-40B4-BE49-F238E27FC236}">
                <a16:creationId xmlns:a16="http://schemas.microsoft.com/office/drawing/2014/main" id="{BA2767B8-F34C-4600-8F4B-21C0CDFE578E}"/>
              </a:ext>
              <a:ext uri="{C183D7F6-B498-43B3-948B-1728B52AA6E4}">
                <adec:decorative xmlns:adec="http://schemas.microsoft.com/office/drawing/2017/decorative" xmlns="" val="1"/>
              </a:ext>
            </a:extLst>
          </p:cNvPr>
          <p:cNvSpPr>
            <a:spLocks noGrp="1"/>
          </p:cNvSpPr>
          <p:nvPr>
            <p:ph type="pic" idx="22" hasCustomPrompt="1"/>
          </p:nvPr>
        </p:nvSpPr>
        <p:spPr>
          <a:xfrm>
            <a:off x="845820" y="1051560"/>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2" name="Content Header left">
            <a:extLst>
              <a:ext uri="{FF2B5EF4-FFF2-40B4-BE49-F238E27FC236}">
                <a16:creationId xmlns:a16="http://schemas.microsoft.com/office/drawing/2014/main" id="{573CFC72-9096-4F5D-9BDB-96DE57732BB8}"/>
              </a:ext>
            </a:extLst>
          </p:cNvPr>
          <p:cNvSpPr>
            <a:spLocks noGrp="1"/>
          </p:cNvSpPr>
          <p:nvPr>
            <p:ph type="body" idx="12" hasCustomPrompt="1"/>
          </p:nvPr>
        </p:nvSpPr>
        <p:spPr>
          <a:xfrm>
            <a:off x="365760" y="2926080"/>
            <a:ext cx="2788920" cy="450294"/>
          </a:xfrm>
          <a:noFill/>
          <a:ln>
            <a:noFill/>
          </a:ln>
        </p:spPr>
        <p:txBody>
          <a:bodyPr vert="horz" lIns="91440" tIns="45720" rIns="91440" bIns="45720" rtlCol="0" anchor="ctr">
            <a:noAutofit/>
          </a:bodyPr>
          <a:lstStyle>
            <a:lvl1pPr marL="0" indent="0">
              <a:lnSpc>
                <a:spcPct val="100000"/>
              </a:lnSpc>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 name="Content left">
            <a:extLst>
              <a:ext uri="{FF2B5EF4-FFF2-40B4-BE49-F238E27FC236}">
                <a16:creationId xmlns:a16="http://schemas.microsoft.com/office/drawing/2014/main" id="{1EE45CD9-67F8-4A52-86F7-18140657CB4D}"/>
              </a:ext>
            </a:extLst>
          </p:cNvPr>
          <p:cNvSpPr>
            <a:spLocks noGrp="1"/>
          </p:cNvSpPr>
          <p:nvPr>
            <p:ph type="body" idx="2" hasCustomPrompt="1"/>
          </p:nvPr>
        </p:nvSpPr>
        <p:spPr>
          <a:xfrm>
            <a:off x="365760" y="3429000"/>
            <a:ext cx="2788920" cy="3005742"/>
          </a:xfrm>
        </p:spPr>
        <p:txBody>
          <a:bodyPr lIns="91440">
            <a:noAutofit/>
          </a:bodyPr>
          <a:lstStyle>
            <a:lvl1pPr marL="0" indent="0">
              <a:lnSpc>
                <a:spcPct val="100000"/>
              </a:lnSpc>
              <a:spcAft>
                <a:spcPts val="600"/>
              </a:spcAft>
              <a:buNone/>
              <a:defRPr sz="2000">
                <a:solidFill>
                  <a:srgbClr val="232F3E"/>
                </a:solidFill>
              </a:defRPr>
            </a:lvl1pPr>
          </a:lstStyle>
          <a:p>
            <a:pPr lvl="0"/>
            <a:r>
              <a:rPr lang="en-US" dirty="0"/>
              <a:t>Enter text</a:t>
            </a:r>
          </a:p>
        </p:txBody>
      </p:sp>
      <p:sp>
        <p:nvSpPr>
          <p:cNvPr id="23" name="Picture left center">
            <a:extLst>
              <a:ext uri="{FF2B5EF4-FFF2-40B4-BE49-F238E27FC236}">
                <a16:creationId xmlns:a16="http://schemas.microsoft.com/office/drawing/2014/main" id="{0CE211BC-1E62-4A42-A199-9B1FBAD2CE23}"/>
              </a:ext>
              <a:ext uri="{C183D7F6-B498-43B3-948B-1728B52AA6E4}">
                <adec:decorative xmlns:adec="http://schemas.microsoft.com/office/drawing/2017/decorative" xmlns="" val="1"/>
              </a:ext>
            </a:extLst>
          </p:cNvPr>
          <p:cNvSpPr>
            <a:spLocks noGrp="1"/>
          </p:cNvSpPr>
          <p:nvPr>
            <p:ph type="pic" idx="23" hasCustomPrompt="1"/>
          </p:nvPr>
        </p:nvSpPr>
        <p:spPr>
          <a:xfrm>
            <a:off x="3738372" y="1051560"/>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3" name="Content Header left center">
            <a:extLst>
              <a:ext uri="{FF2B5EF4-FFF2-40B4-BE49-F238E27FC236}">
                <a16:creationId xmlns:a16="http://schemas.microsoft.com/office/drawing/2014/main" id="{3777F387-CD61-4FDE-AE0D-E17DE70D3B19}"/>
              </a:ext>
            </a:extLst>
          </p:cNvPr>
          <p:cNvSpPr>
            <a:spLocks noGrp="1"/>
          </p:cNvSpPr>
          <p:nvPr>
            <p:ph type="body" idx="13" hasCustomPrompt="1"/>
          </p:nvPr>
        </p:nvSpPr>
        <p:spPr>
          <a:xfrm>
            <a:off x="3258312" y="2926080"/>
            <a:ext cx="2788920" cy="450294"/>
          </a:xfrm>
          <a:noFill/>
          <a:ln>
            <a:noFill/>
          </a:ln>
        </p:spPr>
        <p:txBody>
          <a:bodyPr vert="horz" lIns="91440" tIns="45720" rIns="91440" bIns="45720" rtlCol="0" anchor="ctr">
            <a:noAutofit/>
          </a:bodyPr>
          <a:lstStyle>
            <a:lvl1pPr marL="0" indent="0">
              <a:lnSpc>
                <a:spcPct val="100000"/>
              </a:lnSpc>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 name="Content left center">
            <a:extLst>
              <a:ext uri="{FF2B5EF4-FFF2-40B4-BE49-F238E27FC236}">
                <a16:creationId xmlns:a16="http://schemas.microsoft.com/office/drawing/2014/main" id="{CD517463-352F-4D83-A9E1-0F789F96266D}"/>
              </a:ext>
            </a:extLst>
          </p:cNvPr>
          <p:cNvSpPr>
            <a:spLocks noGrp="1"/>
          </p:cNvSpPr>
          <p:nvPr>
            <p:ph type="body" idx="3" hasCustomPrompt="1"/>
          </p:nvPr>
        </p:nvSpPr>
        <p:spPr>
          <a:xfrm>
            <a:off x="3258312" y="3429000"/>
            <a:ext cx="2788920" cy="3005742"/>
          </a:xfrm>
        </p:spPr>
        <p:txBody>
          <a:bodyPr lIns="91440">
            <a:noAutofit/>
          </a:bodyPr>
          <a:lstStyle>
            <a:lvl1pPr marL="0" indent="0">
              <a:lnSpc>
                <a:spcPct val="100000"/>
              </a:lnSpc>
              <a:spcAft>
                <a:spcPts val="600"/>
              </a:spcAft>
              <a:buNone/>
              <a:defRPr sz="2000">
                <a:solidFill>
                  <a:srgbClr val="232F3E"/>
                </a:solidFill>
              </a:defRPr>
            </a:lvl1pPr>
          </a:lstStyle>
          <a:p>
            <a:pPr lvl="0"/>
            <a:r>
              <a:rPr lang="en-US" dirty="0"/>
              <a:t>Enter text</a:t>
            </a:r>
          </a:p>
        </p:txBody>
      </p:sp>
      <p:sp>
        <p:nvSpPr>
          <p:cNvPr id="24" name="Picture center right">
            <a:extLst>
              <a:ext uri="{FF2B5EF4-FFF2-40B4-BE49-F238E27FC236}">
                <a16:creationId xmlns:a16="http://schemas.microsoft.com/office/drawing/2014/main" id="{815CD5D2-790A-41FA-B807-B7B212763D05}"/>
              </a:ext>
              <a:ext uri="{C183D7F6-B498-43B3-948B-1728B52AA6E4}">
                <adec:decorative xmlns:adec="http://schemas.microsoft.com/office/drawing/2017/decorative" xmlns="" val="1"/>
              </a:ext>
            </a:extLst>
          </p:cNvPr>
          <p:cNvSpPr>
            <a:spLocks noGrp="1"/>
          </p:cNvSpPr>
          <p:nvPr>
            <p:ph type="pic" idx="24" hasCustomPrompt="1"/>
          </p:nvPr>
        </p:nvSpPr>
        <p:spPr>
          <a:xfrm>
            <a:off x="6630924" y="1051560"/>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4" name="Content Header center right">
            <a:extLst>
              <a:ext uri="{FF2B5EF4-FFF2-40B4-BE49-F238E27FC236}">
                <a16:creationId xmlns:a16="http://schemas.microsoft.com/office/drawing/2014/main" id="{CF3CD244-8B44-44A6-A623-84365E91EAE7}"/>
              </a:ext>
            </a:extLst>
          </p:cNvPr>
          <p:cNvSpPr>
            <a:spLocks noGrp="1"/>
          </p:cNvSpPr>
          <p:nvPr>
            <p:ph type="body" idx="14" hasCustomPrompt="1"/>
          </p:nvPr>
        </p:nvSpPr>
        <p:spPr>
          <a:xfrm>
            <a:off x="6150864" y="2926080"/>
            <a:ext cx="2788920" cy="450294"/>
          </a:xfrm>
          <a:noFill/>
          <a:ln>
            <a:noFill/>
          </a:ln>
        </p:spPr>
        <p:txBody>
          <a:bodyPr vert="horz" lIns="91440" tIns="45720" rIns="91440" bIns="45720" rtlCol="0" anchor="ctr">
            <a:noAutofit/>
          </a:bodyPr>
          <a:lstStyle>
            <a:lvl1pPr marL="0" indent="0">
              <a:lnSpc>
                <a:spcPct val="100000"/>
              </a:lnSpc>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 name="Content center right">
            <a:extLst>
              <a:ext uri="{FF2B5EF4-FFF2-40B4-BE49-F238E27FC236}">
                <a16:creationId xmlns:a16="http://schemas.microsoft.com/office/drawing/2014/main" id="{CB7E0003-F180-4528-9992-B9342F92AF42}"/>
              </a:ext>
            </a:extLst>
          </p:cNvPr>
          <p:cNvSpPr>
            <a:spLocks noGrp="1"/>
          </p:cNvSpPr>
          <p:nvPr>
            <p:ph type="body" idx="4" hasCustomPrompt="1"/>
          </p:nvPr>
        </p:nvSpPr>
        <p:spPr>
          <a:xfrm>
            <a:off x="6150864" y="3429000"/>
            <a:ext cx="2788920" cy="3005742"/>
          </a:xfrm>
        </p:spPr>
        <p:txBody>
          <a:bodyPr lIns="91440">
            <a:noAutofit/>
          </a:bodyPr>
          <a:lstStyle>
            <a:lvl1pPr marL="0" indent="0">
              <a:lnSpc>
                <a:spcPct val="100000"/>
              </a:lnSpc>
              <a:spcAft>
                <a:spcPts val="600"/>
              </a:spcAft>
              <a:buNone/>
              <a:defRPr sz="2000">
                <a:solidFill>
                  <a:srgbClr val="232F3E"/>
                </a:solidFill>
              </a:defRPr>
            </a:lvl1pPr>
          </a:lstStyle>
          <a:p>
            <a:pPr lvl="0"/>
            <a:r>
              <a:rPr lang="en-US" dirty="0"/>
              <a:t>Enter text</a:t>
            </a:r>
          </a:p>
        </p:txBody>
      </p:sp>
      <p:sp>
        <p:nvSpPr>
          <p:cNvPr id="25" name="Picture right">
            <a:extLst>
              <a:ext uri="{FF2B5EF4-FFF2-40B4-BE49-F238E27FC236}">
                <a16:creationId xmlns:a16="http://schemas.microsoft.com/office/drawing/2014/main" id="{1D19D589-0526-4B91-878C-8F5B57AFE6B1}"/>
              </a:ext>
              <a:ext uri="{C183D7F6-B498-43B3-948B-1728B52AA6E4}">
                <adec:decorative xmlns:adec="http://schemas.microsoft.com/office/drawing/2017/decorative" xmlns="" val="1"/>
              </a:ext>
            </a:extLst>
          </p:cNvPr>
          <p:cNvSpPr>
            <a:spLocks noGrp="1"/>
          </p:cNvSpPr>
          <p:nvPr>
            <p:ph type="pic" idx="25" hasCustomPrompt="1"/>
          </p:nvPr>
        </p:nvSpPr>
        <p:spPr>
          <a:xfrm>
            <a:off x="9523476" y="1051560"/>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5" name="Content Header right">
            <a:extLst>
              <a:ext uri="{FF2B5EF4-FFF2-40B4-BE49-F238E27FC236}">
                <a16:creationId xmlns:a16="http://schemas.microsoft.com/office/drawing/2014/main" id="{08FBD2BF-3C8E-4153-80EE-99905AF06DB0}"/>
              </a:ext>
            </a:extLst>
          </p:cNvPr>
          <p:cNvSpPr>
            <a:spLocks noGrp="1"/>
          </p:cNvSpPr>
          <p:nvPr>
            <p:ph type="body" idx="15" hasCustomPrompt="1"/>
          </p:nvPr>
        </p:nvSpPr>
        <p:spPr>
          <a:xfrm>
            <a:off x="9043416" y="2926080"/>
            <a:ext cx="2788920" cy="450294"/>
          </a:xfrm>
          <a:noFill/>
          <a:ln>
            <a:noFill/>
          </a:ln>
        </p:spPr>
        <p:txBody>
          <a:bodyPr vert="horz" lIns="91440" tIns="45720" rIns="91440" bIns="45720" rtlCol="0" anchor="ctr">
            <a:noAutofit/>
          </a:bodyPr>
          <a:lstStyle>
            <a:lvl1pPr marL="0" indent="0">
              <a:lnSpc>
                <a:spcPct val="100000"/>
              </a:lnSpc>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5" name="Content right">
            <a:extLst>
              <a:ext uri="{FF2B5EF4-FFF2-40B4-BE49-F238E27FC236}">
                <a16:creationId xmlns:a16="http://schemas.microsoft.com/office/drawing/2014/main" id="{9F6FFAA7-B9C7-461E-8BB9-81670232C41F}"/>
              </a:ext>
            </a:extLst>
          </p:cNvPr>
          <p:cNvSpPr>
            <a:spLocks noGrp="1"/>
          </p:cNvSpPr>
          <p:nvPr>
            <p:ph type="body" idx="5" hasCustomPrompt="1"/>
          </p:nvPr>
        </p:nvSpPr>
        <p:spPr>
          <a:xfrm>
            <a:off x="9043416" y="3429000"/>
            <a:ext cx="2788920" cy="3005742"/>
          </a:xfrm>
        </p:spPr>
        <p:txBody>
          <a:bodyPr lIns="91440">
            <a:noAutofit/>
          </a:bodyPr>
          <a:lstStyle>
            <a:lvl1pPr marL="0" indent="0">
              <a:lnSpc>
                <a:spcPct val="100000"/>
              </a:lnSpc>
              <a:spcAft>
                <a:spcPts val="600"/>
              </a:spcAft>
              <a:buNone/>
              <a:defRPr sz="2000">
                <a:solidFill>
                  <a:srgbClr val="232F3E"/>
                </a:solidFill>
              </a:defRPr>
            </a:lvl1pPr>
          </a:lstStyle>
          <a:p>
            <a:pPr lvl="0"/>
            <a:r>
              <a:rPr lang="en-US" dirty="0"/>
              <a:t>Enter text</a:t>
            </a:r>
          </a:p>
        </p:txBody>
      </p:sp>
    </p:spTree>
    <p:custDataLst>
      <p:tags r:id="rId1"/>
    </p:custDataLst>
    <p:extLst>
      <p:ext uri="{BB962C8B-B14F-4D97-AF65-F5344CB8AC3E}">
        <p14:creationId xmlns:p14="http://schemas.microsoft.com/office/powerpoint/2010/main" val="4098668483"/>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Title, 4 Lg Pics,and 4 Header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C2DB4ABF-FC80-43CA-AA01-B072E9DC200B}"/>
              </a:ext>
              <a:ext uri="{C183D7F6-B498-43B3-948B-1728B52AA6E4}">
                <adec:decorative xmlns:adec="http://schemas.microsoft.com/office/drawing/2017/decorative" xmlns="" val="1"/>
              </a:ext>
            </a:extLst>
          </p:cNvPr>
          <p:cNvGrpSpPr/>
          <p:nvPr/>
        </p:nvGrpSpPr>
        <p:grpSpPr>
          <a:xfrm>
            <a:off x="365759" y="1028377"/>
            <a:ext cx="11484865" cy="4173818"/>
            <a:chOff x="365759" y="1028377"/>
            <a:chExt cx="11484865" cy="4173818"/>
          </a:xfrm>
        </p:grpSpPr>
        <p:pic>
          <p:nvPicPr>
            <p:cNvPr id="96" name="Divider">
              <a:extLst>
                <a:ext uri="{FF2B5EF4-FFF2-40B4-BE49-F238E27FC236}">
                  <a16:creationId xmlns:a16="http://schemas.microsoft.com/office/drawing/2014/main" id="{F6D00736-4E44-4617-83F3-B5A93F28ED82}"/>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pic>
          <p:nvPicPr>
            <p:cNvPr id="95" name="Background">
              <a:extLst>
                <a:ext uri="{FF2B5EF4-FFF2-40B4-BE49-F238E27FC236}">
                  <a16:creationId xmlns:a16="http://schemas.microsoft.com/office/drawing/2014/main" id="{37E98482-26B4-4B27-9672-386980590A81}"/>
                </a:ext>
                <a:ext uri="{C183D7F6-B498-43B3-948B-1728B52AA6E4}">
                  <adec:decorative xmlns:adec="http://schemas.microsoft.com/office/drawing/2017/decorative" xmlns=""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60" y="4744995"/>
              <a:ext cx="11484864" cy="457200"/>
            </a:xfrm>
            <a:prstGeom prst="rect">
              <a:avLst/>
            </a:prstGeom>
          </p:spPr>
        </p:pic>
      </p:grpSp>
      <p:sp>
        <p:nvSpPr>
          <p:cNvPr id="97" name="Slide Number">
            <a:extLst>
              <a:ext uri="{FF2B5EF4-FFF2-40B4-BE49-F238E27FC236}">
                <a16:creationId xmlns:a16="http://schemas.microsoft.com/office/drawing/2014/main" id="{4E12A119-63D8-4FB5-9AE0-FE08C858C57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4 large pictures, and 4 headers</a:t>
            </a:r>
          </a:p>
        </p:txBody>
      </p:sp>
      <p:sp>
        <p:nvSpPr>
          <p:cNvPr id="22"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xmlns="" val="1"/>
              </a:ext>
            </a:extLst>
          </p:cNvPr>
          <p:cNvSpPr>
            <a:spLocks noGrp="1"/>
          </p:cNvSpPr>
          <p:nvPr>
            <p:ph type="pic" idx="22" hasCustomPrompt="1"/>
          </p:nvPr>
        </p:nvSpPr>
        <p:spPr>
          <a:xfrm>
            <a:off x="365760" y="1835333"/>
            <a:ext cx="2788920" cy="283464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2" name="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4764024"/>
            <a:ext cx="2788920" cy="438171"/>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3"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xmlns="" val="1"/>
              </a:ext>
            </a:extLst>
          </p:cNvPr>
          <p:cNvSpPr>
            <a:spLocks noGrp="1"/>
          </p:cNvSpPr>
          <p:nvPr>
            <p:ph type="pic" idx="23" hasCustomPrompt="1"/>
          </p:nvPr>
        </p:nvSpPr>
        <p:spPr>
          <a:xfrm>
            <a:off x="3258312" y="1835333"/>
            <a:ext cx="2788920" cy="283464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3" name="Header Center Left">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3258312" y="4764024"/>
            <a:ext cx="2788920" cy="438171"/>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4"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xmlns="" val="1"/>
              </a:ext>
            </a:extLst>
          </p:cNvPr>
          <p:cNvSpPr>
            <a:spLocks noGrp="1"/>
          </p:cNvSpPr>
          <p:nvPr>
            <p:ph type="pic" idx="24" hasCustomPrompt="1"/>
          </p:nvPr>
        </p:nvSpPr>
        <p:spPr>
          <a:xfrm>
            <a:off x="6150864" y="1835333"/>
            <a:ext cx="2788920" cy="283464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4" name="Header Center Right">
            <a:extLst>
              <a:ext uri="{FF2B5EF4-FFF2-40B4-BE49-F238E27FC236}">
                <a16:creationId xmlns:a16="http://schemas.microsoft.com/office/drawing/2014/main" id="{CF01F87A-DBEF-4657-8500-6A751FF3BC24}"/>
              </a:ext>
            </a:extLst>
          </p:cNvPr>
          <p:cNvSpPr>
            <a:spLocks noGrp="1"/>
          </p:cNvSpPr>
          <p:nvPr>
            <p:ph type="body" idx="14" hasCustomPrompt="1"/>
          </p:nvPr>
        </p:nvSpPr>
        <p:spPr>
          <a:xfrm>
            <a:off x="6150864" y="4764024"/>
            <a:ext cx="2788920" cy="438171"/>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5" name="Picture Right">
            <a:extLst>
              <a:ext uri="{FF2B5EF4-FFF2-40B4-BE49-F238E27FC236}">
                <a16:creationId xmlns:a16="http://schemas.microsoft.com/office/drawing/2014/main" id="{3225055C-7E4D-4C57-84DA-4F32CFEE666E}"/>
              </a:ext>
              <a:ext uri="{C183D7F6-B498-43B3-948B-1728B52AA6E4}">
                <adec:decorative xmlns:adec="http://schemas.microsoft.com/office/drawing/2017/decorative" xmlns="" val="1"/>
              </a:ext>
            </a:extLst>
          </p:cNvPr>
          <p:cNvSpPr>
            <a:spLocks noGrp="1"/>
          </p:cNvSpPr>
          <p:nvPr>
            <p:ph type="pic" idx="25" hasCustomPrompt="1"/>
          </p:nvPr>
        </p:nvSpPr>
        <p:spPr>
          <a:xfrm>
            <a:off x="9043416" y="1835333"/>
            <a:ext cx="2788920" cy="283464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5" name="Header Right">
            <a:extLst>
              <a:ext uri="{FF2B5EF4-FFF2-40B4-BE49-F238E27FC236}">
                <a16:creationId xmlns:a16="http://schemas.microsoft.com/office/drawing/2014/main" id="{B17A76EF-1D7E-4BB9-BAFA-8EAA0807E356}"/>
              </a:ext>
            </a:extLst>
          </p:cNvPr>
          <p:cNvSpPr>
            <a:spLocks noGrp="1"/>
          </p:cNvSpPr>
          <p:nvPr>
            <p:ph type="body" idx="15" hasCustomPrompt="1"/>
          </p:nvPr>
        </p:nvSpPr>
        <p:spPr>
          <a:xfrm>
            <a:off x="9043416" y="4764024"/>
            <a:ext cx="2788920" cy="438171"/>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Tree>
    <p:custDataLst>
      <p:tags r:id="rId1"/>
    </p:custDataLst>
    <p:extLst>
      <p:ext uri="{BB962C8B-B14F-4D97-AF65-F5344CB8AC3E}">
        <p14:creationId xmlns:p14="http://schemas.microsoft.com/office/powerpoint/2010/main" val="16805585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Title, 6 Pics, and 6 Text Boxe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5E62986-2CB5-4C74-BFA0-36B722DD633C}"/>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36A79036-863F-433F-8D16-845BBBCE412D}"/>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8" name="Title">
            <a:extLst>
              <a:ext uri="{FF2B5EF4-FFF2-40B4-BE49-F238E27FC236}">
                <a16:creationId xmlns:a16="http://schemas.microsoft.com/office/drawing/2014/main" id="{55E25BD5-0A7A-4C0F-8C7B-5FB1E17082BE}"/>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1 text box, 6 Images, and 6 text boxes</a:t>
            </a:r>
          </a:p>
        </p:txBody>
      </p:sp>
      <p:sp>
        <p:nvSpPr>
          <p:cNvPr id="22" name="Picture Top Left">
            <a:extLst>
              <a:ext uri="{FF2B5EF4-FFF2-40B4-BE49-F238E27FC236}">
                <a16:creationId xmlns:a16="http://schemas.microsoft.com/office/drawing/2014/main" id="{BA2767B8-F34C-4600-8F4B-21C0CDFE578E}"/>
              </a:ext>
              <a:ext uri="{C183D7F6-B498-43B3-948B-1728B52AA6E4}">
                <adec:decorative xmlns:adec="http://schemas.microsoft.com/office/drawing/2017/decorative" xmlns="" val="1"/>
              </a:ext>
            </a:extLst>
          </p:cNvPr>
          <p:cNvSpPr>
            <a:spLocks noGrp="1"/>
          </p:cNvSpPr>
          <p:nvPr>
            <p:ph type="pic" idx="22" hasCustomPrompt="1"/>
          </p:nvPr>
        </p:nvSpPr>
        <p:spPr>
          <a:xfrm>
            <a:off x="1516380" y="1211176"/>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 name="Content Top Left">
            <a:extLst>
              <a:ext uri="{FF2B5EF4-FFF2-40B4-BE49-F238E27FC236}">
                <a16:creationId xmlns:a16="http://schemas.microsoft.com/office/drawing/2014/main" id="{1EE45CD9-67F8-4A52-86F7-18140657CB4D}"/>
              </a:ext>
            </a:extLst>
          </p:cNvPr>
          <p:cNvSpPr>
            <a:spLocks noGrp="1"/>
          </p:cNvSpPr>
          <p:nvPr>
            <p:ph type="body" idx="2" hasCustomPrompt="1"/>
          </p:nvPr>
        </p:nvSpPr>
        <p:spPr>
          <a:xfrm>
            <a:off x="830580" y="3056649"/>
            <a:ext cx="3200400" cy="570859"/>
          </a:xfrm>
        </p:spPr>
        <p:txBody>
          <a:bodyPr lIns="91440" anchor="ctr">
            <a:noAutofit/>
          </a:bodyPr>
          <a:lstStyle>
            <a:lvl1pPr marL="0" indent="0" algn="ctr">
              <a:lnSpc>
                <a:spcPct val="100000"/>
              </a:lnSpc>
              <a:spcAft>
                <a:spcPts val="0"/>
              </a:spcAft>
              <a:buNone/>
              <a:defRPr sz="2000">
                <a:solidFill>
                  <a:srgbClr val="232F3E"/>
                </a:solidFill>
              </a:defRPr>
            </a:lvl1pPr>
          </a:lstStyle>
          <a:p>
            <a:pPr lvl="0"/>
            <a:r>
              <a:rPr lang="en-US" dirty="0"/>
              <a:t>Enter text</a:t>
            </a:r>
          </a:p>
        </p:txBody>
      </p:sp>
      <p:sp>
        <p:nvSpPr>
          <p:cNvPr id="23" name="Picture Top Center">
            <a:extLst>
              <a:ext uri="{FF2B5EF4-FFF2-40B4-BE49-F238E27FC236}">
                <a16:creationId xmlns:a16="http://schemas.microsoft.com/office/drawing/2014/main" id="{0CE211BC-1E62-4A42-A199-9B1FBAD2CE23}"/>
              </a:ext>
              <a:ext uri="{C183D7F6-B498-43B3-948B-1728B52AA6E4}">
                <adec:decorative xmlns:adec="http://schemas.microsoft.com/office/drawing/2017/decorative" xmlns="" val="1"/>
              </a:ext>
            </a:extLst>
          </p:cNvPr>
          <p:cNvSpPr>
            <a:spLocks noGrp="1"/>
          </p:cNvSpPr>
          <p:nvPr>
            <p:ph type="pic" idx="23" hasCustomPrompt="1"/>
          </p:nvPr>
        </p:nvSpPr>
        <p:spPr>
          <a:xfrm>
            <a:off x="5181600" y="1211176"/>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3" name="Content Top Center">
            <a:extLst>
              <a:ext uri="{FF2B5EF4-FFF2-40B4-BE49-F238E27FC236}">
                <a16:creationId xmlns:a16="http://schemas.microsoft.com/office/drawing/2014/main" id="{CD517463-352F-4D83-A9E1-0F789F96266D}"/>
              </a:ext>
            </a:extLst>
          </p:cNvPr>
          <p:cNvSpPr>
            <a:spLocks noGrp="1"/>
          </p:cNvSpPr>
          <p:nvPr>
            <p:ph type="body" idx="3" hasCustomPrompt="1"/>
          </p:nvPr>
        </p:nvSpPr>
        <p:spPr>
          <a:xfrm>
            <a:off x="4495800" y="3056649"/>
            <a:ext cx="3200400" cy="570859"/>
          </a:xfrm>
        </p:spPr>
        <p:txBody>
          <a:bodyPr lIns="91440" anchor="ctr">
            <a:noAutofit/>
          </a:bodyPr>
          <a:lstStyle>
            <a:lvl1pPr marL="0" indent="0" algn="ctr">
              <a:lnSpc>
                <a:spcPct val="100000"/>
              </a:lnSpc>
              <a:spcAft>
                <a:spcPts val="0"/>
              </a:spcAft>
              <a:buNone/>
              <a:defRPr sz="2000">
                <a:solidFill>
                  <a:srgbClr val="232F3E"/>
                </a:solidFill>
              </a:defRPr>
            </a:lvl1pPr>
          </a:lstStyle>
          <a:p>
            <a:pPr lvl="0"/>
            <a:r>
              <a:rPr lang="en-US" dirty="0"/>
              <a:t>Enter text</a:t>
            </a:r>
          </a:p>
        </p:txBody>
      </p:sp>
      <p:sp>
        <p:nvSpPr>
          <p:cNvPr id="24" name="Picture Top Right">
            <a:extLst>
              <a:ext uri="{FF2B5EF4-FFF2-40B4-BE49-F238E27FC236}">
                <a16:creationId xmlns:a16="http://schemas.microsoft.com/office/drawing/2014/main" id="{815CD5D2-790A-41FA-B807-B7B212763D05}"/>
              </a:ext>
              <a:ext uri="{C183D7F6-B498-43B3-948B-1728B52AA6E4}">
                <adec:decorative xmlns:adec="http://schemas.microsoft.com/office/drawing/2017/decorative" xmlns="" val="1"/>
              </a:ext>
            </a:extLst>
          </p:cNvPr>
          <p:cNvSpPr>
            <a:spLocks noGrp="1"/>
          </p:cNvSpPr>
          <p:nvPr>
            <p:ph type="pic" idx="24" hasCustomPrompt="1"/>
          </p:nvPr>
        </p:nvSpPr>
        <p:spPr>
          <a:xfrm>
            <a:off x="8852916" y="1211176"/>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4" name="Content Top Right">
            <a:extLst>
              <a:ext uri="{FF2B5EF4-FFF2-40B4-BE49-F238E27FC236}">
                <a16:creationId xmlns:a16="http://schemas.microsoft.com/office/drawing/2014/main" id="{CB7E0003-F180-4528-9992-B9342F92AF42}"/>
              </a:ext>
            </a:extLst>
          </p:cNvPr>
          <p:cNvSpPr>
            <a:spLocks noGrp="1"/>
          </p:cNvSpPr>
          <p:nvPr>
            <p:ph type="body" idx="4" hasCustomPrompt="1"/>
          </p:nvPr>
        </p:nvSpPr>
        <p:spPr>
          <a:xfrm>
            <a:off x="8167116" y="3056649"/>
            <a:ext cx="3200400" cy="570859"/>
          </a:xfrm>
        </p:spPr>
        <p:txBody>
          <a:bodyPr lIns="91440" anchor="ctr">
            <a:noAutofit/>
          </a:bodyPr>
          <a:lstStyle>
            <a:lvl1pPr marL="0" indent="0" algn="ctr">
              <a:lnSpc>
                <a:spcPct val="100000"/>
              </a:lnSpc>
              <a:spcAft>
                <a:spcPts val="0"/>
              </a:spcAft>
              <a:buNone/>
              <a:defRPr sz="2000">
                <a:solidFill>
                  <a:srgbClr val="232F3E"/>
                </a:solidFill>
              </a:defRPr>
            </a:lvl1pPr>
          </a:lstStyle>
          <a:p>
            <a:pPr lvl="0"/>
            <a:r>
              <a:rPr lang="en-US" dirty="0"/>
              <a:t>Enter text</a:t>
            </a:r>
          </a:p>
        </p:txBody>
      </p:sp>
      <p:sp>
        <p:nvSpPr>
          <p:cNvPr id="25" name="Picture Bottom Left">
            <a:extLst>
              <a:ext uri="{FF2B5EF4-FFF2-40B4-BE49-F238E27FC236}">
                <a16:creationId xmlns:a16="http://schemas.microsoft.com/office/drawing/2014/main" id="{1D19D589-0526-4B91-878C-8F5B57AFE6B1}"/>
              </a:ext>
              <a:ext uri="{C183D7F6-B498-43B3-948B-1728B52AA6E4}">
                <adec:decorative xmlns:adec="http://schemas.microsoft.com/office/drawing/2017/decorative" xmlns="" val="1"/>
              </a:ext>
            </a:extLst>
          </p:cNvPr>
          <p:cNvSpPr>
            <a:spLocks noGrp="1"/>
          </p:cNvSpPr>
          <p:nvPr>
            <p:ph type="pic" idx="25" hasCustomPrompt="1"/>
          </p:nvPr>
        </p:nvSpPr>
        <p:spPr>
          <a:xfrm>
            <a:off x="1516380" y="3866132"/>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5" name="Content Bottom Left">
            <a:extLst>
              <a:ext uri="{FF2B5EF4-FFF2-40B4-BE49-F238E27FC236}">
                <a16:creationId xmlns:a16="http://schemas.microsoft.com/office/drawing/2014/main" id="{9F6FFAA7-B9C7-461E-8BB9-81670232C41F}"/>
              </a:ext>
            </a:extLst>
          </p:cNvPr>
          <p:cNvSpPr>
            <a:spLocks noGrp="1"/>
          </p:cNvSpPr>
          <p:nvPr>
            <p:ph type="body" idx="5" hasCustomPrompt="1"/>
          </p:nvPr>
        </p:nvSpPr>
        <p:spPr>
          <a:xfrm>
            <a:off x="830580" y="5704771"/>
            <a:ext cx="3200400" cy="570859"/>
          </a:xfrm>
        </p:spPr>
        <p:txBody>
          <a:bodyPr lIns="91440" anchor="ctr">
            <a:noAutofit/>
          </a:bodyPr>
          <a:lstStyle>
            <a:lvl1pPr marL="0" indent="0" algn="ctr">
              <a:lnSpc>
                <a:spcPct val="100000"/>
              </a:lnSpc>
              <a:spcAft>
                <a:spcPts val="0"/>
              </a:spcAft>
              <a:buNone/>
              <a:defRPr sz="2000">
                <a:solidFill>
                  <a:srgbClr val="232F3E"/>
                </a:solidFill>
              </a:defRPr>
            </a:lvl1pPr>
          </a:lstStyle>
          <a:p>
            <a:pPr lvl="0"/>
            <a:r>
              <a:rPr lang="en-US" dirty="0"/>
              <a:t>Enter text</a:t>
            </a:r>
          </a:p>
        </p:txBody>
      </p:sp>
      <p:sp>
        <p:nvSpPr>
          <p:cNvPr id="26" name="Picture Bottom Center">
            <a:extLst>
              <a:ext uri="{FF2B5EF4-FFF2-40B4-BE49-F238E27FC236}">
                <a16:creationId xmlns:a16="http://schemas.microsoft.com/office/drawing/2014/main" id="{6A136B8D-0BEF-4C03-8B3C-BF95C65548B3}"/>
              </a:ext>
              <a:ext uri="{C183D7F6-B498-43B3-948B-1728B52AA6E4}">
                <adec:decorative xmlns:adec="http://schemas.microsoft.com/office/drawing/2017/decorative" xmlns="" val="1"/>
              </a:ext>
            </a:extLst>
          </p:cNvPr>
          <p:cNvSpPr>
            <a:spLocks noGrp="1"/>
          </p:cNvSpPr>
          <p:nvPr>
            <p:ph type="pic" idx="26" hasCustomPrompt="1"/>
          </p:nvPr>
        </p:nvSpPr>
        <p:spPr>
          <a:xfrm>
            <a:off x="5181600" y="3866132"/>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6" name="Content Bottom Center">
            <a:extLst>
              <a:ext uri="{FF2B5EF4-FFF2-40B4-BE49-F238E27FC236}">
                <a16:creationId xmlns:a16="http://schemas.microsoft.com/office/drawing/2014/main" id="{4D93D3AB-1EE8-404D-9F8C-ED6967836914}"/>
              </a:ext>
            </a:extLst>
          </p:cNvPr>
          <p:cNvSpPr>
            <a:spLocks noGrp="1"/>
          </p:cNvSpPr>
          <p:nvPr>
            <p:ph type="body" idx="6" hasCustomPrompt="1"/>
          </p:nvPr>
        </p:nvSpPr>
        <p:spPr>
          <a:xfrm>
            <a:off x="4495800" y="5704771"/>
            <a:ext cx="3200400" cy="570859"/>
          </a:xfrm>
        </p:spPr>
        <p:txBody>
          <a:bodyPr lIns="91440" anchor="ctr">
            <a:noAutofit/>
          </a:bodyPr>
          <a:lstStyle>
            <a:lvl1pPr marL="0" indent="0" algn="ctr">
              <a:lnSpc>
                <a:spcPct val="100000"/>
              </a:lnSpc>
              <a:spcAft>
                <a:spcPts val="0"/>
              </a:spcAft>
              <a:buNone/>
              <a:defRPr sz="2000">
                <a:solidFill>
                  <a:srgbClr val="232F3E"/>
                </a:solidFill>
              </a:defRPr>
            </a:lvl1pPr>
          </a:lstStyle>
          <a:p>
            <a:pPr lvl="0"/>
            <a:r>
              <a:rPr lang="en-US" dirty="0"/>
              <a:t>Enter text</a:t>
            </a:r>
          </a:p>
        </p:txBody>
      </p:sp>
      <p:sp>
        <p:nvSpPr>
          <p:cNvPr id="27" name="Picture Bottom Right">
            <a:extLst>
              <a:ext uri="{FF2B5EF4-FFF2-40B4-BE49-F238E27FC236}">
                <a16:creationId xmlns:a16="http://schemas.microsoft.com/office/drawing/2014/main" id="{AF549A83-F8CE-463B-9ED5-5A303AC8AC23}"/>
              </a:ext>
              <a:ext uri="{C183D7F6-B498-43B3-948B-1728B52AA6E4}">
                <adec:decorative xmlns:adec="http://schemas.microsoft.com/office/drawing/2017/decorative" xmlns="" val="1"/>
              </a:ext>
            </a:extLst>
          </p:cNvPr>
          <p:cNvSpPr>
            <a:spLocks noGrp="1"/>
          </p:cNvSpPr>
          <p:nvPr>
            <p:ph type="pic" idx="27" hasCustomPrompt="1"/>
          </p:nvPr>
        </p:nvSpPr>
        <p:spPr>
          <a:xfrm>
            <a:off x="8852916" y="3866132"/>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7" name="Content Bottom Right">
            <a:extLst>
              <a:ext uri="{FF2B5EF4-FFF2-40B4-BE49-F238E27FC236}">
                <a16:creationId xmlns:a16="http://schemas.microsoft.com/office/drawing/2014/main" id="{E00DC7A1-D213-4110-B8F7-671693ED3BA2}"/>
              </a:ext>
            </a:extLst>
          </p:cNvPr>
          <p:cNvSpPr>
            <a:spLocks noGrp="1"/>
          </p:cNvSpPr>
          <p:nvPr>
            <p:ph type="body" idx="7" hasCustomPrompt="1"/>
          </p:nvPr>
        </p:nvSpPr>
        <p:spPr>
          <a:xfrm>
            <a:off x="8167116" y="5704771"/>
            <a:ext cx="3200400" cy="570859"/>
          </a:xfrm>
        </p:spPr>
        <p:txBody>
          <a:bodyPr lIns="91440" anchor="ctr">
            <a:noAutofit/>
          </a:bodyPr>
          <a:lstStyle>
            <a:lvl1pPr marL="0" indent="0" algn="ctr">
              <a:lnSpc>
                <a:spcPct val="100000"/>
              </a:lnSpc>
              <a:spcAft>
                <a:spcPts val="0"/>
              </a:spcAft>
              <a:buNone/>
              <a:defRPr sz="2000">
                <a:solidFill>
                  <a:srgbClr val="232F3E"/>
                </a:solidFill>
              </a:defRPr>
            </a:lvl1pPr>
          </a:lstStyle>
          <a:p>
            <a:pPr lvl="0"/>
            <a:r>
              <a:rPr lang="en-US" dirty="0"/>
              <a:t>Enter text</a:t>
            </a:r>
          </a:p>
        </p:txBody>
      </p:sp>
    </p:spTree>
    <p:custDataLst>
      <p:tags r:id="rId1"/>
    </p:custDataLst>
    <p:extLst>
      <p:ext uri="{BB962C8B-B14F-4D97-AF65-F5344CB8AC3E}">
        <p14:creationId xmlns:p14="http://schemas.microsoft.com/office/powerpoint/2010/main" val="1586840193"/>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Title and 8 picture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6549563-E04B-4657-8321-4C6934FCD322}"/>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BE705BC3-4D3C-4BF3-801C-BFF823D8CAA1}"/>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and 8 pictures</a:t>
            </a:r>
          </a:p>
        </p:txBody>
      </p:sp>
      <p:sp>
        <p:nvSpPr>
          <p:cNvPr id="22" name="Picture 1">
            <a:extLst>
              <a:ext uri="{FF2B5EF4-FFF2-40B4-BE49-F238E27FC236}">
                <a16:creationId xmlns:a16="http://schemas.microsoft.com/office/drawing/2014/main" id="{01E0569B-0304-4CF2-95FE-74EEAC9AEC38}"/>
              </a:ext>
              <a:ext uri="{C183D7F6-B498-43B3-948B-1728B52AA6E4}">
                <adec:decorative xmlns:adec="http://schemas.microsoft.com/office/drawing/2017/decorative" xmlns="" val="1"/>
              </a:ext>
            </a:extLst>
          </p:cNvPr>
          <p:cNvSpPr>
            <a:spLocks noGrp="1"/>
          </p:cNvSpPr>
          <p:nvPr>
            <p:ph type="pic" idx="22" hasCustomPrompt="1"/>
          </p:nvPr>
        </p:nvSpPr>
        <p:spPr>
          <a:xfrm>
            <a:off x="640080" y="1162264"/>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3" name="Picture 2">
            <a:extLst>
              <a:ext uri="{FF2B5EF4-FFF2-40B4-BE49-F238E27FC236}">
                <a16:creationId xmlns:a16="http://schemas.microsoft.com/office/drawing/2014/main" id="{4E39BCC2-7E6B-49A6-88A7-4389D0876599}"/>
              </a:ext>
              <a:ext uri="{C183D7F6-B498-43B3-948B-1728B52AA6E4}">
                <adec:decorative xmlns:adec="http://schemas.microsoft.com/office/drawing/2017/decorative" xmlns="" val="1"/>
              </a:ext>
            </a:extLst>
          </p:cNvPr>
          <p:cNvSpPr>
            <a:spLocks noGrp="1"/>
          </p:cNvSpPr>
          <p:nvPr>
            <p:ph type="pic" idx="23" hasCustomPrompt="1"/>
          </p:nvPr>
        </p:nvSpPr>
        <p:spPr>
          <a:xfrm>
            <a:off x="3517392" y="1162264"/>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4" name="Picture 3">
            <a:extLst>
              <a:ext uri="{FF2B5EF4-FFF2-40B4-BE49-F238E27FC236}">
                <a16:creationId xmlns:a16="http://schemas.microsoft.com/office/drawing/2014/main" id="{292A7B23-5883-4A03-AA9E-D7887267A0B5}"/>
              </a:ext>
              <a:ext uri="{C183D7F6-B498-43B3-948B-1728B52AA6E4}">
                <adec:decorative xmlns:adec="http://schemas.microsoft.com/office/drawing/2017/decorative" xmlns="" val="1"/>
              </a:ext>
            </a:extLst>
          </p:cNvPr>
          <p:cNvSpPr>
            <a:spLocks noGrp="1"/>
          </p:cNvSpPr>
          <p:nvPr>
            <p:ph type="pic" idx="24" hasCustomPrompt="1"/>
          </p:nvPr>
        </p:nvSpPr>
        <p:spPr>
          <a:xfrm>
            <a:off x="6394704" y="1162264"/>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5" name="Picture 4">
            <a:extLst>
              <a:ext uri="{FF2B5EF4-FFF2-40B4-BE49-F238E27FC236}">
                <a16:creationId xmlns:a16="http://schemas.microsoft.com/office/drawing/2014/main" id="{871FBC72-3D16-49CE-BD02-AD416196D37A}"/>
              </a:ext>
              <a:ext uri="{C183D7F6-B498-43B3-948B-1728B52AA6E4}">
                <adec:decorative xmlns:adec="http://schemas.microsoft.com/office/drawing/2017/decorative" xmlns="" val="1"/>
              </a:ext>
            </a:extLst>
          </p:cNvPr>
          <p:cNvSpPr>
            <a:spLocks noGrp="1"/>
          </p:cNvSpPr>
          <p:nvPr>
            <p:ph type="pic" idx="25" hasCustomPrompt="1"/>
          </p:nvPr>
        </p:nvSpPr>
        <p:spPr>
          <a:xfrm>
            <a:off x="9272016" y="1162264"/>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6" name="Picture 5">
            <a:extLst>
              <a:ext uri="{FF2B5EF4-FFF2-40B4-BE49-F238E27FC236}">
                <a16:creationId xmlns:a16="http://schemas.microsoft.com/office/drawing/2014/main" id="{CCC335E7-FA18-44DB-ACBC-F2DABE9FB384}"/>
              </a:ext>
              <a:ext uri="{C183D7F6-B498-43B3-948B-1728B52AA6E4}">
                <adec:decorative xmlns:adec="http://schemas.microsoft.com/office/drawing/2017/decorative" xmlns="" val="1"/>
              </a:ext>
            </a:extLst>
          </p:cNvPr>
          <p:cNvSpPr>
            <a:spLocks noGrp="1"/>
          </p:cNvSpPr>
          <p:nvPr>
            <p:ph type="pic" idx="26" hasCustomPrompt="1"/>
          </p:nvPr>
        </p:nvSpPr>
        <p:spPr>
          <a:xfrm>
            <a:off x="640080" y="3873273"/>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7" name="Picture 6">
            <a:extLst>
              <a:ext uri="{FF2B5EF4-FFF2-40B4-BE49-F238E27FC236}">
                <a16:creationId xmlns:a16="http://schemas.microsoft.com/office/drawing/2014/main" id="{BB740650-61A2-4FDC-8700-54D96F01FF5A}"/>
              </a:ext>
              <a:ext uri="{C183D7F6-B498-43B3-948B-1728B52AA6E4}">
                <adec:decorative xmlns:adec="http://schemas.microsoft.com/office/drawing/2017/decorative" xmlns="" val="1"/>
              </a:ext>
            </a:extLst>
          </p:cNvPr>
          <p:cNvSpPr>
            <a:spLocks noGrp="1"/>
          </p:cNvSpPr>
          <p:nvPr>
            <p:ph type="pic" idx="27" hasCustomPrompt="1"/>
          </p:nvPr>
        </p:nvSpPr>
        <p:spPr>
          <a:xfrm>
            <a:off x="3517392" y="3873273"/>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8" name="Picture 7">
            <a:extLst>
              <a:ext uri="{FF2B5EF4-FFF2-40B4-BE49-F238E27FC236}">
                <a16:creationId xmlns:a16="http://schemas.microsoft.com/office/drawing/2014/main" id="{CA951A10-B648-4F4E-87FD-97FD8FEB4106}"/>
              </a:ext>
              <a:ext uri="{C183D7F6-B498-43B3-948B-1728B52AA6E4}">
                <adec:decorative xmlns:adec="http://schemas.microsoft.com/office/drawing/2017/decorative" xmlns="" val="1"/>
              </a:ext>
            </a:extLst>
          </p:cNvPr>
          <p:cNvSpPr>
            <a:spLocks noGrp="1"/>
          </p:cNvSpPr>
          <p:nvPr>
            <p:ph type="pic" idx="28" hasCustomPrompt="1"/>
          </p:nvPr>
        </p:nvSpPr>
        <p:spPr>
          <a:xfrm>
            <a:off x="6394704" y="3873273"/>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9" name="Picture 8">
            <a:extLst>
              <a:ext uri="{FF2B5EF4-FFF2-40B4-BE49-F238E27FC236}">
                <a16:creationId xmlns:a16="http://schemas.microsoft.com/office/drawing/2014/main" id="{1F4C4007-9EA0-4D1F-938D-A38B105119E9}"/>
              </a:ext>
              <a:ext uri="{C183D7F6-B498-43B3-948B-1728B52AA6E4}">
                <adec:decorative xmlns:adec="http://schemas.microsoft.com/office/drawing/2017/decorative" xmlns="" val="1"/>
              </a:ext>
            </a:extLst>
          </p:cNvPr>
          <p:cNvSpPr>
            <a:spLocks noGrp="1"/>
          </p:cNvSpPr>
          <p:nvPr>
            <p:ph type="pic" idx="29" hasCustomPrompt="1"/>
          </p:nvPr>
        </p:nvSpPr>
        <p:spPr>
          <a:xfrm>
            <a:off x="9272016" y="3873273"/>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53601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Slide Varia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1D95C62C-EA11-4B27-9639-F8BCE11725B6}"/>
              </a:ext>
            </a:extLst>
          </p:cNvPr>
          <p:cNvSpPr>
            <a:spLocks noGrp="1"/>
          </p:cNvSpPr>
          <p:nvPr>
            <p:ph type="title" idx="1" hasCustomPrompt="1"/>
          </p:nvPr>
        </p:nvSpPr>
        <p:spPr>
          <a:xfrm>
            <a:off x="457200" y="2545492"/>
            <a:ext cx="11375136" cy="2446876"/>
          </a:xfrm>
        </p:spPr>
        <p:txBody>
          <a:bodyPr anchor="b">
            <a:normAutofit/>
          </a:bodyPr>
          <a:lstStyle>
            <a:lvl1pPr algn="l">
              <a:spcBef>
                <a:spcPts val="0"/>
              </a:spcBef>
              <a:spcAft>
                <a:spcPts val="0"/>
              </a:spcAft>
              <a:defRPr sz="4800">
                <a:solidFill>
                  <a:schemeClr val="bg1"/>
                </a:solidFill>
                <a:latin typeface="Amazon Ember Display Heavy"/>
              </a:defRPr>
            </a:lvl1pPr>
          </a:lstStyle>
          <a:p>
            <a:r>
              <a:rPr lang="en-US" dirty="0"/>
              <a:t>Enter section title</a:t>
            </a:r>
          </a:p>
        </p:txBody>
      </p:sp>
      <p:sp>
        <p:nvSpPr>
          <p:cNvPr id="2" name="Subtitle">
            <a:extLst>
              <a:ext uri="{FF2B5EF4-FFF2-40B4-BE49-F238E27FC236}">
                <a16:creationId xmlns:a16="http://schemas.microsoft.com/office/drawing/2014/main" id="{5306A075-06B6-4644-A82F-DAE4D29918FB}"/>
              </a:ext>
            </a:extLst>
          </p:cNvPr>
          <p:cNvSpPr>
            <a:spLocks noGrp="1"/>
          </p:cNvSpPr>
          <p:nvPr>
            <p:ph type="subTitle" idx="2" hasCustomPrompt="1"/>
          </p:nvPr>
        </p:nvSpPr>
        <p:spPr>
          <a:xfrm>
            <a:off x="457200" y="5040376"/>
            <a:ext cx="11375136" cy="995898"/>
          </a:xfrm>
        </p:spPr>
        <p:txBody>
          <a:bodyPr>
            <a:normAutofit/>
          </a:bodyPr>
          <a:lstStyle>
            <a:lvl1pPr marL="0" indent="0" algn="l">
              <a:spcBef>
                <a:spcPts val="0"/>
              </a:spcBef>
              <a:spcAft>
                <a:spcPts val="0"/>
              </a:spcAft>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Module Title</a:t>
            </a:r>
          </a:p>
        </p:txBody>
      </p:sp>
      <p:pic>
        <p:nvPicPr>
          <p:cNvPr id="6" name="Copyright1">
            <a:extLst>
              <a:ext uri="{FF2B5EF4-FFF2-40B4-BE49-F238E27FC236}">
                <a16:creationId xmlns:a16="http://schemas.microsoft.com/office/drawing/2014/main" id="{778EE4E8-00C6-48DD-8835-1470B6038F0A}"/>
              </a:ext>
              <a:ext uri="{C183D7F6-B498-43B3-948B-1728B52AA6E4}">
                <adec:decorative xmlns:adec="http://schemas.microsoft.com/office/drawing/2017/decorative" xmlns="" val="1"/>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extLst>
      <p:ext uri="{BB962C8B-B14F-4D97-AF65-F5344CB8AC3E}">
        <p14:creationId xmlns:p14="http://schemas.microsoft.com/office/powerpoint/2010/main" val="14862667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itle, 8 Sm Pics, and 8 Tex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D6BA6E7-5899-45FE-A720-127BD53EEDD5}"/>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43729ECE-1B47-40DF-A603-0B72A4802FB4}"/>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Title, 8 pictures, and 8 labels</a:t>
            </a:r>
          </a:p>
        </p:txBody>
      </p:sp>
      <p:sp>
        <p:nvSpPr>
          <p:cNvPr id="22" name="Picture Top Left">
            <a:extLst>
              <a:ext uri="{FF2B5EF4-FFF2-40B4-BE49-F238E27FC236}">
                <a16:creationId xmlns:a16="http://schemas.microsoft.com/office/drawing/2014/main" id="{BA2767B8-F34C-4600-8F4B-21C0CDFE578E}"/>
              </a:ext>
              <a:ext uri="{C183D7F6-B498-43B3-948B-1728B52AA6E4}">
                <adec:decorative xmlns:adec="http://schemas.microsoft.com/office/drawing/2017/decorative" xmlns="" val="1"/>
              </a:ext>
            </a:extLst>
          </p:cNvPr>
          <p:cNvSpPr>
            <a:spLocks noGrp="1"/>
          </p:cNvSpPr>
          <p:nvPr>
            <p:ph type="pic" idx="22" hasCustomPrompt="1"/>
          </p:nvPr>
        </p:nvSpPr>
        <p:spPr>
          <a:xfrm>
            <a:off x="960120" y="1272940"/>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2" name="Header Top Left">
            <a:extLst>
              <a:ext uri="{FF2B5EF4-FFF2-40B4-BE49-F238E27FC236}">
                <a16:creationId xmlns:a16="http://schemas.microsoft.com/office/drawing/2014/main" id="{573CFC72-9096-4F5D-9BDB-96DE57732BB8}"/>
              </a:ext>
            </a:extLst>
          </p:cNvPr>
          <p:cNvSpPr>
            <a:spLocks noGrp="1"/>
          </p:cNvSpPr>
          <p:nvPr>
            <p:ph type="body" idx="12" hasCustomPrompt="1"/>
          </p:nvPr>
        </p:nvSpPr>
        <p:spPr>
          <a:xfrm>
            <a:off x="388620" y="2976540"/>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3" name="Picture Top Left Center">
            <a:extLst>
              <a:ext uri="{FF2B5EF4-FFF2-40B4-BE49-F238E27FC236}">
                <a16:creationId xmlns:a16="http://schemas.microsoft.com/office/drawing/2014/main" id="{0CE211BC-1E62-4A42-A199-9B1FBAD2CE23}"/>
              </a:ext>
              <a:ext uri="{C183D7F6-B498-43B3-948B-1728B52AA6E4}">
                <adec:decorative xmlns:adec="http://schemas.microsoft.com/office/drawing/2017/decorative" xmlns="" val="1"/>
              </a:ext>
            </a:extLst>
          </p:cNvPr>
          <p:cNvSpPr>
            <a:spLocks noGrp="1"/>
          </p:cNvSpPr>
          <p:nvPr>
            <p:ph type="pic" idx="23" hasCustomPrompt="1"/>
          </p:nvPr>
        </p:nvSpPr>
        <p:spPr>
          <a:xfrm>
            <a:off x="3837432" y="1272940"/>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3" name="Header Top Left Center">
            <a:extLst>
              <a:ext uri="{FF2B5EF4-FFF2-40B4-BE49-F238E27FC236}">
                <a16:creationId xmlns:a16="http://schemas.microsoft.com/office/drawing/2014/main" id="{3777F387-CD61-4FDE-AE0D-E17DE70D3B19}"/>
              </a:ext>
            </a:extLst>
          </p:cNvPr>
          <p:cNvSpPr>
            <a:spLocks noGrp="1"/>
          </p:cNvSpPr>
          <p:nvPr>
            <p:ph type="body" idx="13" hasCustomPrompt="1"/>
          </p:nvPr>
        </p:nvSpPr>
        <p:spPr>
          <a:xfrm>
            <a:off x="3265932" y="2976540"/>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4" name="Picture Top Center Right">
            <a:extLst>
              <a:ext uri="{FF2B5EF4-FFF2-40B4-BE49-F238E27FC236}">
                <a16:creationId xmlns:a16="http://schemas.microsoft.com/office/drawing/2014/main" id="{815CD5D2-790A-41FA-B807-B7B212763D05}"/>
              </a:ext>
              <a:ext uri="{C183D7F6-B498-43B3-948B-1728B52AA6E4}">
                <adec:decorative xmlns:adec="http://schemas.microsoft.com/office/drawing/2017/decorative" xmlns="" val="1"/>
              </a:ext>
            </a:extLst>
          </p:cNvPr>
          <p:cNvSpPr>
            <a:spLocks noGrp="1"/>
          </p:cNvSpPr>
          <p:nvPr>
            <p:ph type="pic" idx="24" hasCustomPrompt="1"/>
          </p:nvPr>
        </p:nvSpPr>
        <p:spPr>
          <a:xfrm>
            <a:off x="6714744" y="1272940"/>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4" name="Header Top Center Right">
            <a:extLst>
              <a:ext uri="{FF2B5EF4-FFF2-40B4-BE49-F238E27FC236}">
                <a16:creationId xmlns:a16="http://schemas.microsoft.com/office/drawing/2014/main" id="{CF3CD244-8B44-44A6-A623-84365E91EAE7}"/>
              </a:ext>
            </a:extLst>
          </p:cNvPr>
          <p:cNvSpPr>
            <a:spLocks noGrp="1"/>
          </p:cNvSpPr>
          <p:nvPr>
            <p:ph type="body" idx="14" hasCustomPrompt="1"/>
          </p:nvPr>
        </p:nvSpPr>
        <p:spPr>
          <a:xfrm>
            <a:off x="6143244" y="2976540"/>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5" name="Picture Top Right">
            <a:extLst>
              <a:ext uri="{FF2B5EF4-FFF2-40B4-BE49-F238E27FC236}">
                <a16:creationId xmlns:a16="http://schemas.microsoft.com/office/drawing/2014/main" id="{1D19D589-0526-4B91-878C-8F5B57AFE6B1}"/>
              </a:ext>
              <a:ext uri="{C183D7F6-B498-43B3-948B-1728B52AA6E4}">
                <adec:decorative xmlns:adec="http://schemas.microsoft.com/office/drawing/2017/decorative" xmlns="" val="1"/>
              </a:ext>
            </a:extLst>
          </p:cNvPr>
          <p:cNvSpPr>
            <a:spLocks noGrp="1"/>
          </p:cNvSpPr>
          <p:nvPr>
            <p:ph type="pic" idx="25" hasCustomPrompt="1"/>
          </p:nvPr>
        </p:nvSpPr>
        <p:spPr>
          <a:xfrm>
            <a:off x="9592056" y="1272940"/>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5" name="Header Top Right">
            <a:extLst>
              <a:ext uri="{FF2B5EF4-FFF2-40B4-BE49-F238E27FC236}">
                <a16:creationId xmlns:a16="http://schemas.microsoft.com/office/drawing/2014/main" id="{08FBD2BF-3C8E-4153-80EE-99905AF06DB0}"/>
              </a:ext>
            </a:extLst>
          </p:cNvPr>
          <p:cNvSpPr>
            <a:spLocks noGrp="1"/>
          </p:cNvSpPr>
          <p:nvPr>
            <p:ph type="body" idx="15" hasCustomPrompt="1"/>
          </p:nvPr>
        </p:nvSpPr>
        <p:spPr>
          <a:xfrm>
            <a:off x="9020556" y="2976540"/>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6" name="Picture Bottom Left">
            <a:extLst>
              <a:ext uri="{FF2B5EF4-FFF2-40B4-BE49-F238E27FC236}">
                <a16:creationId xmlns:a16="http://schemas.microsoft.com/office/drawing/2014/main" id="{6A136B8D-0BEF-4C03-8B3C-BF95C65548B3}"/>
              </a:ext>
              <a:ext uri="{C183D7F6-B498-43B3-948B-1728B52AA6E4}">
                <adec:decorative xmlns:adec="http://schemas.microsoft.com/office/drawing/2017/decorative" xmlns="" val="1"/>
              </a:ext>
            </a:extLst>
          </p:cNvPr>
          <p:cNvSpPr>
            <a:spLocks noGrp="1"/>
          </p:cNvSpPr>
          <p:nvPr>
            <p:ph type="pic" idx="26" hasCustomPrompt="1"/>
          </p:nvPr>
        </p:nvSpPr>
        <p:spPr>
          <a:xfrm>
            <a:off x="960120" y="3814574"/>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6" name="Header Bottom Left">
            <a:extLst>
              <a:ext uri="{FF2B5EF4-FFF2-40B4-BE49-F238E27FC236}">
                <a16:creationId xmlns:a16="http://schemas.microsoft.com/office/drawing/2014/main" id="{E8024806-5459-4580-AA84-DFE98F18A5A3}"/>
              </a:ext>
            </a:extLst>
          </p:cNvPr>
          <p:cNvSpPr>
            <a:spLocks noGrp="1"/>
          </p:cNvSpPr>
          <p:nvPr>
            <p:ph type="body" idx="16" hasCustomPrompt="1"/>
          </p:nvPr>
        </p:nvSpPr>
        <p:spPr>
          <a:xfrm>
            <a:off x="388620" y="5518174"/>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7" name="Picture Bottom Left Center">
            <a:extLst>
              <a:ext uri="{FF2B5EF4-FFF2-40B4-BE49-F238E27FC236}">
                <a16:creationId xmlns:a16="http://schemas.microsoft.com/office/drawing/2014/main" id="{AF549A83-F8CE-463B-9ED5-5A303AC8AC23}"/>
              </a:ext>
              <a:ext uri="{C183D7F6-B498-43B3-948B-1728B52AA6E4}">
                <adec:decorative xmlns:adec="http://schemas.microsoft.com/office/drawing/2017/decorative" xmlns="" val="1"/>
              </a:ext>
            </a:extLst>
          </p:cNvPr>
          <p:cNvSpPr>
            <a:spLocks noGrp="1"/>
          </p:cNvSpPr>
          <p:nvPr>
            <p:ph type="pic" idx="27" hasCustomPrompt="1"/>
          </p:nvPr>
        </p:nvSpPr>
        <p:spPr>
          <a:xfrm>
            <a:off x="3837432" y="3814574"/>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7" name="Header Bottom Left Center">
            <a:extLst>
              <a:ext uri="{FF2B5EF4-FFF2-40B4-BE49-F238E27FC236}">
                <a16:creationId xmlns:a16="http://schemas.microsoft.com/office/drawing/2014/main" id="{484800A7-DA7A-48C2-BD82-C01F6FD9DB3E}"/>
              </a:ext>
            </a:extLst>
          </p:cNvPr>
          <p:cNvSpPr>
            <a:spLocks noGrp="1"/>
          </p:cNvSpPr>
          <p:nvPr>
            <p:ph type="body" idx="17" hasCustomPrompt="1"/>
          </p:nvPr>
        </p:nvSpPr>
        <p:spPr>
          <a:xfrm>
            <a:off x="3265932" y="5518174"/>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8" name="Picture Bottom Center Right">
            <a:extLst>
              <a:ext uri="{FF2B5EF4-FFF2-40B4-BE49-F238E27FC236}">
                <a16:creationId xmlns:a16="http://schemas.microsoft.com/office/drawing/2014/main" id="{0FD6813E-DBAA-47AF-94A9-F300864878FA}"/>
              </a:ext>
              <a:ext uri="{C183D7F6-B498-43B3-948B-1728B52AA6E4}">
                <adec:decorative xmlns:adec="http://schemas.microsoft.com/office/drawing/2017/decorative" xmlns="" val="1"/>
              </a:ext>
            </a:extLst>
          </p:cNvPr>
          <p:cNvSpPr>
            <a:spLocks noGrp="1"/>
          </p:cNvSpPr>
          <p:nvPr>
            <p:ph type="pic" idx="28" hasCustomPrompt="1"/>
          </p:nvPr>
        </p:nvSpPr>
        <p:spPr>
          <a:xfrm>
            <a:off x="6714744" y="3814574"/>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8" name="Header Bottom Center Right">
            <a:extLst>
              <a:ext uri="{FF2B5EF4-FFF2-40B4-BE49-F238E27FC236}">
                <a16:creationId xmlns:a16="http://schemas.microsoft.com/office/drawing/2014/main" id="{706046A5-A656-4648-BD39-64FA5E94B613}"/>
              </a:ext>
            </a:extLst>
          </p:cNvPr>
          <p:cNvSpPr>
            <a:spLocks noGrp="1"/>
          </p:cNvSpPr>
          <p:nvPr>
            <p:ph type="body" idx="18" hasCustomPrompt="1"/>
          </p:nvPr>
        </p:nvSpPr>
        <p:spPr>
          <a:xfrm>
            <a:off x="6143244" y="5518174"/>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9" name="Picture Bottom Right">
            <a:extLst>
              <a:ext uri="{FF2B5EF4-FFF2-40B4-BE49-F238E27FC236}">
                <a16:creationId xmlns:a16="http://schemas.microsoft.com/office/drawing/2014/main" id="{9A78C933-BE2D-4980-BE96-E14880669883}"/>
              </a:ext>
              <a:ext uri="{C183D7F6-B498-43B3-948B-1728B52AA6E4}">
                <adec:decorative xmlns:adec="http://schemas.microsoft.com/office/drawing/2017/decorative" xmlns="" val="1"/>
              </a:ext>
            </a:extLst>
          </p:cNvPr>
          <p:cNvSpPr>
            <a:spLocks noGrp="1"/>
          </p:cNvSpPr>
          <p:nvPr>
            <p:ph type="pic" idx="29" hasCustomPrompt="1"/>
          </p:nvPr>
        </p:nvSpPr>
        <p:spPr>
          <a:xfrm>
            <a:off x="9592056" y="3814574"/>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9" name="Header Bottom Right">
            <a:extLst>
              <a:ext uri="{FF2B5EF4-FFF2-40B4-BE49-F238E27FC236}">
                <a16:creationId xmlns:a16="http://schemas.microsoft.com/office/drawing/2014/main" id="{DE6244C7-6311-4CE0-AB72-2F6B429380EE}"/>
              </a:ext>
            </a:extLst>
          </p:cNvPr>
          <p:cNvSpPr>
            <a:spLocks noGrp="1"/>
          </p:cNvSpPr>
          <p:nvPr>
            <p:ph type="body" idx="19" hasCustomPrompt="1"/>
          </p:nvPr>
        </p:nvSpPr>
        <p:spPr>
          <a:xfrm>
            <a:off x="9020556" y="5518174"/>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Tree>
    <p:custDataLst>
      <p:tags r:id="rId1"/>
    </p:custDataLst>
    <p:extLst>
      <p:ext uri="{BB962C8B-B14F-4D97-AF65-F5344CB8AC3E}">
        <p14:creationId xmlns:p14="http://schemas.microsoft.com/office/powerpoint/2010/main" val="3427812452"/>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Title, 8 Sm Pics, 8 Headers, and 8 Text Column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935D4C44-4726-4FC3-A8AA-03445F8D8733}"/>
              </a:ext>
              <a:ext uri="{C183D7F6-B498-43B3-948B-1728B52AA6E4}">
                <adec:decorative xmlns:adec="http://schemas.microsoft.com/office/drawing/2017/decorative" xmlns="" val="1"/>
              </a:ext>
            </a:extLst>
          </p:cNvPr>
          <p:cNvGrpSpPr/>
          <p:nvPr/>
        </p:nvGrpSpPr>
        <p:grpSpPr>
          <a:xfrm>
            <a:off x="365759" y="1028377"/>
            <a:ext cx="11484864" cy="4791549"/>
            <a:chOff x="365759" y="1028377"/>
            <a:chExt cx="11484864" cy="4791549"/>
          </a:xfrm>
        </p:grpSpPr>
        <p:pic>
          <p:nvPicPr>
            <p:cNvPr id="96" name="Background">
              <a:extLst>
                <a:ext uri="{FF2B5EF4-FFF2-40B4-BE49-F238E27FC236}">
                  <a16:creationId xmlns:a16="http://schemas.microsoft.com/office/drawing/2014/main" id="{14CBF7C4-FBD4-4D0D-BD04-8E2CD586D72A}"/>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88620" y="2816120"/>
              <a:ext cx="11443716" cy="320040"/>
            </a:xfrm>
            <a:prstGeom prst="rect">
              <a:avLst/>
            </a:prstGeom>
          </p:spPr>
        </p:pic>
        <p:pic>
          <p:nvPicPr>
            <p:cNvPr id="95" name="Background">
              <a:extLst>
                <a:ext uri="{FF2B5EF4-FFF2-40B4-BE49-F238E27FC236}">
                  <a16:creationId xmlns:a16="http://schemas.microsoft.com/office/drawing/2014/main" id="{1C58BDB7-165B-4517-A042-E46D3D85D196}"/>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88620" y="5499886"/>
              <a:ext cx="11443716" cy="320040"/>
            </a:xfrm>
            <a:prstGeom prst="rect">
              <a:avLst/>
            </a:prstGeom>
          </p:spPr>
        </p:pic>
        <p:pic>
          <p:nvPicPr>
            <p:cNvPr id="94" name="Divider">
              <a:extLst>
                <a:ext uri="{FF2B5EF4-FFF2-40B4-BE49-F238E27FC236}">
                  <a16:creationId xmlns:a16="http://schemas.microsoft.com/office/drawing/2014/main" id="{987C7E22-9002-48C2-9498-CFDECD00E891}"/>
                </a:ext>
                <a:ext uri="{C183D7F6-B498-43B3-948B-1728B52AA6E4}">
                  <adec:decorative xmlns:adec="http://schemas.microsoft.com/office/drawing/2017/decorative" xmlns=""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grpSp>
      <p:sp>
        <p:nvSpPr>
          <p:cNvPr id="97" name="Slide Number">
            <a:extLst>
              <a:ext uri="{FF2B5EF4-FFF2-40B4-BE49-F238E27FC236}">
                <a16:creationId xmlns:a16="http://schemas.microsoft.com/office/drawing/2014/main" id="{43729ECE-1B47-40DF-A603-0B72A4802FB4}"/>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0" name="Title">
            <a:extLst>
              <a:ext uri="{FF2B5EF4-FFF2-40B4-BE49-F238E27FC236}">
                <a16:creationId xmlns:a16="http://schemas.microsoft.com/office/drawing/2014/main" id="{55E25BD5-0A7A-4C0F-8C7B-5FB1E17082BE}"/>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Title, 8 pictures, 8 headers, and 8 labels</a:t>
            </a:r>
          </a:p>
        </p:txBody>
      </p:sp>
      <p:sp>
        <p:nvSpPr>
          <p:cNvPr id="22" name="Picture Top Left">
            <a:extLst>
              <a:ext uri="{FF2B5EF4-FFF2-40B4-BE49-F238E27FC236}">
                <a16:creationId xmlns:a16="http://schemas.microsoft.com/office/drawing/2014/main" id="{BA2767B8-F34C-4600-8F4B-21C0CDFE578E}"/>
              </a:ext>
              <a:ext uri="{C183D7F6-B498-43B3-948B-1728B52AA6E4}">
                <adec:decorative xmlns:adec="http://schemas.microsoft.com/office/drawing/2017/decorative" xmlns="" val="1"/>
              </a:ext>
            </a:extLst>
          </p:cNvPr>
          <p:cNvSpPr>
            <a:spLocks noGrp="1"/>
          </p:cNvSpPr>
          <p:nvPr>
            <p:ph type="pic" idx="22" hasCustomPrompt="1"/>
          </p:nvPr>
        </p:nvSpPr>
        <p:spPr>
          <a:xfrm>
            <a:off x="960120" y="1112520"/>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2" name="Header Top Left">
            <a:extLst>
              <a:ext uri="{FF2B5EF4-FFF2-40B4-BE49-F238E27FC236}">
                <a16:creationId xmlns:a16="http://schemas.microsoft.com/office/drawing/2014/main" id="{573CFC72-9096-4F5D-9BDB-96DE57732BB8}"/>
              </a:ext>
            </a:extLst>
          </p:cNvPr>
          <p:cNvSpPr>
            <a:spLocks noGrp="1"/>
          </p:cNvSpPr>
          <p:nvPr>
            <p:ph type="body" idx="12" hasCustomPrompt="1"/>
          </p:nvPr>
        </p:nvSpPr>
        <p:spPr>
          <a:xfrm>
            <a:off x="388620" y="2816120"/>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 name="Content Top Left">
            <a:extLst>
              <a:ext uri="{FF2B5EF4-FFF2-40B4-BE49-F238E27FC236}">
                <a16:creationId xmlns:a16="http://schemas.microsoft.com/office/drawing/2014/main" id="{1EE45CD9-67F8-4A52-86F7-18140657CB4D}"/>
              </a:ext>
            </a:extLst>
          </p:cNvPr>
          <p:cNvSpPr>
            <a:spLocks noGrp="1"/>
          </p:cNvSpPr>
          <p:nvPr>
            <p:ph type="body" idx="2" hasCustomPrompt="1"/>
          </p:nvPr>
        </p:nvSpPr>
        <p:spPr>
          <a:xfrm>
            <a:off x="388620" y="3181880"/>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23" name="Picture Top Left Center">
            <a:extLst>
              <a:ext uri="{FF2B5EF4-FFF2-40B4-BE49-F238E27FC236}">
                <a16:creationId xmlns:a16="http://schemas.microsoft.com/office/drawing/2014/main" id="{0CE211BC-1E62-4A42-A199-9B1FBAD2CE23}"/>
              </a:ext>
              <a:ext uri="{C183D7F6-B498-43B3-948B-1728B52AA6E4}">
                <adec:decorative xmlns:adec="http://schemas.microsoft.com/office/drawing/2017/decorative" xmlns="" val="1"/>
              </a:ext>
            </a:extLst>
          </p:cNvPr>
          <p:cNvSpPr>
            <a:spLocks noGrp="1"/>
          </p:cNvSpPr>
          <p:nvPr>
            <p:ph type="pic" idx="23" hasCustomPrompt="1"/>
          </p:nvPr>
        </p:nvSpPr>
        <p:spPr>
          <a:xfrm>
            <a:off x="3837432" y="1112520"/>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3" name="Header Top Left Center">
            <a:extLst>
              <a:ext uri="{FF2B5EF4-FFF2-40B4-BE49-F238E27FC236}">
                <a16:creationId xmlns:a16="http://schemas.microsoft.com/office/drawing/2014/main" id="{3777F387-CD61-4FDE-AE0D-E17DE70D3B19}"/>
              </a:ext>
            </a:extLst>
          </p:cNvPr>
          <p:cNvSpPr>
            <a:spLocks noGrp="1"/>
          </p:cNvSpPr>
          <p:nvPr>
            <p:ph type="body" idx="13" hasCustomPrompt="1"/>
          </p:nvPr>
        </p:nvSpPr>
        <p:spPr>
          <a:xfrm>
            <a:off x="3265932" y="2816120"/>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 name="Content Top Left Center">
            <a:extLst>
              <a:ext uri="{FF2B5EF4-FFF2-40B4-BE49-F238E27FC236}">
                <a16:creationId xmlns:a16="http://schemas.microsoft.com/office/drawing/2014/main" id="{CD517463-352F-4D83-A9E1-0F789F96266D}"/>
              </a:ext>
            </a:extLst>
          </p:cNvPr>
          <p:cNvSpPr>
            <a:spLocks noGrp="1"/>
          </p:cNvSpPr>
          <p:nvPr>
            <p:ph type="body" idx="3" hasCustomPrompt="1"/>
          </p:nvPr>
        </p:nvSpPr>
        <p:spPr>
          <a:xfrm>
            <a:off x="3265932" y="3181880"/>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24" name="Picture Top Center Right">
            <a:extLst>
              <a:ext uri="{FF2B5EF4-FFF2-40B4-BE49-F238E27FC236}">
                <a16:creationId xmlns:a16="http://schemas.microsoft.com/office/drawing/2014/main" id="{815CD5D2-790A-41FA-B807-B7B212763D05}"/>
              </a:ext>
              <a:ext uri="{C183D7F6-B498-43B3-948B-1728B52AA6E4}">
                <adec:decorative xmlns:adec="http://schemas.microsoft.com/office/drawing/2017/decorative" xmlns="" val="1"/>
              </a:ext>
            </a:extLst>
          </p:cNvPr>
          <p:cNvSpPr>
            <a:spLocks noGrp="1"/>
          </p:cNvSpPr>
          <p:nvPr>
            <p:ph type="pic" idx="24" hasCustomPrompt="1"/>
          </p:nvPr>
        </p:nvSpPr>
        <p:spPr>
          <a:xfrm>
            <a:off x="6714744" y="1112520"/>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4" name="Header Top Center Right">
            <a:extLst>
              <a:ext uri="{FF2B5EF4-FFF2-40B4-BE49-F238E27FC236}">
                <a16:creationId xmlns:a16="http://schemas.microsoft.com/office/drawing/2014/main" id="{CF3CD244-8B44-44A6-A623-84365E91EAE7}"/>
              </a:ext>
            </a:extLst>
          </p:cNvPr>
          <p:cNvSpPr>
            <a:spLocks noGrp="1"/>
          </p:cNvSpPr>
          <p:nvPr>
            <p:ph type="body" idx="14" hasCustomPrompt="1"/>
          </p:nvPr>
        </p:nvSpPr>
        <p:spPr>
          <a:xfrm>
            <a:off x="6143244" y="2816120"/>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 name="Content Top Center Right">
            <a:extLst>
              <a:ext uri="{FF2B5EF4-FFF2-40B4-BE49-F238E27FC236}">
                <a16:creationId xmlns:a16="http://schemas.microsoft.com/office/drawing/2014/main" id="{CB7E0003-F180-4528-9992-B9342F92AF42}"/>
              </a:ext>
            </a:extLst>
          </p:cNvPr>
          <p:cNvSpPr>
            <a:spLocks noGrp="1"/>
          </p:cNvSpPr>
          <p:nvPr>
            <p:ph type="body" idx="4" hasCustomPrompt="1"/>
          </p:nvPr>
        </p:nvSpPr>
        <p:spPr>
          <a:xfrm>
            <a:off x="6143244" y="3181880"/>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25" name="Picture Top Right">
            <a:extLst>
              <a:ext uri="{FF2B5EF4-FFF2-40B4-BE49-F238E27FC236}">
                <a16:creationId xmlns:a16="http://schemas.microsoft.com/office/drawing/2014/main" id="{1D19D589-0526-4B91-878C-8F5B57AFE6B1}"/>
              </a:ext>
              <a:ext uri="{C183D7F6-B498-43B3-948B-1728B52AA6E4}">
                <adec:decorative xmlns:adec="http://schemas.microsoft.com/office/drawing/2017/decorative" xmlns="" val="1"/>
              </a:ext>
            </a:extLst>
          </p:cNvPr>
          <p:cNvSpPr>
            <a:spLocks noGrp="1"/>
          </p:cNvSpPr>
          <p:nvPr>
            <p:ph type="pic" idx="25" hasCustomPrompt="1"/>
          </p:nvPr>
        </p:nvSpPr>
        <p:spPr>
          <a:xfrm>
            <a:off x="9592056" y="1112520"/>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5" name="Header Top Right">
            <a:extLst>
              <a:ext uri="{FF2B5EF4-FFF2-40B4-BE49-F238E27FC236}">
                <a16:creationId xmlns:a16="http://schemas.microsoft.com/office/drawing/2014/main" id="{08FBD2BF-3C8E-4153-80EE-99905AF06DB0}"/>
              </a:ext>
            </a:extLst>
          </p:cNvPr>
          <p:cNvSpPr>
            <a:spLocks noGrp="1"/>
          </p:cNvSpPr>
          <p:nvPr>
            <p:ph type="body" idx="15" hasCustomPrompt="1"/>
          </p:nvPr>
        </p:nvSpPr>
        <p:spPr>
          <a:xfrm>
            <a:off x="9020556" y="2816120"/>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5" name="Content Top Right">
            <a:extLst>
              <a:ext uri="{FF2B5EF4-FFF2-40B4-BE49-F238E27FC236}">
                <a16:creationId xmlns:a16="http://schemas.microsoft.com/office/drawing/2014/main" id="{9F6FFAA7-B9C7-461E-8BB9-81670232C41F}"/>
              </a:ext>
            </a:extLst>
          </p:cNvPr>
          <p:cNvSpPr>
            <a:spLocks noGrp="1"/>
          </p:cNvSpPr>
          <p:nvPr>
            <p:ph type="body" idx="5" hasCustomPrompt="1"/>
          </p:nvPr>
        </p:nvSpPr>
        <p:spPr>
          <a:xfrm>
            <a:off x="9020556" y="3181880"/>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26" name="Picture Bottom Left">
            <a:extLst>
              <a:ext uri="{FF2B5EF4-FFF2-40B4-BE49-F238E27FC236}">
                <a16:creationId xmlns:a16="http://schemas.microsoft.com/office/drawing/2014/main" id="{6A136B8D-0BEF-4C03-8B3C-BF95C65548B3}"/>
              </a:ext>
              <a:ext uri="{C183D7F6-B498-43B3-948B-1728B52AA6E4}">
                <adec:decorative xmlns:adec="http://schemas.microsoft.com/office/drawing/2017/decorative" xmlns="" val="1"/>
              </a:ext>
            </a:extLst>
          </p:cNvPr>
          <p:cNvSpPr>
            <a:spLocks noGrp="1"/>
          </p:cNvSpPr>
          <p:nvPr>
            <p:ph type="pic" idx="26" hasCustomPrompt="1"/>
          </p:nvPr>
        </p:nvSpPr>
        <p:spPr>
          <a:xfrm>
            <a:off x="960120" y="3814574"/>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6" name="Header Bottom Left">
            <a:extLst>
              <a:ext uri="{FF2B5EF4-FFF2-40B4-BE49-F238E27FC236}">
                <a16:creationId xmlns:a16="http://schemas.microsoft.com/office/drawing/2014/main" id="{E8024806-5459-4580-AA84-DFE98F18A5A3}"/>
              </a:ext>
              <a:ext uri="{C183D7F6-B498-43B3-948B-1728B52AA6E4}">
                <adec:decorative xmlns:adec="http://schemas.microsoft.com/office/drawing/2017/decorative" xmlns="" val="0"/>
              </a:ext>
            </a:extLst>
          </p:cNvPr>
          <p:cNvSpPr>
            <a:spLocks noGrp="1"/>
          </p:cNvSpPr>
          <p:nvPr>
            <p:ph type="body" idx="16" hasCustomPrompt="1"/>
          </p:nvPr>
        </p:nvSpPr>
        <p:spPr>
          <a:xfrm>
            <a:off x="388620" y="5518174"/>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6" name="Content Bottom Left">
            <a:extLst>
              <a:ext uri="{FF2B5EF4-FFF2-40B4-BE49-F238E27FC236}">
                <a16:creationId xmlns:a16="http://schemas.microsoft.com/office/drawing/2014/main" id="{4D93D3AB-1EE8-404D-9F8C-ED6967836914}"/>
              </a:ext>
            </a:extLst>
          </p:cNvPr>
          <p:cNvSpPr>
            <a:spLocks noGrp="1"/>
          </p:cNvSpPr>
          <p:nvPr>
            <p:ph type="body" idx="6" hasCustomPrompt="1"/>
          </p:nvPr>
        </p:nvSpPr>
        <p:spPr>
          <a:xfrm>
            <a:off x="388620" y="5864908"/>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27" name="Picture Bottom Left Center">
            <a:extLst>
              <a:ext uri="{FF2B5EF4-FFF2-40B4-BE49-F238E27FC236}">
                <a16:creationId xmlns:a16="http://schemas.microsoft.com/office/drawing/2014/main" id="{AF549A83-F8CE-463B-9ED5-5A303AC8AC23}"/>
              </a:ext>
              <a:ext uri="{C183D7F6-B498-43B3-948B-1728B52AA6E4}">
                <adec:decorative xmlns:adec="http://schemas.microsoft.com/office/drawing/2017/decorative" xmlns="" val="1"/>
              </a:ext>
            </a:extLst>
          </p:cNvPr>
          <p:cNvSpPr>
            <a:spLocks noGrp="1"/>
          </p:cNvSpPr>
          <p:nvPr>
            <p:ph type="pic" idx="27" hasCustomPrompt="1"/>
          </p:nvPr>
        </p:nvSpPr>
        <p:spPr>
          <a:xfrm>
            <a:off x="3837432" y="3814574"/>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7" name="Header Bottom Left Center">
            <a:extLst>
              <a:ext uri="{FF2B5EF4-FFF2-40B4-BE49-F238E27FC236}">
                <a16:creationId xmlns:a16="http://schemas.microsoft.com/office/drawing/2014/main" id="{484800A7-DA7A-48C2-BD82-C01F6FD9DB3E}"/>
              </a:ext>
            </a:extLst>
          </p:cNvPr>
          <p:cNvSpPr>
            <a:spLocks noGrp="1"/>
          </p:cNvSpPr>
          <p:nvPr>
            <p:ph type="body" idx="17" hasCustomPrompt="1"/>
          </p:nvPr>
        </p:nvSpPr>
        <p:spPr>
          <a:xfrm>
            <a:off x="3265932" y="5518174"/>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Bottom Left Center">
            <a:extLst>
              <a:ext uri="{FF2B5EF4-FFF2-40B4-BE49-F238E27FC236}">
                <a16:creationId xmlns:a16="http://schemas.microsoft.com/office/drawing/2014/main" id="{E00DC7A1-D213-4110-B8F7-671693ED3BA2}"/>
              </a:ext>
            </a:extLst>
          </p:cNvPr>
          <p:cNvSpPr>
            <a:spLocks noGrp="1"/>
          </p:cNvSpPr>
          <p:nvPr>
            <p:ph type="body" idx="7" hasCustomPrompt="1"/>
          </p:nvPr>
        </p:nvSpPr>
        <p:spPr>
          <a:xfrm>
            <a:off x="3265932" y="5864908"/>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28" name="Picture Bottom Center Right">
            <a:extLst>
              <a:ext uri="{FF2B5EF4-FFF2-40B4-BE49-F238E27FC236}">
                <a16:creationId xmlns:a16="http://schemas.microsoft.com/office/drawing/2014/main" id="{0FD6813E-DBAA-47AF-94A9-F300864878FA}"/>
              </a:ext>
              <a:ext uri="{C183D7F6-B498-43B3-948B-1728B52AA6E4}">
                <adec:decorative xmlns:adec="http://schemas.microsoft.com/office/drawing/2017/decorative" xmlns="" val="1"/>
              </a:ext>
            </a:extLst>
          </p:cNvPr>
          <p:cNvSpPr>
            <a:spLocks noGrp="1"/>
          </p:cNvSpPr>
          <p:nvPr>
            <p:ph type="pic" idx="28" hasCustomPrompt="1"/>
          </p:nvPr>
        </p:nvSpPr>
        <p:spPr>
          <a:xfrm>
            <a:off x="6714744" y="3814574"/>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8" name="Header Bottom Center Right">
            <a:extLst>
              <a:ext uri="{FF2B5EF4-FFF2-40B4-BE49-F238E27FC236}">
                <a16:creationId xmlns:a16="http://schemas.microsoft.com/office/drawing/2014/main" id="{706046A5-A656-4648-BD39-64FA5E94B613}"/>
              </a:ext>
            </a:extLst>
          </p:cNvPr>
          <p:cNvSpPr>
            <a:spLocks noGrp="1"/>
          </p:cNvSpPr>
          <p:nvPr>
            <p:ph type="body" idx="18" hasCustomPrompt="1"/>
          </p:nvPr>
        </p:nvSpPr>
        <p:spPr>
          <a:xfrm>
            <a:off x="6143244" y="5518174"/>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Bottom Center Right">
            <a:extLst>
              <a:ext uri="{FF2B5EF4-FFF2-40B4-BE49-F238E27FC236}">
                <a16:creationId xmlns:a16="http://schemas.microsoft.com/office/drawing/2014/main" id="{9B368858-C97D-421E-8EFA-7300741447EE}"/>
              </a:ext>
            </a:extLst>
          </p:cNvPr>
          <p:cNvSpPr>
            <a:spLocks noGrp="1"/>
          </p:cNvSpPr>
          <p:nvPr>
            <p:ph type="body" idx="8" hasCustomPrompt="1"/>
          </p:nvPr>
        </p:nvSpPr>
        <p:spPr>
          <a:xfrm>
            <a:off x="6143244" y="5864908"/>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9" name="Picture Bottom Right">
            <a:extLst>
              <a:ext uri="{FF2B5EF4-FFF2-40B4-BE49-F238E27FC236}">
                <a16:creationId xmlns:a16="http://schemas.microsoft.com/office/drawing/2014/main" id="{9A78C933-BE2D-4980-BE96-E14880669883}"/>
              </a:ext>
              <a:ext uri="{C183D7F6-B498-43B3-948B-1728B52AA6E4}">
                <adec:decorative xmlns:adec="http://schemas.microsoft.com/office/drawing/2017/decorative" xmlns="" val="1"/>
              </a:ext>
            </a:extLst>
          </p:cNvPr>
          <p:cNvSpPr>
            <a:spLocks noGrp="1"/>
          </p:cNvSpPr>
          <p:nvPr>
            <p:ph type="pic" idx="9" hasCustomPrompt="1"/>
          </p:nvPr>
        </p:nvSpPr>
        <p:spPr>
          <a:xfrm>
            <a:off x="9592056" y="3814574"/>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9" name="Header Bottom Right">
            <a:extLst>
              <a:ext uri="{FF2B5EF4-FFF2-40B4-BE49-F238E27FC236}">
                <a16:creationId xmlns:a16="http://schemas.microsoft.com/office/drawing/2014/main" id="{DE6244C7-6311-4CE0-AB72-2F6B429380EE}"/>
              </a:ext>
            </a:extLst>
          </p:cNvPr>
          <p:cNvSpPr>
            <a:spLocks noGrp="1"/>
          </p:cNvSpPr>
          <p:nvPr>
            <p:ph type="body" idx="19" hasCustomPrompt="1"/>
          </p:nvPr>
        </p:nvSpPr>
        <p:spPr>
          <a:xfrm>
            <a:off x="9020556" y="5518174"/>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1" name="Content Bottom Right">
            <a:extLst>
              <a:ext uri="{FF2B5EF4-FFF2-40B4-BE49-F238E27FC236}">
                <a16:creationId xmlns:a16="http://schemas.microsoft.com/office/drawing/2014/main" id="{FD06B556-F6DC-4CCE-8B02-F0089954096F}"/>
              </a:ext>
            </a:extLst>
          </p:cNvPr>
          <p:cNvSpPr>
            <a:spLocks noGrp="1"/>
          </p:cNvSpPr>
          <p:nvPr>
            <p:ph type="body" idx="9" hasCustomPrompt="1"/>
          </p:nvPr>
        </p:nvSpPr>
        <p:spPr>
          <a:xfrm>
            <a:off x="9020556" y="5864908"/>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Tree>
    <p:custDataLst>
      <p:tags r:id="rId1"/>
    </p:custDataLst>
    <p:extLst>
      <p:ext uri="{BB962C8B-B14F-4D97-AF65-F5344CB8AC3E}">
        <p14:creationId xmlns:p14="http://schemas.microsoft.com/office/powerpoint/2010/main" val="923038984"/>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tx" preserve="1">
  <p:cSld name="Title Only">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86698E16-E131-4493-9302-E0BED45D763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pic>
        <p:nvPicPr>
          <p:cNvPr id="99" name="Divider">
            <a:extLst>
              <a:ext uri="{FF2B5EF4-FFF2-40B4-BE49-F238E27FC236}">
                <a16:creationId xmlns:a16="http://schemas.microsoft.com/office/drawing/2014/main" id="{D43F84C4-7A63-4092-877E-74B824841320}"/>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Title">
            <a:extLst>
              <a:ext uri="{FF2B5EF4-FFF2-40B4-BE49-F238E27FC236}">
                <a16:creationId xmlns:a16="http://schemas.microsoft.com/office/drawing/2014/main" id="{9A1AD47A-644D-4968-9CC8-C9014D5497DB}"/>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Title only layout</a:t>
            </a:r>
          </a:p>
        </p:txBody>
      </p:sp>
    </p:spTree>
    <p:custDataLst>
      <p:tags r:id="rId1"/>
    </p:custDataLst>
    <p:extLst>
      <p:ext uri="{BB962C8B-B14F-4D97-AF65-F5344CB8AC3E}">
        <p14:creationId xmlns:p14="http://schemas.microsoft.com/office/powerpoint/2010/main" val="15523815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x" preserve="1">
  <p:cSld name="Title Only Blank">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A05A6DC6-12AE-4044-A010-638B96074FF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Title only blank layout</a:t>
            </a:r>
          </a:p>
        </p:txBody>
      </p:sp>
    </p:spTree>
    <p:custDataLst>
      <p:tags r:id="rId1"/>
    </p:custDataLst>
    <p:extLst>
      <p:ext uri="{BB962C8B-B14F-4D97-AF65-F5344CB8AC3E}">
        <p14:creationId xmlns:p14="http://schemas.microsoft.com/office/powerpoint/2010/main" val="40240413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x"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26FB18C2-E834-48CB-9414-9609DFCFF50D}"/>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pic>
        <p:nvPicPr>
          <p:cNvPr id="99" name="Divider">
            <a:extLst>
              <a:ext uri="{FF2B5EF4-FFF2-40B4-BE49-F238E27FC236}">
                <a16:creationId xmlns:a16="http://schemas.microsoft.com/office/drawing/2014/main" id="{5D396EB3-B009-41EC-883D-783B45B40002}"/>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578317"/>
            <a:ext cx="11484864" cy="45720"/>
          </a:xfrm>
          <a:prstGeom prst="rect">
            <a:avLst/>
          </a:prstGeom>
        </p:spPr>
      </p:pic>
      <p:sp>
        <p:nvSpPr>
          <p:cNvPr id="2" name="Title">
            <a:extLst>
              <a:ext uri="{FF2B5EF4-FFF2-40B4-BE49-F238E27FC236}">
                <a16:creationId xmlns:a16="http://schemas.microsoft.com/office/drawing/2014/main" id="{9A1AD47A-644D-4968-9CC8-C9014D5497DB}"/>
              </a:ext>
            </a:extLst>
          </p:cNvPr>
          <p:cNvSpPr>
            <a:spLocks noGrp="1"/>
          </p:cNvSpPr>
          <p:nvPr>
            <p:ph type="title" idx="1" hasCustomPrompt="1"/>
          </p:nvPr>
        </p:nvSpPr>
        <p:spPr>
          <a:xfrm>
            <a:off x="365760" y="299526"/>
            <a:ext cx="11466576" cy="289591"/>
          </a:xfrm>
        </p:spPr>
        <p:txBody>
          <a:bodyPr>
            <a:noAutofit/>
          </a:bodyPr>
          <a:lstStyle>
            <a:lvl1pPr>
              <a:defRPr sz="1600">
                <a:solidFill>
                  <a:srgbClr val="232F3E"/>
                </a:solidFill>
                <a:latin typeface="Amazon Ember Display Heavy"/>
              </a:defRPr>
            </a:lvl1pPr>
          </a:lstStyle>
          <a:p>
            <a:r>
              <a:rPr lang="en-US" dirty="0"/>
              <a:t>Architecture layout</a:t>
            </a:r>
          </a:p>
        </p:txBody>
      </p:sp>
    </p:spTree>
    <p:custDataLst>
      <p:tags r:id="rId1"/>
    </p:custDataLst>
    <p:extLst>
      <p:ext uri="{BB962C8B-B14F-4D97-AF65-F5344CB8AC3E}">
        <p14:creationId xmlns:p14="http://schemas.microsoft.com/office/powerpoint/2010/main" val="38923998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A4932735-622B-4285-A776-740EAD7E4221}"/>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idx="1" hasCustomPrompt="1"/>
          </p:nvPr>
        </p:nvSpPr>
        <p:spPr>
          <a:xfrm>
            <a:off x="0" y="154244"/>
            <a:ext cx="12192000" cy="289591"/>
          </a:xfrm>
        </p:spPr>
        <p:txBody>
          <a:bodyPr>
            <a:normAutofit/>
          </a:bodyPr>
          <a:lstStyle>
            <a:lvl1pPr marL="228600">
              <a:defRPr sz="1600">
                <a:solidFill>
                  <a:srgbClr val="232F3E"/>
                </a:solidFill>
                <a:latin typeface="Amazon Ember Display Heavy"/>
              </a:defRPr>
            </a:lvl1pPr>
          </a:lstStyle>
          <a:p>
            <a:r>
              <a:rPr lang="en-US" dirty="0"/>
              <a:t>Full Image layout</a:t>
            </a:r>
          </a:p>
        </p:txBody>
      </p:sp>
      <p:sp>
        <p:nvSpPr>
          <p:cNvPr id="22" name="Picture">
            <a:extLst>
              <a:ext uri="{FF2B5EF4-FFF2-40B4-BE49-F238E27FC236}">
                <a16:creationId xmlns:a16="http://schemas.microsoft.com/office/drawing/2014/main" id="{3725AF1B-6140-4505-81CD-922F8227415C}"/>
              </a:ext>
              <a:ext uri="{C183D7F6-B498-43B3-948B-1728B52AA6E4}">
                <adec:decorative xmlns:adec="http://schemas.microsoft.com/office/drawing/2017/decorative" xmlns="" val="1"/>
              </a:ext>
            </a:extLst>
          </p:cNvPr>
          <p:cNvSpPr>
            <a:spLocks noGrp="1"/>
          </p:cNvSpPr>
          <p:nvPr>
            <p:ph type="pic" idx="22" hasCustomPrompt="1"/>
          </p:nvPr>
        </p:nvSpPr>
        <p:spPr>
          <a:xfrm>
            <a:off x="0" y="444499"/>
            <a:ext cx="12192000" cy="5979265"/>
          </a:xfrm>
        </p:spPr>
        <p:txBody>
          <a:bodyPr anchor="ctr">
            <a:noAutofit/>
          </a:bodyPr>
          <a:lstStyle>
            <a:lvl1pPr marL="0" indent="0" algn="ctr">
              <a:buNone/>
              <a:defRPr sz="36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9597407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KC-Vertical-Quest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7" name="Title">
            <a:extLst>
              <a:ext uri="{FF2B5EF4-FFF2-40B4-BE49-F238E27FC236}">
                <a16:creationId xmlns:a16="http://schemas.microsoft.com/office/drawing/2014/main" id="{C2824936-64E1-4A65-A88E-FF9DDF72FA2F}"/>
              </a:ext>
            </a:extLst>
          </p:cNvPr>
          <p:cNvSpPr>
            <a:spLocks noGrp="1"/>
          </p:cNvSpPr>
          <p:nvPr>
            <p:ph type="title" idx="1" hasCustomPrompt="1"/>
          </p:nvPr>
        </p:nvSpPr>
        <p:spPr>
          <a:xfrm>
            <a:off x="365760" y="299526"/>
            <a:ext cx="11466576" cy="731318"/>
          </a:xfrm>
        </p:spPr>
        <p:txBody>
          <a:bodyPr/>
          <a:lstStyle>
            <a:lvl1pPr>
              <a:defRPr>
                <a:solidFill>
                  <a:schemeClr val="bg1"/>
                </a:solidFill>
                <a:latin typeface="Amazon Ember Display Heavy"/>
              </a:defRPr>
            </a:lvl1pPr>
          </a:lstStyle>
          <a:p>
            <a:r>
              <a:rPr lang="en-US" dirty="0"/>
              <a:t>Question and Responses</a:t>
            </a:r>
          </a:p>
        </p:txBody>
      </p:sp>
      <p:sp>
        <p:nvSpPr>
          <p:cNvPr id="2" name="Question">
            <a:extLst>
              <a:ext uri="{FF2B5EF4-FFF2-40B4-BE49-F238E27FC236}">
                <a16:creationId xmlns:a16="http://schemas.microsoft.com/office/drawing/2014/main" id="{44F57E91-15F3-4802-8B9A-31B722148228}"/>
              </a:ext>
            </a:extLst>
          </p:cNvPr>
          <p:cNvSpPr>
            <a:spLocks noGrp="1"/>
          </p:cNvSpPr>
          <p:nvPr>
            <p:ph type="body" idx="2" hasCustomPrompt="1"/>
          </p:nvPr>
        </p:nvSpPr>
        <p:spPr>
          <a:xfrm>
            <a:off x="365760" y="1039813"/>
            <a:ext cx="4162425" cy="5407025"/>
          </a:xfrm>
          <a:noFill/>
        </p:spPr>
        <p:txBody>
          <a:bodyPr>
            <a:norm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sz="24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p:txBody>
      </p:sp>
      <p:sp>
        <p:nvSpPr>
          <p:cNvPr id="11" name="Choice Header">
            <a:extLst>
              <a:ext uri="{FF2B5EF4-FFF2-40B4-BE49-F238E27FC236}">
                <a16:creationId xmlns:a16="http://schemas.microsoft.com/office/drawing/2014/main" id="{94A86AAC-E12E-4379-82C3-110918D47BB2}"/>
              </a:ext>
            </a:extLst>
          </p:cNvPr>
          <p:cNvSpPr>
            <a:spLocks noGrp="1"/>
          </p:cNvSpPr>
          <p:nvPr>
            <p:ph type="body" idx="11" hasCustomPrompt="1"/>
          </p:nvPr>
        </p:nvSpPr>
        <p:spPr>
          <a:xfrm>
            <a:off x="4519613" y="1033463"/>
            <a:ext cx="925512" cy="322262"/>
          </a:xfrm>
          <a:noFill/>
          <a:ln>
            <a:noFill/>
          </a:ln>
        </p:spPr>
        <p:txBody>
          <a:bodyPr lIns="0" rIns="0">
            <a:noAutofit/>
          </a:bodyPr>
          <a:lstStyle>
            <a:lvl1pPr marL="0" indent="0" algn="ctr">
              <a:lnSpc>
                <a:spcPct val="100000"/>
              </a:lnSpc>
              <a:spcAft>
                <a:spcPts val="0"/>
              </a:spcAft>
              <a:buNone/>
              <a:defRPr sz="1800" b="1">
                <a:solidFill>
                  <a:schemeClr val="bg1"/>
                </a:solidFill>
                <a:latin typeface="+mn-lt"/>
              </a:defRPr>
            </a:lvl1pPr>
          </a:lstStyle>
          <a:p>
            <a:pPr lvl="0"/>
            <a:r>
              <a:rPr lang="en-US" dirty="0"/>
              <a:t>Type: Choice</a:t>
            </a:r>
          </a:p>
        </p:txBody>
      </p:sp>
      <p:sp>
        <p:nvSpPr>
          <p:cNvPr id="12" name="Response Header">
            <a:extLst>
              <a:ext uri="{FF2B5EF4-FFF2-40B4-BE49-F238E27FC236}">
                <a16:creationId xmlns:a16="http://schemas.microsoft.com/office/drawing/2014/main" id="{49A546CD-B784-4C60-8DF1-04299A8BD8DC}"/>
              </a:ext>
            </a:extLst>
          </p:cNvPr>
          <p:cNvSpPr>
            <a:spLocks noGrp="1"/>
          </p:cNvSpPr>
          <p:nvPr>
            <p:ph type="body" idx="12" hasCustomPrompt="1"/>
          </p:nvPr>
        </p:nvSpPr>
        <p:spPr>
          <a:xfrm>
            <a:off x="5445125" y="1039813"/>
            <a:ext cx="3005138" cy="315912"/>
          </a:xfrm>
          <a:noFill/>
          <a:ln>
            <a:noFill/>
          </a:ln>
        </p:spPr>
        <p:txBody>
          <a:bodyPr lIns="91440" rIns="0">
            <a:noAutofit/>
          </a:bodyPr>
          <a:lstStyle>
            <a:lvl1pPr marL="0" indent="0" algn="l">
              <a:lnSpc>
                <a:spcPct val="100000"/>
              </a:lnSpc>
              <a:spcAft>
                <a:spcPts val="0"/>
              </a:spcAft>
              <a:buNone/>
              <a:defRPr sz="1800" b="1">
                <a:solidFill>
                  <a:schemeClr val="bg1"/>
                </a:solidFill>
                <a:latin typeface="+mn-lt"/>
              </a:defRPr>
            </a:lvl1pPr>
          </a:lstStyle>
          <a:p>
            <a:pPr lvl="0"/>
            <a:r>
              <a:rPr lang="en-US" dirty="0"/>
              <a:t>Type: Response</a:t>
            </a:r>
          </a:p>
        </p:txBody>
      </p:sp>
      <p:sp>
        <p:nvSpPr>
          <p:cNvPr id="3" name="First Resp #">
            <a:extLst>
              <a:ext uri="{FF2B5EF4-FFF2-40B4-BE49-F238E27FC236}">
                <a16:creationId xmlns:a16="http://schemas.microsoft.com/office/drawing/2014/main" id="{DF65B8F8-C411-4217-9956-036774AA94F8}"/>
              </a:ext>
            </a:extLst>
          </p:cNvPr>
          <p:cNvSpPr>
            <a:spLocks noGrp="1"/>
          </p:cNvSpPr>
          <p:nvPr>
            <p:ph type="body" idx="3" hasCustomPrompt="1"/>
          </p:nvPr>
        </p:nvSpPr>
        <p:spPr>
          <a:xfrm>
            <a:off x="4530343" y="1344168"/>
            <a:ext cx="914781" cy="804672"/>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4" name="First Resp Text">
            <a:extLst>
              <a:ext uri="{FF2B5EF4-FFF2-40B4-BE49-F238E27FC236}">
                <a16:creationId xmlns:a16="http://schemas.microsoft.com/office/drawing/2014/main" id="{FFCADE15-0CD9-4F7B-9FFC-6A2C71B4D226}"/>
              </a:ext>
            </a:extLst>
          </p:cNvPr>
          <p:cNvSpPr>
            <a:spLocks noGrp="1"/>
          </p:cNvSpPr>
          <p:nvPr>
            <p:ph type="body" idx="4" hasCustomPrompt="1"/>
          </p:nvPr>
        </p:nvSpPr>
        <p:spPr>
          <a:xfrm>
            <a:off x="5431536" y="1344168"/>
            <a:ext cx="6720840" cy="804672"/>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5" name="Second Resp #">
            <a:extLst>
              <a:ext uri="{FF2B5EF4-FFF2-40B4-BE49-F238E27FC236}">
                <a16:creationId xmlns:a16="http://schemas.microsoft.com/office/drawing/2014/main" id="{B27347F1-D178-4BA7-947D-9C3316CA7F55}"/>
              </a:ext>
            </a:extLst>
          </p:cNvPr>
          <p:cNvSpPr>
            <a:spLocks noGrp="1"/>
          </p:cNvSpPr>
          <p:nvPr>
            <p:ph type="body" idx="5" hasCustomPrompt="1"/>
          </p:nvPr>
        </p:nvSpPr>
        <p:spPr>
          <a:xfrm>
            <a:off x="4526280" y="2194560"/>
            <a:ext cx="914400" cy="804672"/>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6" name="Second Resp Text">
            <a:extLst>
              <a:ext uri="{FF2B5EF4-FFF2-40B4-BE49-F238E27FC236}">
                <a16:creationId xmlns:a16="http://schemas.microsoft.com/office/drawing/2014/main" id="{9762E385-4F68-4D4A-BE57-EDA108A285B5}"/>
              </a:ext>
            </a:extLst>
          </p:cNvPr>
          <p:cNvSpPr>
            <a:spLocks noGrp="1"/>
          </p:cNvSpPr>
          <p:nvPr>
            <p:ph type="body" idx="6" hasCustomPrompt="1"/>
          </p:nvPr>
        </p:nvSpPr>
        <p:spPr>
          <a:xfrm>
            <a:off x="5431536" y="2194560"/>
            <a:ext cx="6720840" cy="804672"/>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7" name="Third Resp #">
            <a:extLst>
              <a:ext uri="{FF2B5EF4-FFF2-40B4-BE49-F238E27FC236}">
                <a16:creationId xmlns:a16="http://schemas.microsoft.com/office/drawing/2014/main" id="{2ACAFB9D-8E9C-4408-85E1-A3501374C2E9}"/>
              </a:ext>
            </a:extLst>
          </p:cNvPr>
          <p:cNvSpPr>
            <a:spLocks noGrp="1"/>
          </p:cNvSpPr>
          <p:nvPr>
            <p:ph type="body" idx="7" hasCustomPrompt="1"/>
          </p:nvPr>
        </p:nvSpPr>
        <p:spPr>
          <a:xfrm>
            <a:off x="4526280" y="3035808"/>
            <a:ext cx="914400" cy="804672"/>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8" name="Third Resp Text">
            <a:extLst>
              <a:ext uri="{FF2B5EF4-FFF2-40B4-BE49-F238E27FC236}">
                <a16:creationId xmlns:a16="http://schemas.microsoft.com/office/drawing/2014/main" id="{22884D39-7004-49D5-8E88-C45BE1C9BFCB}"/>
              </a:ext>
            </a:extLst>
          </p:cNvPr>
          <p:cNvSpPr>
            <a:spLocks noGrp="1"/>
          </p:cNvSpPr>
          <p:nvPr>
            <p:ph type="body" idx="8" hasCustomPrompt="1"/>
          </p:nvPr>
        </p:nvSpPr>
        <p:spPr>
          <a:xfrm>
            <a:off x="5431536" y="3035808"/>
            <a:ext cx="6720840" cy="804672"/>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9" name="Fourth Resp #">
            <a:extLst>
              <a:ext uri="{FF2B5EF4-FFF2-40B4-BE49-F238E27FC236}">
                <a16:creationId xmlns:a16="http://schemas.microsoft.com/office/drawing/2014/main" id="{310C83DA-41AE-4CBA-AA96-EB5CB2226FCF}"/>
              </a:ext>
            </a:extLst>
          </p:cNvPr>
          <p:cNvSpPr>
            <a:spLocks noGrp="1"/>
          </p:cNvSpPr>
          <p:nvPr>
            <p:ph type="body" idx="9" hasCustomPrompt="1"/>
          </p:nvPr>
        </p:nvSpPr>
        <p:spPr>
          <a:xfrm>
            <a:off x="4526280" y="3877056"/>
            <a:ext cx="914400" cy="804672"/>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10" name="Fourth Resp Text">
            <a:extLst>
              <a:ext uri="{FF2B5EF4-FFF2-40B4-BE49-F238E27FC236}">
                <a16:creationId xmlns:a16="http://schemas.microsoft.com/office/drawing/2014/main" id="{AEE05FA0-DD58-4D0B-A7E0-EAC7B789E7A7}"/>
              </a:ext>
            </a:extLst>
          </p:cNvPr>
          <p:cNvSpPr>
            <a:spLocks noGrp="1"/>
          </p:cNvSpPr>
          <p:nvPr>
            <p:ph type="body" idx="10" hasCustomPrompt="1"/>
          </p:nvPr>
        </p:nvSpPr>
        <p:spPr>
          <a:xfrm>
            <a:off x="5431536" y="3877056"/>
            <a:ext cx="6720840" cy="804672"/>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3" name="Fifth Resp #">
            <a:extLst>
              <a:ext uri="{FF2B5EF4-FFF2-40B4-BE49-F238E27FC236}">
                <a16:creationId xmlns:a16="http://schemas.microsoft.com/office/drawing/2014/main" id="{B6D2D170-961D-4140-B087-C6CFDF7BBD75}"/>
              </a:ext>
            </a:extLst>
          </p:cNvPr>
          <p:cNvSpPr>
            <a:spLocks noGrp="1"/>
          </p:cNvSpPr>
          <p:nvPr>
            <p:ph type="body" idx="13" hasCustomPrompt="1"/>
          </p:nvPr>
        </p:nvSpPr>
        <p:spPr>
          <a:xfrm>
            <a:off x="4526280" y="4727448"/>
            <a:ext cx="914400" cy="804672"/>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14" name="Fifth Resp Text">
            <a:extLst>
              <a:ext uri="{FF2B5EF4-FFF2-40B4-BE49-F238E27FC236}">
                <a16:creationId xmlns:a16="http://schemas.microsoft.com/office/drawing/2014/main" id="{B428E384-92E9-495A-9CAE-E33E3164F939}"/>
              </a:ext>
            </a:extLst>
          </p:cNvPr>
          <p:cNvSpPr>
            <a:spLocks noGrp="1"/>
          </p:cNvSpPr>
          <p:nvPr>
            <p:ph type="body" idx="14" hasCustomPrompt="1"/>
          </p:nvPr>
        </p:nvSpPr>
        <p:spPr>
          <a:xfrm>
            <a:off x="5431536" y="4727448"/>
            <a:ext cx="6720840" cy="804672"/>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5" name="Sixth Resp #">
            <a:extLst>
              <a:ext uri="{FF2B5EF4-FFF2-40B4-BE49-F238E27FC236}">
                <a16:creationId xmlns:a16="http://schemas.microsoft.com/office/drawing/2014/main" id="{DC41B7B5-B438-4885-90AE-758ABF2CA9F9}"/>
              </a:ext>
            </a:extLst>
          </p:cNvPr>
          <p:cNvSpPr>
            <a:spLocks noGrp="1"/>
          </p:cNvSpPr>
          <p:nvPr>
            <p:ph type="body" idx="15" hasCustomPrompt="1"/>
          </p:nvPr>
        </p:nvSpPr>
        <p:spPr>
          <a:xfrm>
            <a:off x="4526280" y="5568696"/>
            <a:ext cx="914400" cy="804672"/>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16" name="Sixth Resp Text">
            <a:extLst>
              <a:ext uri="{FF2B5EF4-FFF2-40B4-BE49-F238E27FC236}">
                <a16:creationId xmlns:a16="http://schemas.microsoft.com/office/drawing/2014/main" id="{09F72B28-4CF6-4FD1-BA4A-5A98215324E2}"/>
              </a:ext>
            </a:extLst>
          </p:cNvPr>
          <p:cNvSpPr>
            <a:spLocks noGrp="1"/>
          </p:cNvSpPr>
          <p:nvPr>
            <p:ph type="body" idx="16" hasCustomPrompt="1"/>
          </p:nvPr>
        </p:nvSpPr>
        <p:spPr>
          <a:xfrm>
            <a:off x="5431536" y="5568696"/>
            <a:ext cx="6720840" cy="804672"/>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pic>
        <p:nvPicPr>
          <p:cNvPr id="20" name="Copyright1">
            <a:extLst>
              <a:ext uri="{FF2B5EF4-FFF2-40B4-BE49-F238E27FC236}">
                <a16:creationId xmlns:a16="http://schemas.microsoft.com/office/drawing/2014/main" id="{49A00690-0DF5-4330-B89B-2C9BBCBD2182}"/>
              </a:ext>
              <a:ext uri="{C183D7F6-B498-43B3-948B-1728B52AA6E4}">
                <adec:decorative xmlns:adec="http://schemas.microsoft.com/office/drawing/2017/decorative" xmlns=""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custDataLst>
      <p:tags r:id="rId1"/>
    </p:custDataLst>
    <p:extLst>
      <p:ext uri="{BB962C8B-B14F-4D97-AF65-F5344CB8AC3E}">
        <p14:creationId xmlns:p14="http://schemas.microsoft.com/office/powerpoint/2010/main" val="23762142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KC-Vert-Option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9DC1246-3E71-42C8-88C8-CEB64C15A2A3}"/>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6" name="Title">
            <a:extLst>
              <a:ext uri="{FF2B5EF4-FFF2-40B4-BE49-F238E27FC236}">
                <a16:creationId xmlns:a16="http://schemas.microsoft.com/office/drawing/2014/main" id="{C2824936-64E1-4A65-A88E-FF9DDF72FA2F}"/>
              </a:ext>
            </a:extLst>
          </p:cNvPr>
          <p:cNvSpPr>
            <a:spLocks noGrp="1"/>
          </p:cNvSpPr>
          <p:nvPr>
            <p:ph type="title" idx="1" hasCustomPrompt="1"/>
          </p:nvPr>
        </p:nvSpPr>
        <p:spPr>
          <a:xfrm>
            <a:off x="365760" y="299526"/>
            <a:ext cx="11466576" cy="731318"/>
          </a:xfrm>
        </p:spPr>
        <p:txBody>
          <a:bodyPr/>
          <a:lstStyle>
            <a:lvl1pPr>
              <a:defRPr>
                <a:solidFill>
                  <a:srgbClr val="232F3E"/>
                </a:solidFill>
                <a:latin typeface="Amazon Ember Display Heavy"/>
              </a:defRPr>
            </a:lvl1pPr>
          </a:lstStyle>
          <a:p>
            <a:r>
              <a:rPr lang="en-US" dirty="0"/>
              <a:t>Question and Responses – Option 2</a:t>
            </a:r>
          </a:p>
        </p:txBody>
      </p:sp>
      <p:sp>
        <p:nvSpPr>
          <p:cNvPr id="2" name="Question">
            <a:extLst>
              <a:ext uri="{FF2B5EF4-FFF2-40B4-BE49-F238E27FC236}">
                <a16:creationId xmlns:a16="http://schemas.microsoft.com/office/drawing/2014/main" id="{93617314-864D-45CC-8F94-CE423E6637F9}"/>
              </a:ext>
            </a:extLst>
          </p:cNvPr>
          <p:cNvSpPr>
            <a:spLocks noGrp="1"/>
          </p:cNvSpPr>
          <p:nvPr>
            <p:ph type="body" idx="2" hasCustomPrompt="1"/>
          </p:nvPr>
        </p:nvSpPr>
        <p:spPr>
          <a:xfrm>
            <a:off x="365760" y="1039813"/>
            <a:ext cx="4162425" cy="5407025"/>
          </a:xfrm>
        </p:spPr>
        <p:txBody>
          <a:bodyPr>
            <a:normAutofit/>
          </a:bodyPr>
          <a:lstStyle>
            <a:lvl1pPr marL="0" indent="0" algn="l">
              <a:lnSpc>
                <a:spcPct val="100000"/>
              </a:lnSpc>
              <a:buNone/>
              <a:defRPr sz="2400">
                <a:solidFill>
                  <a:srgbClr val="232F3E"/>
                </a:solidFill>
              </a:defRPr>
            </a:lvl1pPr>
            <a:lvl2pPr algn="l">
              <a:defRPr sz="2000"/>
            </a:lvl2pPr>
            <a:lvl3pPr algn="l">
              <a:defRPr sz="1800"/>
            </a:lvl3pPr>
            <a:lvl4pPr algn="l">
              <a:defRPr sz="1600"/>
            </a:lvl4pPr>
            <a:lvl5pPr algn="l">
              <a:defRPr sz="1600"/>
            </a:lvl5pPr>
          </a:lstStyle>
          <a:p>
            <a:pPr lvl="0"/>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p:txBody>
      </p:sp>
      <p:sp>
        <p:nvSpPr>
          <p:cNvPr id="11" name="Choice Header">
            <a:extLst>
              <a:ext uri="{FF2B5EF4-FFF2-40B4-BE49-F238E27FC236}">
                <a16:creationId xmlns:a16="http://schemas.microsoft.com/office/drawing/2014/main" id="{94A86AAC-E12E-4379-82C3-110918D47BB2}"/>
              </a:ext>
            </a:extLst>
          </p:cNvPr>
          <p:cNvSpPr>
            <a:spLocks noGrp="1"/>
          </p:cNvSpPr>
          <p:nvPr>
            <p:ph type="body" idx="11" hasCustomPrompt="1"/>
          </p:nvPr>
        </p:nvSpPr>
        <p:spPr>
          <a:xfrm>
            <a:off x="4519613" y="1033463"/>
            <a:ext cx="925512" cy="322262"/>
          </a:xfrm>
          <a:noFill/>
          <a:ln>
            <a:noFill/>
          </a:ln>
        </p:spPr>
        <p:txBody>
          <a:bodyPr lIns="0" rIns="0">
            <a:noAutofit/>
          </a:bodyPr>
          <a:lstStyle>
            <a:lvl1pPr marL="0" indent="0" algn="ctr">
              <a:lnSpc>
                <a:spcPct val="100000"/>
              </a:lnSpc>
              <a:spcAft>
                <a:spcPts val="0"/>
              </a:spcAft>
              <a:buNone/>
              <a:defRPr sz="1800" b="1">
                <a:solidFill>
                  <a:schemeClr val="bg1"/>
                </a:solidFill>
                <a:latin typeface="+mn-lt"/>
              </a:defRPr>
            </a:lvl1pPr>
          </a:lstStyle>
          <a:p>
            <a:pPr lvl="0"/>
            <a:r>
              <a:rPr lang="en-US" dirty="0"/>
              <a:t>Type: Choice</a:t>
            </a:r>
          </a:p>
        </p:txBody>
      </p:sp>
      <p:sp>
        <p:nvSpPr>
          <p:cNvPr id="12" name="Response Header">
            <a:extLst>
              <a:ext uri="{FF2B5EF4-FFF2-40B4-BE49-F238E27FC236}">
                <a16:creationId xmlns:a16="http://schemas.microsoft.com/office/drawing/2014/main" id="{49A546CD-B784-4C60-8DF1-04299A8BD8DC}"/>
              </a:ext>
            </a:extLst>
          </p:cNvPr>
          <p:cNvSpPr>
            <a:spLocks noGrp="1"/>
          </p:cNvSpPr>
          <p:nvPr>
            <p:ph type="body" idx="12" hasCustomPrompt="1"/>
          </p:nvPr>
        </p:nvSpPr>
        <p:spPr>
          <a:xfrm>
            <a:off x="5445125" y="1039813"/>
            <a:ext cx="3005138" cy="315912"/>
          </a:xfrm>
          <a:noFill/>
          <a:ln>
            <a:noFill/>
          </a:ln>
        </p:spPr>
        <p:txBody>
          <a:bodyPr lIns="91440" rIns="0">
            <a:noAutofit/>
          </a:bodyPr>
          <a:lstStyle>
            <a:lvl1pPr marL="0" indent="0" algn="l">
              <a:lnSpc>
                <a:spcPct val="100000"/>
              </a:lnSpc>
              <a:spcAft>
                <a:spcPts val="0"/>
              </a:spcAft>
              <a:buNone/>
              <a:defRPr sz="1800" b="1">
                <a:solidFill>
                  <a:schemeClr val="bg1"/>
                </a:solidFill>
                <a:latin typeface="+mn-lt"/>
              </a:defRPr>
            </a:lvl1pPr>
          </a:lstStyle>
          <a:p>
            <a:pPr lvl="0"/>
            <a:r>
              <a:rPr lang="en-US" dirty="0"/>
              <a:t>Type: Response</a:t>
            </a:r>
          </a:p>
        </p:txBody>
      </p:sp>
      <p:sp>
        <p:nvSpPr>
          <p:cNvPr id="3" name="First Resp #">
            <a:extLst>
              <a:ext uri="{FF2B5EF4-FFF2-40B4-BE49-F238E27FC236}">
                <a16:creationId xmlns:a16="http://schemas.microsoft.com/office/drawing/2014/main" id="{DF65B8F8-C411-4217-9956-036774AA94F8}"/>
              </a:ext>
            </a:extLst>
          </p:cNvPr>
          <p:cNvSpPr>
            <a:spLocks noGrp="1"/>
          </p:cNvSpPr>
          <p:nvPr>
            <p:ph type="body" idx="3" hasCustomPrompt="1"/>
          </p:nvPr>
        </p:nvSpPr>
        <p:spPr>
          <a:xfrm>
            <a:off x="4530343" y="1344168"/>
            <a:ext cx="914781" cy="804672"/>
          </a:xfrm>
          <a:noFill/>
          <a:ln>
            <a:noFill/>
          </a:ln>
        </p:spPr>
        <p:txBody>
          <a:bodyPr lIns="0" tIns="0" rIns="0" bIns="0" anchor="ct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 name="First Resp Text">
            <a:extLst>
              <a:ext uri="{FF2B5EF4-FFF2-40B4-BE49-F238E27FC236}">
                <a16:creationId xmlns:a16="http://schemas.microsoft.com/office/drawing/2014/main" id="{FFCADE15-0CD9-4F7B-9FFC-6A2C71B4D226}"/>
              </a:ext>
            </a:extLst>
          </p:cNvPr>
          <p:cNvSpPr>
            <a:spLocks noGrp="1"/>
          </p:cNvSpPr>
          <p:nvPr>
            <p:ph type="body" idx="4" hasCustomPrompt="1"/>
          </p:nvPr>
        </p:nvSpPr>
        <p:spPr>
          <a:xfrm>
            <a:off x="5431536" y="1344168"/>
            <a:ext cx="6720840" cy="804672"/>
          </a:xfrm>
          <a:noFill/>
          <a:ln>
            <a:noFill/>
          </a:ln>
        </p:spPr>
        <p:txBody>
          <a:bodyPr lIns="91440" tIns="0" rIns="91440" bIns="0" anchor="ctr">
            <a:noAutofit/>
          </a:bodyPr>
          <a:lstStyle>
            <a:lvl1pPr marL="0" indent="0" algn="l">
              <a:lnSpc>
                <a:spcPct val="90000"/>
              </a:lnSpc>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5" name="Second Resp #">
            <a:extLst>
              <a:ext uri="{FF2B5EF4-FFF2-40B4-BE49-F238E27FC236}">
                <a16:creationId xmlns:a16="http://schemas.microsoft.com/office/drawing/2014/main" id="{B27347F1-D178-4BA7-947D-9C3316CA7F55}"/>
              </a:ext>
            </a:extLst>
          </p:cNvPr>
          <p:cNvSpPr>
            <a:spLocks noGrp="1"/>
          </p:cNvSpPr>
          <p:nvPr>
            <p:ph type="body" idx="5" hasCustomPrompt="1"/>
          </p:nvPr>
        </p:nvSpPr>
        <p:spPr>
          <a:xfrm>
            <a:off x="4526280" y="2194560"/>
            <a:ext cx="914400" cy="804672"/>
          </a:xfrm>
          <a:noFill/>
          <a:ln>
            <a:noFill/>
          </a:ln>
        </p:spPr>
        <p:txBody>
          <a:bodyPr lIns="0" tIns="0" rIns="0" bIns="0" anchor="ct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6" name="Second Resp Text">
            <a:extLst>
              <a:ext uri="{FF2B5EF4-FFF2-40B4-BE49-F238E27FC236}">
                <a16:creationId xmlns:a16="http://schemas.microsoft.com/office/drawing/2014/main" id="{9762E385-4F68-4D4A-BE57-EDA108A285B5}"/>
              </a:ext>
            </a:extLst>
          </p:cNvPr>
          <p:cNvSpPr>
            <a:spLocks noGrp="1"/>
          </p:cNvSpPr>
          <p:nvPr>
            <p:ph type="body" idx="6" hasCustomPrompt="1"/>
          </p:nvPr>
        </p:nvSpPr>
        <p:spPr>
          <a:xfrm>
            <a:off x="5431536" y="2194560"/>
            <a:ext cx="6720840" cy="804672"/>
          </a:xfrm>
          <a:noFill/>
          <a:ln>
            <a:noFill/>
          </a:ln>
        </p:spPr>
        <p:txBody>
          <a:bodyPr lIns="91440" tIns="0" rIns="91440" bIns="0" anchor="ctr">
            <a:noAutofit/>
          </a:bodyPr>
          <a:lstStyle>
            <a:lvl1pPr marL="0" indent="0" algn="l">
              <a:lnSpc>
                <a:spcPct val="90000"/>
              </a:lnSpc>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7" name="Third Resp #">
            <a:extLst>
              <a:ext uri="{FF2B5EF4-FFF2-40B4-BE49-F238E27FC236}">
                <a16:creationId xmlns:a16="http://schemas.microsoft.com/office/drawing/2014/main" id="{2ACAFB9D-8E9C-4408-85E1-A3501374C2E9}"/>
              </a:ext>
            </a:extLst>
          </p:cNvPr>
          <p:cNvSpPr>
            <a:spLocks noGrp="1"/>
          </p:cNvSpPr>
          <p:nvPr>
            <p:ph type="body" idx="7" hasCustomPrompt="1"/>
          </p:nvPr>
        </p:nvSpPr>
        <p:spPr>
          <a:xfrm>
            <a:off x="4526280" y="3035808"/>
            <a:ext cx="914400" cy="804672"/>
          </a:xfrm>
          <a:noFill/>
          <a:ln>
            <a:noFill/>
          </a:ln>
        </p:spPr>
        <p:txBody>
          <a:bodyPr lIns="0" tIns="0" rIns="0" bIns="0" anchor="ct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Third Resp Text">
            <a:extLst>
              <a:ext uri="{FF2B5EF4-FFF2-40B4-BE49-F238E27FC236}">
                <a16:creationId xmlns:a16="http://schemas.microsoft.com/office/drawing/2014/main" id="{22884D39-7004-49D5-8E88-C45BE1C9BFCB}"/>
              </a:ext>
            </a:extLst>
          </p:cNvPr>
          <p:cNvSpPr>
            <a:spLocks noGrp="1"/>
          </p:cNvSpPr>
          <p:nvPr>
            <p:ph type="body" idx="8" hasCustomPrompt="1"/>
          </p:nvPr>
        </p:nvSpPr>
        <p:spPr>
          <a:xfrm>
            <a:off x="5431536" y="3035808"/>
            <a:ext cx="6720840" cy="804672"/>
          </a:xfrm>
          <a:noFill/>
          <a:ln>
            <a:noFill/>
          </a:ln>
        </p:spPr>
        <p:txBody>
          <a:bodyPr lIns="91440" tIns="0" rIns="91440" bIns="0" anchor="ctr">
            <a:noAutofit/>
          </a:bodyPr>
          <a:lstStyle>
            <a:lvl1pPr marL="0" indent="0" algn="l">
              <a:lnSpc>
                <a:spcPct val="90000"/>
              </a:lnSpc>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9" name="Fourth Resp #">
            <a:extLst>
              <a:ext uri="{FF2B5EF4-FFF2-40B4-BE49-F238E27FC236}">
                <a16:creationId xmlns:a16="http://schemas.microsoft.com/office/drawing/2014/main" id="{310C83DA-41AE-4CBA-AA96-EB5CB2226FCF}"/>
              </a:ext>
            </a:extLst>
          </p:cNvPr>
          <p:cNvSpPr>
            <a:spLocks noGrp="1"/>
          </p:cNvSpPr>
          <p:nvPr>
            <p:ph type="body" idx="9" hasCustomPrompt="1"/>
          </p:nvPr>
        </p:nvSpPr>
        <p:spPr>
          <a:xfrm>
            <a:off x="4526280" y="3877056"/>
            <a:ext cx="914400" cy="804672"/>
          </a:xfrm>
          <a:noFill/>
          <a:ln>
            <a:noFill/>
          </a:ln>
        </p:spPr>
        <p:txBody>
          <a:bodyPr lIns="0" tIns="0" rIns="0" bIns="0" anchor="ct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Fourth Resp Text">
            <a:extLst>
              <a:ext uri="{FF2B5EF4-FFF2-40B4-BE49-F238E27FC236}">
                <a16:creationId xmlns:a16="http://schemas.microsoft.com/office/drawing/2014/main" id="{AEE05FA0-DD58-4D0B-A7E0-EAC7B789E7A7}"/>
              </a:ext>
            </a:extLst>
          </p:cNvPr>
          <p:cNvSpPr>
            <a:spLocks noGrp="1"/>
          </p:cNvSpPr>
          <p:nvPr>
            <p:ph type="body" idx="10" hasCustomPrompt="1"/>
          </p:nvPr>
        </p:nvSpPr>
        <p:spPr>
          <a:xfrm>
            <a:off x="5431536" y="3877056"/>
            <a:ext cx="6720840" cy="804672"/>
          </a:xfrm>
          <a:noFill/>
          <a:ln>
            <a:noFill/>
          </a:ln>
        </p:spPr>
        <p:txBody>
          <a:bodyPr lIns="91440" tIns="0" rIns="91440" bIns="0" anchor="ctr">
            <a:noAutofit/>
          </a:bodyPr>
          <a:lstStyle>
            <a:lvl1pPr marL="0" indent="0" algn="l">
              <a:lnSpc>
                <a:spcPct val="90000"/>
              </a:lnSpc>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7" name="Fifth Resp #">
            <a:extLst>
              <a:ext uri="{FF2B5EF4-FFF2-40B4-BE49-F238E27FC236}">
                <a16:creationId xmlns:a16="http://schemas.microsoft.com/office/drawing/2014/main" id="{B6D2D170-961D-4140-B087-C6CFDF7BBD75}"/>
              </a:ext>
            </a:extLst>
          </p:cNvPr>
          <p:cNvSpPr>
            <a:spLocks noGrp="1"/>
          </p:cNvSpPr>
          <p:nvPr>
            <p:ph type="body" idx="12" hasCustomPrompt="1"/>
          </p:nvPr>
        </p:nvSpPr>
        <p:spPr>
          <a:xfrm>
            <a:off x="4526280" y="4727448"/>
            <a:ext cx="914400" cy="804672"/>
          </a:xfrm>
          <a:noFill/>
          <a:ln>
            <a:noFill/>
          </a:ln>
        </p:spPr>
        <p:txBody>
          <a:bodyPr lIns="0" tIns="0" rIns="0" bIns="0" anchor="ct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3" name="Fifth Resp Text">
            <a:extLst>
              <a:ext uri="{FF2B5EF4-FFF2-40B4-BE49-F238E27FC236}">
                <a16:creationId xmlns:a16="http://schemas.microsoft.com/office/drawing/2014/main" id="{B428E384-92E9-495A-9CAE-E33E3164F939}"/>
              </a:ext>
            </a:extLst>
          </p:cNvPr>
          <p:cNvSpPr>
            <a:spLocks noGrp="1"/>
          </p:cNvSpPr>
          <p:nvPr>
            <p:ph type="body" idx="13" hasCustomPrompt="1"/>
          </p:nvPr>
        </p:nvSpPr>
        <p:spPr>
          <a:xfrm>
            <a:off x="5431536" y="4727448"/>
            <a:ext cx="6720840" cy="804672"/>
          </a:xfrm>
          <a:noFill/>
          <a:ln>
            <a:noFill/>
          </a:ln>
        </p:spPr>
        <p:txBody>
          <a:bodyPr lIns="91440" tIns="0" rIns="91440" bIns="0" anchor="ctr">
            <a:noAutofit/>
          </a:bodyPr>
          <a:lstStyle>
            <a:lvl1pPr marL="0" indent="0" algn="l">
              <a:lnSpc>
                <a:spcPct val="90000"/>
              </a:lnSpc>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4" name="Sixth Resp #">
            <a:extLst>
              <a:ext uri="{FF2B5EF4-FFF2-40B4-BE49-F238E27FC236}">
                <a16:creationId xmlns:a16="http://schemas.microsoft.com/office/drawing/2014/main" id="{DC41B7B5-B438-4885-90AE-758ABF2CA9F9}"/>
              </a:ext>
            </a:extLst>
          </p:cNvPr>
          <p:cNvSpPr>
            <a:spLocks noGrp="1"/>
          </p:cNvSpPr>
          <p:nvPr>
            <p:ph type="body" idx="14" hasCustomPrompt="1"/>
          </p:nvPr>
        </p:nvSpPr>
        <p:spPr>
          <a:xfrm>
            <a:off x="4526280" y="5568696"/>
            <a:ext cx="914400" cy="804672"/>
          </a:xfrm>
          <a:noFill/>
          <a:ln>
            <a:noFill/>
          </a:ln>
        </p:spPr>
        <p:txBody>
          <a:bodyPr lIns="0" tIns="0" rIns="0" bIns="0" anchor="ct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5" name="Sixth Resp Text">
            <a:extLst>
              <a:ext uri="{FF2B5EF4-FFF2-40B4-BE49-F238E27FC236}">
                <a16:creationId xmlns:a16="http://schemas.microsoft.com/office/drawing/2014/main" id="{09F72B28-4CF6-4FD1-BA4A-5A98215324E2}"/>
              </a:ext>
            </a:extLst>
          </p:cNvPr>
          <p:cNvSpPr>
            <a:spLocks noGrp="1"/>
          </p:cNvSpPr>
          <p:nvPr>
            <p:ph type="body" idx="15" hasCustomPrompt="1"/>
          </p:nvPr>
        </p:nvSpPr>
        <p:spPr>
          <a:xfrm>
            <a:off x="5431536" y="5568696"/>
            <a:ext cx="6720840" cy="804672"/>
          </a:xfrm>
          <a:noFill/>
          <a:ln>
            <a:noFill/>
          </a:ln>
        </p:spPr>
        <p:txBody>
          <a:bodyPr lIns="91440" tIns="0" rIns="91440" bIns="0" anchor="ctr">
            <a:noAutofit/>
          </a:bodyPr>
          <a:lstStyle>
            <a:lvl1pPr marL="0" indent="0" algn="l">
              <a:lnSpc>
                <a:spcPct val="90000"/>
              </a:lnSpc>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19470469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reserve="1">
  <p:cSld name="KC-Vertical-Answer">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C2824936-64E1-4A65-A88E-FF9DDF72FA2F}"/>
              </a:ext>
            </a:extLst>
          </p:cNvPr>
          <p:cNvSpPr>
            <a:spLocks noGrp="1"/>
          </p:cNvSpPr>
          <p:nvPr>
            <p:ph type="title" idx="1" hasCustomPrompt="1"/>
          </p:nvPr>
        </p:nvSpPr>
        <p:spPr>
          <a:xfrm>
            <a:off x="365760" y="301752"/>
            <a:ext cx="11466576" cy="731520"/>
          </a:xfrm>
        </p:spPr>
        <p:txBody>
          <a:bodyPr/>
          <a:lstStyle>
            <a:lvl1pPr>
              <a:defRPr>
                <a:solidFill>
                  <a:schemeClr val="bg1"/>
                </a:solidFill>
                <a:latin typeface="Amazon Ember Display Heavy"/>
              </a:defRPr>
            </a:lvl1pPr>
          </a:lstStyle>
          <a:p>
            <a:r>
              <a:rPr lang="en-US" dirty="0"/>
              <a:t>Answer and explanation</a:t>
            </a:r>
          </a:p>
        </p:txBody>
      </p:sp>
      <p:sp>
        <p:nvSpPr>
          <p:cNvPr id="2" name="Question">
            <a:extLst>
              <a:ext uri="{FF2B5EF4-FFF2-40B4-BE49-F238E27FC236}">
                <a16:creationId xmlns:a16="http://schemas.microsoft.com/office/drawing/2014/main" id="{44F57E91-15F3-4802-8B9A-31B722148228}"/>
              </a:ext>
            </a:extLst>
          </p:cNvPr>
          <p:cNvSpPr>
            <a:spLocks noGrp="1"/>
          </p:cNvSpPr>
          <p:nvPr>
            <p:ph type="body" idx="2" hasCustomPrompt="1"/>
          </p:nvPr>
        </p:nvSpPr>
        <p:spPr>
          <a:xfrm>
            <a:off x="365760" y="1042416"/>
            <a:ext cx="4160520" cy="5404104"/>
          </a:xfrm>
        </p:spPr>
        <p:txBody>
          <a:bodyPr>
            <a:norm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sz="24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2" name="AnswerHeader">
            <a:extLst>
              <a:ext uri="{FF2B5EF4-FFF2-40B4-BE49-F238E27FC236}">
                <a16:creationId xmlns:a16="http://schemas.microsoft.com/office/drawing/2014/main" id="{7C8472BF-3681-4E98-B87B-5FA7A5C19359}"/>
              </a:ext>
            </a:extLst>
          </p:cNvPr>
          <p:cNvSpPr>
            <a:spLocks noGrp="1"/>
          </p:cNvSpPr>
          <p:nvPr>
            <p:ph type="body" idx="12" hasCustomPrompt="1"/>
          </p:nvPr>
        </p:nvSpPr>
        <p:spPr>
          <a:xfrm>
            <a:off x="4517136" y="1033272"/>
            <a:ext cx="7611111" cy="400050"/>
          </a:xfrm>
          <a:noFill/>
        </p:spPr>
        <p:txBody>
          <a:bodyPr lIns="91440">
            <a:noAutofit/>
          </a:bodyPr>
          <a:lstStyle>
            <a:lvl1pPr marL="0" indent="0">
              <a:lnSpc>
                <a:spcPct val="100000"/>
              </a:lnSpc>
              <a:spcAft>
                <a:spcPts val="0"/>
              </a:spcAft>
              <a:buNone/>
              <a:defRPr sz="2000" b="1">
                <a:solidFill>
                  <a:schemeClr val="bg1"/>
                </a:solidFill>
              </a:defRPr>
            </a:lvl1pPr>
          </a:lstStyle>
          <a:p>
            <a:pPr lvl="0"/>
            <a:r>
              <a:rPr lang="en-US" dirty="0"/>
              <a:t>Type: The correct response is</a:t>
            </a:r>
          </a:p>
        </p:txBody>
      </p:sp>
      <p:sp>
        <p:nvSpPr>
          <p:cNvPr id="3" name="Answer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30794" y="1420597"/>
            <a:ext cx="6723145" cy="4955378"/>
          </a:xfrm>
          <a:noFill/>
        </p:spPr>
        <p:txBody>
          <a:bodyPr lIns="91440" tIns="91440" rIns="182880" bIns="0" anchor="t"/>
          <a:lstStyle>
            <a:lvl1pPr marL="0" indent="0" algn="l">
              <a:lnSpc>
                <a:spcPct val="9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pic>
        <p:nvPicPr>
          <p:cNvPr id="7" name="Copyright1">
            <a:extLst>
              <a:ext uri="{FF2B5EF4-FFF2-40B4-BE49-F238E27FC236}">
                <a16:creationId xmlns:a16="http://schemas.microsoft.com/office/drawing/2014/main" id="{005D2766-8051-4525-B84F-5BD0A1EA30C0}"/>
              </a:ext>
              <a:ext uri="{C183D7F6-B498-43B3-948B-1728B52AA6E4}">
                <adec:decorative xmlns:adec="http://schemas.microsoft.com/office/drawing/2017/decorative" xmlns=""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custDataLst>
      <p:tags r:id="rId1"/>
    </p:custDataLst>
    <p:extLst>
      <p:ext uri="{BB962C8B-B14F-4D97-AF65-F5344CB8AC3E}">
        <p14:creationId xmlns:p14="http://schemas.microsoft.com/office/powerpoint/2010/main" val="30886865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 preserve="1">
  <p:cSld name="KC-Vert-Ans-Option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7919E744-E8A9-4BBA-9A46-E3C8187BE86A}"/>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C2824936-64E1-4A65-A88E-FF9DDF72FA2F}"/>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Answer and explanation – Option 2</a:t>
            </a:r>
          </a:p>
        </p:txBody>
      </p:sp>
      <p:sp>
        <p:nvSpPr>
          <p:cNvPr id="2" name="Question">
            <a:extLst>
              <a:ext uri="{FF2B5EF4-FFF2-40B4-BE49-F238E27FC236}">
                <a16:creationId xmlns:a16="http://schemas.microsoft.com/office/drawing/2014/main" id="{44F57E91-15F3-4802-8B9A-31B722148228}"/>
              </a:ext>
            </a:extLst>
          </p:cNvPr>
          <p:cNvSpPr>
            <a:spLocks noGrp="1"/>
          </p:cNvSpPr>
          <p:nvPr>
            <p:ph type="body" idx="2" hasCustomPrompt="1"/>
          </p:nvPr>
        </p:nvSpPr>
        <p:spPr>
          <a:xfrm>
            <a:off x="365760" y="1042416"/>
            <a:ext cx="4160520" cy="5404104"/>
          </a:xfrm>
        </p:spPr>
        <p:txBody>
          <a:bodyPr>
            <a:norm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sz="24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2" name="AnswerHeader">
            <a:extLst>
              <a:ext uri="{FF2B5EF4-FFF2-40B4-BE49-F238E27FC236}">
                <a16:creationId xmlns:a16="http://schemas.microsoft.com/office/drawing/2014/main" id="{7C8472BF-3681-4E98-B87B-5FA7A5C19359}"/>
              </a:ext>
            </a:extLst>
          </p:cNvPr>
          <p:cNvSpPr>
            <a:spLocks noGrp="1"/>
          </p:cNvSpPr>
          <p:nvPr>
            <p:ph type="body" idx="12" hasCustomPrompt="1"/>
          </p:nvPr>
        </p:nvSpPr>
        <p:spPr>
          <a:xfrm>
            <a:off x="4517136" y="1033272"/>
            <a:ext cx="7607808" cy="400050"/>
          </a:xfrm>
          <a:noFill/>
        </p:spPr>
        <p:txBody>
          <a:bodyPr lIns="91440">
            <a:noAutofit/>
          </a:bodyPr>
          <a:lstStyle>
            <a:lvl1pPr marL="0" indent="0">
              <a:lnSpc>
                <a:spcPct val="100000"/>
              </a:lnSpc>
              <a:spcAft>
                <a:spcPts val="0"/>
              </a:spcAft>
              <a:buNone/>
              <a:defRPr sz="2000" b="1">
                <a:solidFill>
                  <a:schemeClr val="bg1"/>
                </a:solidFill>
              </a:defRPr>
            </a:lvl1pPr>
          </a:lstStyle>
          <a:p>
            <a:pPr lvl="0"/>
            <a:r>
              <a:rPr lang="en-US" dirty="0"/>
              <a:t>Type: The correct response is</a:t>
            </a:r>
          </a:p>
        </p:txBody>
      </p:sp>
      <p:sp>
        <p:nvSpPr>
          <p:cNvPr id="3" name="Answer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31536" y="1417320"/>
            <a:ext cx="6720840" cy="4955378"/>
          </a:xfrm>
          <a:noFill/>
        </p:spPr>
        <p:txBody>
          <a:bodyPr lIns="91440" tIns="91440" rIns="182880" bIns="0" anchor="t"/>
          <a:lstStyle>
            <a:lvl1pPr marL="0" indent="0" algn="l">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65304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Module Outli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DABD6F48-2C14-445B-9FF5-34BB44186A53}"/>
              </a:ext>
            </a:extLst>
          </p:cNvPr>
          <p:cNvSpPr>
            <a:spLocks noGrp="1"/>
          </p:cNvSpPr>
          <p:nvPr>
            <p:ph type="sldNum" idx="97"/>
          </p:nvPr>
        </p:nvSpPr>
        <p:spPr>
          <a:xfrm>
            <a:off x="11347704" y="6446520"/>
            <a:ext cx="484632" cy="228600"/>
          </a:xfrm>
        </p:spPr>
        <p:txBody>
          <a:bodyPr/>
          <a:lstStyle>
            <a:lvl1pPr>
              <a:defRPr>
                <a:solidFill>
                  <a:srgbClr val="232F3E"/>
                </a:solidFill>
                <a:latin typeface="+mn-lt"/>
              </a:defRPr>
            </a:lvl1pPr>
          </a:lstStyle>
          <a:p>
            <a:fld id="{4037B1B0-0345-4E15-985A-6BECCDBE474F}" type="slidenum">
              <a:rPr lang="en-US" smtClean="0"/>
              <a:pPr/>
              <a:t>‹#›</a:t>
            </a:fld>
            <a:endParaRPr lang="en-US" dirty="0"/>
          </a:p>
        </p:txBody>
      </p:sp>
      <p:sp>
        <p:nvSpPr>
          <p:cNvPr id="2" name="Module  Title">
            <a:extLst>
              <a:ext uri="{FF2B5EF4-FFF2-40B4-BE49-F238E27FC236}">
                <a16:creationId xmlns:a16="http://schemas.microsoft.com/office/drawing/2014/main" id="{3994D76F-ED98-46E1-ABB9-199672C46C02}"/>
              </a:ext>
            </a:extLst>
          </p:cNvPr>
          <p:cNvSpPr>
            <a:spLocks noGrp="1"/>
          </p:cNvSpPr>
          <p:nvPr>
            <p:ph type="body" idx="2" hasCustomPrompt="1"/>
          </p:nvPr>
        </p:nvSpPr>
        <p:spPr>
          <a:xfrm>
            <a:off x="365760" y="1123950"/>
            <a:ext cx="11634787" cy="388938"/>
          </a:xfrm>
        </p:spPr>
        <p:txBody>
          <a:bodyPr anchor="ctr" anchorCtr="0">
            <a:noAutofit/>
          </a:bodyPr>
          <a:lstStyle>
            <a:lvl1pPr marL="0" indent="0">
              <a:spcBef>
                <a:spcPts val="0"/>
              </a:spcBef>
              <a:spcAft>
                <a:spcPts val="0"/>
              </a:spcAft>
              <a:buNone/>
              <a:defRPr sz="2000">
                <a:solidFill>
                  <a:schemeClr val="bg1"/>
                </a:solidFill>
                <a:latin typeface="+mn-lt"/>
              </a:defRPr>
            </a:lvl1pPr>
          </a:lstStyle>
          <a:p>
            <a:pPr lvl="0"/>
            <a:r>
              <a:rPr lang="en-US" dirty="0"/>
              <a:t>Enter Module Title</a:t>
            </a:r>
          </a:p>
        </p:txBody>
      </p:sp>
      <p:sp>
        <p:nvSpPr>
          <p:cNvPr id="4" name="Section Title">
            <a:extLst>
              <a:ext uri="{FF2B5EF4-FFF2-40B4-BE49-F238E27FC236}">
                <a16:creationId xmlns:a16="http://schemas.microsoft.com/office/drawing/2014/main" id="{44A0A5D8-940C-44D0-9D06-4C68FEF7413D}"/>
              </a:ext>
            </a:extLst>
          </p:cNvPr>
          <p:cNvSpPr>
            <a:spLocks noGrp="1"/>
          </p:cNvSpPr>
          <p:nvPr>
            <p:ph type="title" idx="1" hasCustomPrompt="1"/>
          </p:nvPr>
        </p:nvSpPr>
        <p:spPr>
          <a:xfrm>
            <a:off x="365760" y="1541983"/>
            <a:ext cx="8547012" cy="1188720"/>
          </a:xfrm>
        </p:spPr>
        <p:txBody>
          <a:bodyPr/>
          <a:lstStyle>
            <a:lvl1pPr>
              <a:spcBef>
                <a:spcPts val="0"/>
              </a:spcBef>
              <a:spcAft>
                <a:spcPts val="0"/>
              </a:spcAft>
              <a:defRPr>
                <a:solidFill>
                  <a:schemeClr val="bg1"/>
                </a:solidFill>
                <a:latin typeface="Amazon Ember Display Heavy"/>
              </a:defRPr>
            </a:lvl1pPr>
          </a:lstStyle>
          <a:p>
            <a:r>
              <a:rPr lang="en-US" dirty="0"/>
              <a:t>Enter section title</a:t>
            </a:r>
          </a:p>
        </p:txBody>
      </p:sp>
      <p:sp>
        <p:nvSpPr>
          <p:cNvPr id="3" name="Module Outline">
            <a:extLst>
              <a:ext uri="{FF2B5EF4-FFF2-40B4-BE49-F238E27FC236}">
                <a16:creationId xmlns:a16="http://schemas.microsoft.com/office/drawing/2014/main" id="{91A6C2FB-ED41-4361-926E-A4180B7A0A60}"/>
              </a:ext>
            </a:extLst>
          </p:cNvPr>
          <p:cNvSpPr>
            <a:spLocks noGrp="1"/>
          </p:cNvSpPr>
          <p:nvPr>
            <p:ph type="body" idx="3" hasCustomPrompt="1"/>
          </p:nvPr>
        </p:nvSpPr>
        <p:spPr>
          <a:xfrm>
            <a:off x="914400" y="2743200"/>
            <a:ext cx="7998372" cy="3657600"/>
          </a:xfrm>
        </p:spPr>
        <p:txBody>
          <a:bodyPr/>
          <a:lstStyle>
            <a:lvl1pPr marL="0" indent="0">
              <a:spcBef>
                <a:spcPts val="0"/>
              </a:spcBef>
              <a:spcAft>
                <a:spcPts val="600"/>
              </a:spcAft>
              <a:buNone/>
              <a:defRPr>
                <a:solidFill>
                  <a:schemeClr val="bg1"/>
                </a:solidFill>
                <a:latin typeface="+mn-lt"/>
              </a:defRPr>
            </a:lvl1pPr>
          </a:lstStyle>
          <a:p>
            <a:pPr lvl="0"/>
            <a:r>
              <a:rPr lang="en-US" dirty="0"/>
              <a:t>Enter topic list</a:t>
            </a:r>
          </a:p>
        </p:txBody>
      </p:sp>
      <p:pic>
        <p:nvPicPr>
          <p:cNvPr id="7" name="Copyright1">
            <a:extLst>
              <a:ext uri="{FF2B5EF4-FFF2-40B4-BE49-F238E27FC236}">
                <a16:creationId xmlns:a16="http://schemas.microsoft.com/office/drawing/2014/main" id="{90A2DFBB-3003-4080-87A9-825455A89862}"/>
              </a:ext>
              <a:ext uri="{C183D7F6-B498-43B3-948B-1728B52AA6E4}">
                <adec:decorative xmlns:adec="http://schemas.microsoft.com/office/drawing/2017/decorative" xmlns="" val="1"/>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3799983" y="6446519"/>
            <a:ext cx="4610100" cy="311150"/>
          </a:xfrm>
          <a:prstGeom prst="rect">
            <a:avLst/>
          </a:prstGeom>
        </p:spPr>
      </p:pic>
    </p:spTree>
    <p:extLst>
      <p:ext uri="{BB962C8B-B14F-4D97-AF65-F5344CB8AC3E}">
        <p14:creationId xmlns:p14="http://schemas.microsoft.com/office/powerpoint/2010/main" val="5262714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QA-Horizontal">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0" name="Title">
            <a:extLst>
              <a:ext uri="{FF2B5EF4-FFF2-40B4-BE49-F238E27FC236}">
                <a16:creationId xmlns:a16="http://schemas.microsoft.com/office/drawing/2014/main" id="{C2824936-64E1-4A65-A88E-FF9DDF72FA2F}"/>
              </a:ext>
            </a:extLst>
          </p:cNvPr>
          <p:cNvSpPr>
            <a:spLocks noGrp="1"/>
          </p:cNvSpPr>
          <p:nvPr>
            <p:ph type="title" idx="1" hasCustomPrompt="1"/>
          </p:nvPr>
        </p:nvSpPr>
        <p:spPr>
          <a:xfrm>
            <a:off x="182880" y="301752"/>
            <a:ext cx="11466576" cy="731520"/>
          </a:xfrm>
        </p:spPr>
        <p:txBody>
          <a:bodyPr/>
          <a:lstStyle>
            <a:lvl1pPr>
              <a:defRPr>
                <a:solidFill>
                  <a:schemeClr val="bg1"/>
                </a:solidFill>
                <a:latin typeface="Amazon Ember Display Heavy"/>
              </a:defRPr>
            </a:lvl1pPr>
          </a:lstStyle>
          <a:p>
            <a:r>
              <a:rPr lang="en-US" dirty="0"/>
              <a:t>Knowledge check</a:t>
            </a:r>
          </a:p>
        </p:txBody>
      </p:sp>
      <p:sp>
        <p:nvSpPr>
          <p:cNvPr id="2" name="Question 1">
            <a:extLst>
              <a:ext uri="{FF2B5EF4-FFF2-40B4-BE49-F238E27FC236}">
                <a16:creationId xmlns:a16="http://schemas.microsoft.com/office/drawing/2014/main" id="{44F57E91-15F3-4802-8B9A-31B722148228}"/>
              </a:ext>
            </a:extLst>
          </p:cNvPr>
          <p:cNvSpPr>
            <a:spLocks noGrp="1"/>
          </p:cNvSpPr>
          <p:nvPr>
            <p:ph type="body" idx="2" hasCustomPrompt="1"/>
          </p:nvPr>
        </p:nvSpPr>
        <p:spPr>
          <a:xfrm>
            <a:off x="179238" y="1185497"/>
            <a:ext cx="5472261" cy="1164004"/>
          </a:xfrm>
        </p:spPr>
        <p:txBody>
          <a:bodyPr>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3" name="Answer Text 1">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651500" y="1185497"/>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
        <p:nvSpPr>
          <p:cNvPr id="4" name="Question 2">
            <a:extLst>
              <a:ext uri="{FF2B5EF4-FFF2-40B4-BE49-F238E27FC236}">
                <a16:creationId xmlns:a16="http://schemas.microsoft.com/office/drawing/2014/main" id="{2733FE88-66AC-4110-B77F-059B3D638C2E}"/>
              </a:ext>
            </a:extLst>
          </p:cNvPr>
          <p:cNvSpPr>
            <a:spLocks noGrp="1"/>
          </p:cNvSpPr>
          <p:nvPr>
            <p:ph type="body" idx="4" hasCustomPrompt="1"/>
          </p:nvPr>
        </p:nvSpPr>
        <p:spPr>
          <a:xfrm>
            <a:off x="179237" y="2526456"/>
            <a:ext cx="5472261" cy="1164004"/>
          </a:xfrm>
        </p:spPr>
        <p:txBody>
          <a:bodyPr>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5" name="Answer Text 2">
            <a:extLst>
              <a:ext uri="{FF2B5EF4-FFF2-40B4-BE49-F238E27FC236}">
                <a16:creationId xmlns:a16="http://schemas.microsoft.com/office/drawing/2014/main" id="{E33DAA71-DCA3-491A-8A97-143BF1813197}"/>
              </a:ext>
            </a:extLst>
          </p:cNvPr>
          <p:cNvSpPr>
            <a:spLocks noGrp="1"/>
          </p:cNvSpPr>
          <p:nvPr>
            <p:ph type="body" idx="5" hasCustomPrompt="1"/>
          </p:nvPr>
        </p:nvSpPr>
        <p:spPr>
          <a:xfrm>
            <a:off x="5651499" y="2526456"/>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
        <p:nvSpPr>
          <p:cNvPr id="6" name="Question 3">
            <a:extLst>
              <a:ext uri="{FF2B5EF4-FFF2-40B4-BE49-F238E27FC236}">
                <a16:creationId xmlns:a16="http://schemas.microsoft.com/office/drawing/2014/main" id="{85011FB9-28FB-42F5-8639-AFB8DE09EDB0}"/>
              </a:ext>
            </a:extLst>
          </p:cNvPr>
          <p:cNvSpPr>
            <a:spLocks noGrp="1"/>
          </p:cNvSpPr>
          <p:nvPr>
            <p:ph type="body" idx="6" hasCustomPrompt="1"/>
          </p:nvPr>
        </p:nvSpPr>
        <p:spPr>
          <a:xfrm>
            <a:off x="179237" y="3883100"/>
            <a:ext cx="5472261" cy="1164004"/>
          </a:xfrm>
        </p:spPr>
        <p:txBody>
          <a:bodyPr>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7" name="Answer Text 3">
            <a:extLst>
              <a:ext uri="{FF2B5EF4-FFF2-40B4-BE49-F238E27FC236}">
                <a16:creationId xmlns:a16="http://schemas.microsoft.com/office/drawing/2014/main" id="{BBA625A9-591B-4F80-B2C0-C8B9B7ED58AF}"/>
              </a:ext>
            </a:extLst>
          </p:cNvPr>
          <p:cNvSpPr>
            <a:spLocks noGrp="1"/>
          </p:cNvSpPr>
          <p:nvPr>
            <p:ph type="body" idx="7" hasCustomPrompt="1"/>
          </p:nvPr>
        </p:nvSpPr>
        <p:spPr>
          <a:xfrm>
            <a:off x="5651499" y="3883100"/>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
        <p:nvSpPr>
          <p:cNvPr id="8" name="Question 4">
            <a:extLst>
              <a:ext uri="{FF2B5EF4-FFF2-40B4-BE49-F238E27FC236}">
                <a16:creationId xmlns:a16="http://schemas.microsoft.com/office/drawing/2014/main" id="{94FE6022-0B4D-44CE-B9CB-F3EF8689FC0E}"/>
              </a:ext>
            </a:extLst>
          </p:cNvPr>
          <p:cNvSpPr>
            <a:spLocks noGrp="1"/>
          </p:cNvSpPr>
          <p:nvPr>
            <p:ph type="body" idx="8" hasCustomPrompt="1"/>
          </p:nvPr>
        </p:nvSpPr>
        <p:spPr>
          <a:xfrm>
            <a:off x="179236" y="5239557"/>
            <a:ext cx="5472261" cy="1164004"/>
          </a:xfrm>
        </p:spPr>
        <p:txBody>
          <a:bodyPr>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9" name="Answer Text 4">
            <a:extLst>
              <a:ext uri="{FF2B5EF4-FFF2-40B4-BE49-F238E27FC236}">
                <a16:creationId xmlns:a16="http://schemas.microsoft.com/office/drawing/2014/main" id="{A6B202E1-04E5-4362-96B3-ED5EF312171C}"/>
              </a:ext>
            </a:extLst>
          </p:cNvPr>
          <p:cNvSpPr>
            <a:spLocks noGrp="1"/>
          </p:cNvSpPr>
          <p:nvPr>
            <p:ph type="body" idx="9" hasCustomPrompt="1"/>
          </p:nvPr>
        </p:nvSpPr>
        <p:spPr>
          <a:xfrm>
            <a:off x="5651498" y="5239557"/>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pic>
        <p:nvPicPr>
          <p:cNvPr id="13" name="Copyright1">
            <a:extLst>
              <a:ext uri="{FF2B5EF4-FFF2-40B4-BE49-F238E27FC236}">
                <a16:creationId xmlns:a16="http://schemas.microsoft.com/office/drawing/2014/main" id="{D612BC5C-D183-4F43-9348-CEF078622BC7}"/>
              </a:ext>
              <a:ext uri="{C183D7F6-B498-43B3-948B-1728B52AA6E4}">
                <adec:decorative xmlns:adec="http://schemas.microsoft.com/office/drawing/2017/decorative" xmlns=""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custDataLst>
      <p:tags r:id="rId1"/>
    </p:custDataLst>
    <p:extLst>
      <p:ext uri="{BB962C8B-B14F-4D97-AF65-F5344CB8AC3E}">
        <p14:creationId xmlns:p14="http://schemas.microsoft.com/office/powerpoint/2010/main" val="31816277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A-Horz-Option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3A540A4D-7B1F-4055-BDC7-7451D12F0E31}"/>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0" name="Title">
            <a:extLst>
              <a:ext uri="{FF2B5EF4-FFF2-40B4-BE49-F238E27FC236}">
                <a16:creationId xmlns:a16="http://schemas.microsoft.com/office/drawing/2014/main" id="{C2824936-64E1-4A65-A88E-FF9DDF72FA2F}"/>
              </a:ext>
            </a:extLst>
          </p:cNvPr>
          <p:cNvSpPr>
            <a:spLocks noGrp="1"/>
          </p:cNvSpPr>
          <p:nvPr>
            <p:ph type="title" idx="1" hasCustomPrompt="1"/>
          </p:nvPr>
        </p:nvSpPr>
        <p:spPr>
          <a:xfrm>
            <a:off x="182880" y="301752"/>
            <a:ext cx="11466576" cy="731520"/>
          </a:xfrm>
        </p:spPr>
        <p:txBody>
          <a:bodyPr/>
          <a:lstStyle>
            <a:lvl1pPr>
              <a:defRPr>
                <a:solidFill>
                  <a:srgbClr val="232F3E"/>
                </a:solidFill>
                <a:latin typeface="Amazon Ember Display Heavy"/>
              </a:defRPr>
            </a:lvl1pPr>
          </a:lstStyle>
          <a:p>
            <a:r>
              <a:rPr lang="en-US" dirty="0"/>
              <a:t>Knowledge check – Option 2</a:t>
            </a:r>
          </a:p>
        </p:txBody>
      </p:sp>
      <p:sp>
        <p:nvSpPr>
          <p:cNvPr id="2" name="Question 1">
            <a:extLst>
              <a:ext uri="{FF2B5EF4-FFF2-40B4-BE49-F238E27FC236}">
                <a16:creationId xmlns:a16="http://schemas.microsoft.com/office/drawing/2014/main" id="{44F57E91-15F3-4802-8B9A-31B722148228}"/>
              </a:ext>
            </a:extLst>
          </p:cNvPr>
          <p:cNvSpPr>
            <a:spLocks noGrp="1"/>
          </p:cNvSpPr>
          <p:nvPr>
            <p:ph type="body" idx="2" hasCustomPrompt="1"/>
          </p:nvPr>
        </p:nvSpPr>
        <p:spPr>
          <a:xfrm>
            <a:off x="179238" y="1185497"/>
            <a:ext cx="5472261" cy="1164004"/>
          </a:xfrm>
        </p:spPr>
        <p:txBody>
          <a:bodyPr tIns="45720" rIns="91440" bIns="45720">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3" name="Answer Text 1">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651500" y="1185497"/>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
        <p:nvSpPr>
          <p:cNvPr id="4" name="Question 2">
            <a:extLst>
              <a:ext uri="{FF2B5EF4-FFF2-40B4-BE49-F238E27FC236}">
                <a16:creationId xmlns:a16="http://schemas.microsoft.com/office/drawing/2014/main" id="{2733FE88-66AC-4110-B77F-059B3D638C2E}"/>
              </a:ext>
            </a:extLst>
          </p:cNvPr>
          <p:cNvSpPr>
            <a:spLocks noGrp="1"/>
          </p:cNvSpPr>
          <p:nvPr>
            <p:ph type="body" idx="4" hasCustomPrompt="1"/>
          </p:nvPr>
        </p:nvSpPr>
        <p:spPr>
          <a:xfrm>
            <a:off x="179237" y="2526456"/>
            <a:ext cx="5472261" cy="1164004"/>
          </a:xfrm>
        </p:spPr>
        <p:txBody>
          <a:bodyPr tIns="45720" rIns="91440" bIns="45720">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5" name="Answer Text 2">
            <a:extLst>
              <a:ext uri="{FF2B5EF4-FFF2-40B4-BE49-F238E27FC236}">
                <a16:creationId xmlns:a16="http://schemas.microsoft.com/office/drawing/2014/main" id="{E33DAA71-DCA3-491A-8A97-143BF1813197}"/>
              </a:ext>
            </a:extLst>
          </p:cNvPr>
          <p:cNvSpPr>
            <a:spLocks noGrp="1"/>
          </p:cNvSpPr>
          <p:nvPr>
            <p:ph type="body" idx="5" hasCustomPrompt="1"/>
          </p:nvPr>
        </p:nvSpPr>
        <p:spPr>
          <a:xfrm>
            <a:off x="5651499" y="2526456"/>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
        <p:nvSpPr>
          <p:cNvPr id="6" name="Question 3">
            <a:extLst>
              <a:ext uri="{FF2B5EF4-FFF2-40B4-BE49-F238E27FC236}">
                <a16:creationId xmlns:a16="http://schemas.microsoft.com/office/drawing/2014/main" id="{85011FB9-28FB-42F5-8639-AFB8DE09EDB0}"/>
              </a:ext>
            </a:extLst>
          </p:cNvPr>
          <p:cNvSpPr>
            <a:spLocks noGrp="1"/>
          </p:cNvSpPr>
          <p:nvPr>
            <p:ph type="body" idx="6" hasCustomPrompt="1"/>
          </p:nvPr>
        </p:nvSpPr>
        <p:spPr>
          <a:xfrm>
            <a:off x="179237" y="3883100"/>
            <a:ext cx="5472261" cy="1164004"/>
          </a:xfrm>
        </p:spPr>
        <p:txBody>
          <a:bodyPr tIns="45720" rIns="91440" bIns="45720">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7" name="Answer Text 3">
            <a:extLst>
              <a:ext uri="{FF2B5EF4-FFF2-40B4-BE49-F238E27FC236}">
                <a16:creationId xmlns:a16="http://schemas.microsoft.com/office/drawing/2014/main" id="{BBA625A9-591B-4F80-B2C0-C8B9B7ED58AF}"/>
              </a:ext>
            </a:extLst>
          </p:cNvPr>
          <p:cNvSpPr>
            <a:spLocks noGrp="1"/>
          </p:cNvSpPr>
          <p:nvPr>
            <p:ph type="body" idx="7" hasCustomPrompt="1"/>
          </p:nvPr>
        </p:nvSpPr>
        <p:spPr>
          <a:xfrm>
            <a:off x="5651499" y="3883100"/>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
        <p:nvSpPr>
          <p:cNvPr id="8" name="Question 4">
            <a:extLst>
              <a:ext uri="{FF2B5EF4-FFF2-40B4-BE49-F238E27FC236}">
                <a16:creationId xmlns:a16="http://schemas.microsoft.com/office/drawing/2014/main" id="{94FE6022-0B4D-44CE-B9CB-F3EF8689FC0E}"/>
              </a:ext>
            </a:extLst>
          </p:cNvPr>
          <p:cNvSpPr>
            <a:spLocks noGrp="1"/>
          </p:cNvSpPr>
          <p:nvPr>
            <p:ph type="body" idx="8" hasCustomPrompt="1"/>
          </p:nvPr>
        </p:nvSpPr>
        <p:spPr>
          <a:xfrm>
            <a:off x="179236" y="5239557"/>
            <a:ext cx="5472261" cy="1164004"/>
          </a:xfrm>
        </p:spPr>
        <p:txBody>
          <a:bodyPr tIns="45720" rIns="91440" bIns="45720">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9" name="Answer Text 4">
            <a:extLst>
              <a:ext uri="{FF2B5EF4-FFF2-40B4-BE49-F238E27FC236}">
                <a16:creationId xmlns:a16="http://schemas.microsoft.com/office/drawing/2014/main" id="{A6B202E1-04E5-4362-96B3-ED5EF312171C}"/>
              </a:ext>
            </a:extLst>
          </p:cNvPr>
          <p:cNvSpPr>
            <a:spLocks noGrp="1"/>
          </p:cNvSpPr>
          <p:nvPr>
            <p:ph type="body" idx="9" hasCustomPrompt="1"/>
          </p:nvPr>
        </p:nvSpPr>
        <p:spPr>
          <a:xfrm>
            <a:off x="5651498" y="5239557"/>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Tree>
    <p:custDataLst>
      <p:tags r:id="rId1"/>
    </p:custDataLst>
    <p:extLst>
      <p:ext uri="{BB962C8B-B14F-4D97-AF65-F5344CB8AC3E}">
        <p14:creationId xmlns:p14="http://schemas.microsoft.com/office/powerpoint/2010/main" val="27479697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KC-Horizontal-Quest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7" name="Title">
            <a:extLst>
              <a:ext uri="{FF2B5EF4-FFF2-40B4-BE49-F238E27FC236}">
                <a16:creationId xmlns:a16="http://schemas.microsoft.com/office/drawing/2014/main" id="{1A8961C4-E232-4CFC-9419-572E417488B7}"/>
              </a:ext>
            </a:extLst>
          </p:cNvPr>
          <p:cNvSpPr>
            <a:spLocks noGrp="1"/>
          </p:cNvSpPr>
          <p:nvPr>
            <p:ph type="title" idx="1" hasCustomPrompt="1"/>
          </p:nvPr>
        </p:nvSpPr>
        <p:spPr>
          <a:xfrm>
            <a:off x="179238" y="179881"/>
            <a:ext cx="11855445" cy="498849"/>
          </a:xfrm>
        </p:spPr>
        <p:txBody>
          <a:bodyPr/>
          <a:lstStyle>
            <a:lvl1pPr>
              <a:defRPr>
                <a:solidFill>
                  <a:schemeClr val="bg1"/>
                </a:solidFill>
                <a:latin typeface="Amazon Ember Display Heavy"/>
              </a:defRPr>
            </a:lvl1pPr>
          </a:lstStyle>
          <a:p>
            <a:r>
              <a:rPr lang="en-US" dirty="0"/>
              <a:t>Question and Responses</a:t>
            </a:r>
          </a:p>
        </p:txBody>
      </p:sp>
      <p:sp>
        <p:nvSpPr>
          <p:cNvPr id="2" name="Question">
            <a:extLst>
              <a:ext uri="{FF2B5EF4-FFF2-40B4-BE49-F238E27FC236}">
                <a16:creationId xmlns:a16="http://schemas.microsoft.com/office/drawing/2014/main" id="{B4965E6E-0F4A-477A-B4B0-DF739088DCEC}"/>
              </a:ext>
            </a:extLst>
          </p:cNvPr>
          <p:cNvSpPr>
            <a:spLocks noGrp="1"/>
          </p:cNvSpPr>
          <p:nvPr>
            <p:ph type="body" idx="2" hasCustomPrompt="1"/>
          </p:nvPr>
        </p:nvSpPr>
        <p:spPr>
          <a:xfrm>
            <a:off x="179237" y="697780"/>
            <a:ext cx="11855445" cy="1328883"/>
          </a:xfrm>
          <a:noFill/>
        </p:spPr>
        <p:txBody>
          <a:bodyPr lIns="91440" tIns="0" rIns="91440" bIns="0">
            <a:normAutofit/>
          </a:bodyPr>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11" name="Choice Header">
            <a:extLst>
              <a:ext uri="{FF2B5EF4-FFF2-40B4-BE49-F238E27FC236}">
                <a16:creationId xmlns:a16="http://schemas.microsoft.com/office/drawing/2014/main" id="{819C768D-12EC-41EC-9F85-ED13A7CA6D52}"/>
              </a:ext>
            </a:extLst>
          </p:cNvPr>
          <p:cNvSpPr>
            <a:spLocks noGrp="1"/>
          </p:cNvSpPr>
          <p:nvPr>
            <p:ph type="body" idx="11" hasCustomPrompt="1"/>
          </p:nvPr>
        </p:nvSpPr>
        <p:spPr>
          <a:xfrm>
            <a:off x="0" y="2026663"/>
            <a:ext cx="887413" cy="317500"/>
          </a:xfrm>
          <a:noFill/>
          <a:ln>
            <a:noFill/>
          </a:ln>
        </p:spPr>
        <p:txBody>
          <a:bodyPr lIns="0" rIns="0">
            <a:noAutofit/>
          </a:bodyPr>
          <a:lstStyle>
            <a:lvl1pPr marL="0" indent="0" algn="ctr">
              <a:lnSpc>
                <a:spcPct val="100000"/>
              </a:lnSpc>
              <a:spcAft>
                <a:spcPts val="0"/>
              </a:spcAft>
              <a:buNone/>
              <a:defRPr sz="1800">
                <a:solidFill>
                  <a:schemeClr val="bg1"/>
                </a:solidFill>
              </a:defRPr>
            </a:lvl1pPr>
          </a:lstStyle>
          <a:p>
            <a:pPr lvl="0"/>
            <a:r>
              <a:rPr lang="en-US" dirty="0"/>
              <a:t>Type: Choice</a:t>
            </a:r>
          </a:p>
        </p:txBody>
      </p:sp>
      <p:sp>
        <p:nvSpPr>
          <p:cNvPr id="12" name="Response Header">
            <a:extLst>
              <a:ext uri="{FF2B5EF4-FFF2-40B4-BE49-F238E27FC236}">
                <a16:creationId xmlns:a16="http://schemas.microsoft.com/office/drawing/2014/main" id="{AFAAB670-BBCA-4429-9F6C-C9ABD61E6B0C}"/>
              </a:ext>
            </a:extLst>
          </p:cNvPr>
          <p:cNvSpPr>
            <a:spLocks noGrp="1"/>
          </p:cNvSpPr>
          <p:nvPr>
            <p:ph type="body" idx="12" hasCustomPrompt="1"/>
          </p:nvPr>
        </p:nvSpPr>
        <p:spPr>
          <a:xfrm>
            <a:off x="907950" y="2026663"/>
            <a:ext cx="10737865" cy="317500"/>
          </a:xfrm>
          <a:noFill/>
          <a:ln>
            <a:noFill/>
          </a:ln>
        </p:spPr>
        <p:txBody>
          <a:bodyPr lIns="91440" rIns="91440">
            <a:noAutofit/>
          </a:bodyPr>
          <a:lstStyle>
            <a:lvl1pPr marL="0" indent="0" algn="l">
              <a:lnSpc>
                <a:spcPct val="100000"/>
              </a:lnSpc>
              <a:spcAft>
                <a:spcPts val="0"/>
              </a:spcAft>
              <a:buNone/>
              <a:defRPr sz="1800">
                <a:solidFill>
                  <a:schemeClr val="bg1"/>
                </a:solidFill>
              </a:defRPr>
            </a:lvl1pPr>
          </a:lstStyle>
          <a:p>
            <a:pPr lvl="0"/>
            <a:r>
              <a:rPr lang="en-US" dirty="0"/>
              <a:t>Type: Response</a:t>
            </a:r>
          </a:p>
        </p:txBody>
      </p:sp>
      <p:sp>
        <p:nvSpPr>
          <p:cNvPr id="3" name="First Resp #">
            <a:extLst>
              <a:ext uri="{FF2B5EF4-FFF2-40B4-BE49-F238E27FC236}">
                <a16:creationId xmlns:a16="http://schemas.microsoft.com/office/drawing/2014/main" id="{B4EC449C-918E-4AF9-9E90-0E8D47CF3DD9}"/>
              </a:ext>
            </a:extLst>
          </p:cNvPr>
          <p:cNvSpPr>
            <a:spLocks noGrp="1"/>
          </p:cNvSpPr>
          <p:nvPr>
            <p:ph type="body" idx="3" hasCustomPrompt="1"/>
          </p:nvPr>
        </p:nvSpPr>
        <p:spPr>
          <a:xfrm>
            <a:off x="1" y="2344127"/>
            <a:ext cx="888136" cy="640080"/>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4" name="First Resp Text">
            <a:extLst>
              <a:ext uri="{FF2B5EF4-FFF2-40B4-BE49-F238E27FC236}">
                <a16:creationId xmlns:a16="http://schemas.microsoft.com/office/drawing/2014/main" id="{35CD1FAE-5D7E-4F04-B017-89D4732E2444}"/>
              </a:ext>
            </a:extLst>
          </p:cNvPr>
          <p:cNvSpPr>
            <a:spLocks noGrp="1"/>
          </p:cNvSpPr>
          <p:nvPr>
            <p:ph type="body" idx="4" hasCustomPrompt="1"/>
          </p:nvPr>
        </p:nvSpPr>
        <p:spPr>
          <a:xfrm>
            <a:off x="907950" y="2344127"/>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5" name="Second Resp #">
            <a:extLst>
              <a:ext uri="{FF2B5EF4-FFF2-40B4-BE49-F238E27FC236}">
                <a16:creationId xmlns:a16="http://schemas.microsoft.com/office/drawing/2014/main" id="{05FFB414-A546-4A6C-B7E8-B6D9C7AC88C9}"/>
              </a:ext>
            </a:extLst>
          </p:cNvPr>
          <p:cNvSpPr>
            <a:spLocks noGrp="1"/>
          </p:cNvSpPr>
          <p:nvPr>
            <p:ph type="body" idx="5" hasCustomPrompt="1"/>
          </p:nvPr>
        </p:nvSpPr>
        <p:spPr>
          <a:xfrm>
            <a:off x="1" y="3017609"/>
            <a:ext cx="888136" cy="640080"/>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6" name="Second Resp Text">
            <a:extLst>
              <a:ext uri="{FF2B5EF4-FFF2-40B4-BE49-F238E27FC236}">
                <a16:creationId xmlns:a16="http://schemas.microsoft.com/office/drawing/2014/main" id="{840EA72F-053D-43C4-A0AA-4F71D345F1E1}"/>
              </a:ext>
            </a:extLst>
          </p:cNvPr>
          <p:cNvSpPr>
            <a:spLocks noGrp="1"/>
          </p:cNvSpPr>
          <p:nvPr>
            <p:ph type="body" idx="6" hasCustomPrompt="1"/>
          </p:nvPr>
        </p:nvSpPr>
        <p:spPr>
          <a:xfrm>
            <a:off x="907950" y="3017609"/>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7" name="Third Resp #">
            <a:extLst>
              <a:ext uri="{FF2B5EF4-FFF2-40B4-BE49-F238E27FC236}">
                <a16:creationId xmlns:a16="http://schemas.microsoft.com/office/drawing/2014/main" id="{F00955FE-A162-474C-BFF8-0AB0FBF10130}"/>
              </a:ext>
            </a:extLst>
          </p:cNvPr>
          <p:cNvSpPr>
            <a:spLocks noGrp="1"/>
          </p:cNvSpPr>
          <p:nvPr>
            <p:ph type="body" idx="7" hasCustomPrompt="1"/>
          </p:nvPr>
        </p:nvSpPr>
        <p:spPr>
          <a:xfrm>
            <a:off x="1" y="3691091"/>
            <a:ext cx="888136" cy="640080"/>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8" name="Third Resp Text">
            <a:extLst>
              <a:ext uri="{FF2B5EF4-FFF2-40B4-BE49-F238E27FC236}">
                <a16:creationId xmlns:a16="http://schemas.microsoft.com/office/drawing/2014/main" id="{55974934-D7D0-4C4C-B76C-558C1028590E}"/>
              </a:ext>
            </a:extLst>
          </p:cNvPr>
          <p:cNvSpPr>
            <a:spLocks noGrp="1"/>
          </p:cNvSpPr>
          <p:nvPr>
            <p:ph type="body" idx="8" hasCustomPrompt="1"/>
          </p:nvPr>
        </p:nvSpPr>
        <p:spPr>
          <a:xfrm>
            <a:off x="907950" y="3691091"/>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9" name="Fourth Resp #">
            <a:extLst>
              <a:ext uri="{FF2B5EF4-FFF2-40B4-BE49-F238E27FC236}">
                <a16:creationId xmlns:a16="http://schemas.microsoft.com/office/drawing/2014/main" id="{9A682F4A-836A-42BD-B18F-482CDD9FE392}"/>
              </a:ext>
            </a:extLst>
          </p:cNvPr>
          <p:cNvSpPr>
            <a:spLocks noGrp="1"/>
          </p:cNvSpPr>
          <p:nvPr>
            <p:ph type="body" idx="9" hasCustomPrompt="1"/>
          </p:nvPr>
        </p:nvSpPr>
        <p:spPr>
          <a:xfrm>
            <a:off x="1" y="4364573"/>
            <a:ext cx="888136" cy="640080"/>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10" name="Fourth Resp Text">
            <a:extLst>
              <a:ext uri="{FF2B5EF4-FFF2-40B4-BE49-F238E27FC236}">
                <a16:creationId xmlns:a16="http://schemas.microsoft.com/office/drawing/2014/main" id="{2A075B8F-DFA0-46B1-A70C-B12937892D4B}"/>
              </a:ext>
            </a:extLst>
          </p:cNvPr>
          <p:cNvSpPr>
            <a:spLocks noGrp="1"/>
          </p:cNvSpPr>
          <p:nvPr>
            <p:ph type="body" idx="10" hasCustomPrompt="1"/>
          </p:nvPr>
        </p:nvSpPr>
        <p:spPr>
          <a:xfrm>
            <a:off x="907950" y="4364573"/>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3" name="Fifth Resp #">
            <a:extLst>
              <a:ext uri="{FF2B5EF4-FFF2-40B4-BE49-F238E27FC236}">
                <a16:creationId xmlns:a16="http://schemas.microsoft.com/office/drawing/2014/main" id="{B3A4AC8A-DBAB-477E-8F79-6EFB6340CE48}"/>
              </a:ext>
            </a:extLst>
          </p:cNvPr>
          <p:cNvSpPr>
            <a:spLocks noGrp="1"/>
          </p:cNvSpPr>
          <p:nvPr>
            <p:ph type="body" idx="13" hasCustomPrompt="1"/>
          </p:nvPr>
        </p:nvSpPr>
        <p:spPr>
          <a:xfrm>
            <a:off x="1" y="5038055"/>
            <a:ext cx="888136" cy="640080"/>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14" name="Fifth Resp Text">
            <a:extLst>
              <a:ext uri="{FF2B5EF4-FFF2-40B4-BE49-F238E27FC236}">
                <a16:creationId xmlns:a16="http://schemas.microsoft.com/office/drawing/2014/main" id="{0B4A450D-E822-44AA-8298-11D531D74483}"/>
              </a:ext>
            </a:extLst>
          </p:cNvPr>
          <p:cNvSpPr>
            <a:spLocks noGrp="1"/>
          </p:cNvSpPr>
          <p:nvPr>
            <p:ph type="body" idx="14" hasCustomPrompt="1"/>
          </p:nvPr>
        </p:nvSpPr>
        <p:spPr>
          <a:xfrm>
            <a:off x="907950" y="5038055"/>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5" name="Sixth Resp #">
            <a:extLst>
              <a:ext uri="{FF2B5EF4-FFF2-40B4-BE49-F238E27FC236}">
                <a16:creationId xmlns:a16="http://schemas.microsoft.com/office/drawing/2014/main" id="{4075988B-8657-4CA4-A4CB-EAEA7B298681}"/>
              </a:ext>
            </a:extLst>
          </p:cNvPr>
          <p:cNvSpPr>
            <a:spLocks noGrp="1"/>
          </p:cNvSpPr>
          <p:nvPr>
            <p:ph type="body" idx="15" hasCustomPrompt="1"/>
          </p:nvPr>
        </p:nvSpPr>
        <p:spPr>
          <a:xfrm>
            <a:off x="1" y="5711539"/>
            <a:ext cx="888136" cy="640080"/>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16" name="Sixth Resp Text">
            <a:extLst>
              <a:ext uri="{FF2B5EF4-FFF2-40B4-BE49-F238E27FC236}">
                <a16:creationId xmlns:a16="http://schemas.microsoft.com/office/drawing/2014/main" id="{327445DD-9D42-491C-969B-C7919BE2E3F0}"/>
              </a:ext>
            </a:extLst>
          </p:cNvPr>
          <p:cNvSpPr>
            <a:spLocks noGrp="1"/>
          </p:cNvSpPr>
          <p:nvPr>
            <p:ph type="body" idx="16" hasCustomPrompt="1"/>
          </p:nvPr>
        </p:nvSpPr>
        <p:spPr>
          <a:xfrm>
            <a:off x="907950" y="5711539"/>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pic>
        <p:nvPicPr>
          <p:cNvPr id="20" name="Copyright1">
            <a:extLst>
              <a:ext uri="{FF2B5EF4-FFF2-40B4-BE49-F238E27FC236}">
                <a16:creationId xmlns:a16="http://schemas.microsoft.com/office/drawing/2014/main" id="{2B452CCE-D69C-498E-9B48-C533DB88BC99}"/>
              </a:ext>
              <a:ext uri="{C183D7F6-B498-43B3-948B-1728B52AA6E4}">
                <adec:decorative xmlns:adec="http://schemas.microsoft.com/office/drawing/2017/decorative" xmlns=""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custDataLst>
      <p:tags r:id="rId1"/>
    </p:custDataLst>
    <p:extLst>
      <p:ext uri="{BB962C8B-B14F-4D97-AF65-F5344CB8AC3E}">
        <p14:creationId xmlns:p14="http://schemas.microsoft.com/office/powerpoint/2010/main" val="14271635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KC-Horz-Option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4CAF8C10-F4D8-45A7-8490-441C53244D17}"/>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7" name="Title">
            <a:extLst>
              <a:ext uri="{FF2B5EF4-FFF2-40B4-BE49-F238E27FC236}">
                <a16:creationId xmlns:a16="http://schemas.microsoft.com/office/drawing/2014/main" id="{1A8961C4-E232-4CFC-9419-572E417488B7}"/>
              </a:ext>
            </a:extLst>
          </p:cNvPr>
          <p:cNvSpPr>
            <a:spLocks noGrp="1"/>
          </p:cNvSpPr>
          <p:nvPr>
            <p:ph type="title" idx="1" hasCustomPrompt="1"/>
          </p:nvPr>
        </p:nvSpPr>
        <p:spPr>
          <a:xfrm>
            <a:off x="179238" y="179881"/>
            <a:ext cx="11825947" cy="498849"/>
          </a:xfrm>
        </p:spPr>
        <p:txBody>
          <a:bodyPr/>
          <a:lstStyle>
            <a:lvl1pPr>
              <a:defRPr>
                <a:solidFill>
                  <a:srgbClr val="232F3E"/>
                </a:solidFill>
                <a:latin typeface="Amazon Ember Display Heavy"/>
              </a:defRPr>
            </a:lvl1pPr>
          </a:lstStyle>
          <a:p>
            <a:r>
              <a:rPr lang="en-US" dirty="0"/>
              <a:t>Question and Responses – Option 2</a:t>
            </a:r>
          </a:p>
        </p:txBody>
      </p:sp>
      <p:sp>
        <p:nvSpPr>
          <p:cNvPr id="2" name="Question">
            <a:extLst>
              <a:ext uri="{FF2B5EF4-FFF2-40B4-BE49-F238E27FC236}">
                <a16:creationId xmlns:a16="http://schemas.microsoft.com/office/drawing/2014/main" id="{B4965E6E-0F4A-477A-B4B0-DF739088DCEC}"/>
              </a:ext>
            </a:extLst>
          </p:cNvPr>
          <p:cNvSpPr>
            <a:spLocks noGrp="1"/>
          </p:cNvSpPr>
          <p:nvPr>
            <p:ph type="body" idx="2" hasCustomPrompt="1"/>
          </p:nvPr>
        </p:nvSpPr>
        <p:spPr>
          <a:xfrm>
            <a:off x="179239" y="697780"/>
            <a:ext cx="11825948" cy="1328883"/>
          </a:xfrm>
          <a:noFill/>
        </p:spPr>
        <p:txBody>
          <a:bodyPr lIns="91440" tIns="0" rIns="91440" bIns="0">
            <a:norm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11" name="Choice Header">
            <a:extLst>
              <a:ext uri="{FF2B5EF4-FFF2-40B4-BE49-F238E27FC236}">
                <a16:creationId xmlns:a16="http://schemas.microsoft.com/office/drawing/2014/main" id="{819C768D-12EC-41EC-9F85-ED13A7CA6D52}"/>
              </a:ext>
            </a:extLst>
          </p:cNvPr>
          <p:cNvSpPr>
            <a:spLocks noGrp="1"/>
          </p:cNvSpPr>
          <p:nvPr>
            <p:ph type="body" idx="11" hasCustomPrompt="1"/>
          </p:nvPr>
        </p:nvSpPr>
        <p:spPr>
          <a:xfrm>
            <a:off x="0" y="2026663"/>
            <a:ext cx="887413" cy="317500"/>
          </a:xfrm>
          <a:noFill/>
          <a:ln>
            <a:noFill/>
          </a:ln>
        </p:spPr>
        <p:txBody>
          <a:bodyPr lIns="0" rIns="0">
            <a:noAutofit/>
          </a:bodyPr>
          <a:lstStyle>
            <a:lvl1pPr marL="0" indent="0" algn="ctr">
              <a:lnSpc>
                <a:spcPct val="100000"/>
              </a:lnSpc>
              <a:spcAft>
                <a:spcPts val="0"/>
              </a:spcAft>
              <a:buNone/>
              <a:defRPr sz="1800">
                <a:solidFill>
                  <a:schemeClr val="bg1"/>
                </a:solidFill>
              </a:defRPr>
            </a:lvl1pPr>
          </a:lstStyle>
          <a:p>
            <a:pPr lvl="0"/>
            <a:r>
              <a:rPr lang="en-US" dirty="0"/>
              <a:t>Type: Choice</a:t>
            </a:r>
          </a:p>
        </p:txBody>
      </p:sp>
      <p:sp>
        <p:nvSpPr>
          <p:cNvPr id="12" name="Response Header">
            <a:extLst>
              <a:ext uri="{FF2B5EF4-FFF2-40B4-BE49-F238E27FC236}">
                <a16:creationId xmlns:a16="http://schemas.microsoft.com/office/drawing/2014/main" id="{AFAAB670-BBCA-4429-9F6C-C9ABD61E6B0C}"/>
              </a:ext>
            </a:extLst>
          </p:cNvPr>
          <p:cNvSpPr>
            <a:spLocks noGrp="1"/>
          </p:cNvSpPr>
          <p:nvPr>
            <p:ph type="body" idx="12" hasCustomPrompt="1"/>
          </p:nvPr>
        </p:nvSpPr>
        <p:spPr>
          <a:xfrm>
            <a:off x="907950" y="2026663"/>
            <a:ext cx="10757678" cy="317500"/>
          </a:xfrm>
          <a:noFill/>
          <a:ln>
            <a:noFill/>
          </a:ln>
        </p:spPr>
        <p:txBody>
          <a:bodyPr lIns="91440" rIns="0">
            <a:noAutofit/>
          </a:bodyPr>
          <a:lstStyle>
            <a:lvl1pPr marL="0" indent="0" algn="l">
              <a:lnSpc>
                <a:spcPct val="100000"/>
              </a:lnSpc>
              <a:spcAft>
                <a:spcPts val="0"/>
              </a:spcAft>
              <a:buNone/>
              <a:defRPr sz="1800">
                <a:solidFill>
                  <a:schemeClr val="bg1"/>
                </a:solidFill>
              </a:defRPr>
            </a:lvl1pPr>
          </a:lstStyle>
          <a:p>
            <a:pPr lvl="0"/>
            <a:r>
              <a:rPr lang="en-US" dirty="0"/>
              <a:t>Type: Response</a:t>
            </a:r>
          </a:p>
        </p:txBody>
      </p:sp>
      <p:sp>
        <p:nvSpPr>
          <p:cNvPr id="3" name="First Resp #">
            <a:extLst>
              <a:ext uri="{FF2B5EF4-FFF2-40B4-BE49-F238E27FC236}">
                <a16:creationId xmlns:a16="http://schemas.microsoft.com/office/drawing/2014/main" id="{B4EC449C-918E-4AF9-9E90-0E8D47CF3DD9}"/>
              </a:ext>
            </a:extLst>
          </p:cNvPr>
          <p:cNvSpPr>
            <a:spLocks noGrp="1"/>
          </p:cNvSpPr>
          <p:nvPr>
            <p:ph type="body" idx="3" hasCustomPrompt="1"/>
          </p:nvPr>
        </p:nvSpPr>
        <p:spPr>
          <a:xfrm>
            <a:off x="1" y="2344127"/>
            <a:ext cx="888136" cy="640080"/>
          </a:xfrm>
          <a:noFill/>
          <a:ln>
            <a:noFill/>
          </a:ln>
        </p:spPr>
        <p:txBody>
          <a:bodyPr lIns="0" tIns="0" rIns="0" bIns="0" anchor="ctr">
            <a:noAutofit/>
          </a:bodyP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 name="First Resp Text">
            <a:extLst>
              <a:ext uri="{FF2B5EF4-FFF2-40B4-BE49-F238E27FC236}">
                <a16:creationId xmlns:a16="http://schemas.microsoft.com/office/drawing/2014/main" id="{35CD1FAE-5D7E-4F04-B017-89D4732E2444}"/>
              </a:ext>
            </a:extLst>
          </p:cNvPr>
          <p:cNvSpPr>
            <a:spLocks noGrp="1"/>
          </p:cNvSpPr>
          <p:nvPr>
            <p:ph type="body" idx="4" hasCustomPrompt="1"/>
          </p:nvPr>
        </p:nvSpPr>
        <p:spPr>
          <a:xfrm>
            <a:off x="907950" y="2344127"/>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5" name="Second Resp #">
            <a:extLst>
              <a:ext uri="{FF2B5EF4-FFF2-40B4-BE49-F238E27FC236}">
                <a16:creationId xmlns:a16="http://schemas.microsoft.com/office/drawing/2014/main" id="{05FFB414-A546-4A6C-B7E8-B6D9C7AC88C9}"/>
              </a:ext>
            </a:extLst>
          </p:cNvPr>
          <p:cNvSpPr>
            <a:spLocks noGrp="1"/>
          </p:cNvSpPr>
          <p:nvPr>
            <p:ph type="body" idx="5" hasCustomPrompt="1"/>
          </p:nvPr>
        </p:nvSpPr>
        <p:spPr>
          <a:xfrm>
            <a:off x="1" y="3017609"/>
            <a:ext cx="888136" cy="640080"/>
          </a:xfrm>
          <a:noFill/>
          <a:ln>
            <a:noFill/>
          </a:ln>
        </p:spPr>
        <p:txBody>
          <a:bodyPr lIns="0" tIns="0" rIns="0" bIns="0" anchor="ctr">
            <a:noAutofit/>
          </a:bodyP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6" name="Second Resp Text">
            <a:extLst>
              <a:ext uri="{FF2B5EF4-FFF2-40B4-BE49-F238E27FC236}">
                <a16:creationId xmlns:a16="http://schemas.microsoft.com/office/drawing/2014/main" id="{840EA72F-053D-43C4-A0AA-4F71D345F1E1}"/>
              </a:ext>
            </a:extLst>
          </p:cNvPr>
          <p:cNvSpPr>
            <a:spLocks noGrp="1"/>
          </p:cNvSpPr>
          <p:nvPr>
            <p:ph type="body" idx="6" hasCustomPrompt="1"/>
          </p:nvPr>
        </p:nvSpPr>
        <p:spPr>
          <a:xfrm>
            <a:off x="907950" y="3017609"/>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7" name="Third Resp #">
            <a:extLst>
              <a:ext uri="{FF2B5EF4-FFF2-40B4-BE49-F238E27FC236}">
                <a16:creationId xmlns:a16="http://schemas.microsoft.com/office/drawing/2014/main" id="{F00955FE-A162-474C-BFF8-0AB0FBF10130}"/>
              </a:ext>
            </a:extLst>
          </p:cNvPr>
          <p:cNvSpPr>
            <a:spLocks noGrp="1"/>
          </p:cNvSpPr>
          <p:nvPr>
            <p:ph type="body" idx="7" hasCustomPrompt="1"/>
          </p:nvPr>
        </p:nvSpPr>
        <p:spPr>
          <a:xfrm>
            <a:off x="1" y="3691091"/>
            <a:ext cx="888136" cy="640080"/>
          </a:xfrm>
          <a:noFill/>
          <a:ln>
            <a:noFill/>
          </a:ln>
        </p:spPr>
        <p:txBody>
          <a:bodyPr lIns="0" tIns="0" rIns="0" bIns="0" anchor="ctr">
            <a:noAutofit/>
          </a:bodyP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Third Resp Text">
            <a:extLst>
              <a:ext uri="{FF2B5EF4-FFF2-40B4-BE49-F238E27FC236}">
                <a16:creationId xmlns:a16="http://schemas.microsoft.com/office/drawing/2014/main" id="{55974934-D7D0-4C4C-B76C-558C1028590E}"/>
              </a:ext>
            </a:extLst>
          </p:cNvPr>
          <p:cNvSpPr>
            <a:spLocks noGrp="1"/>
          </p:cNvSpPr>
          <p:nvPr>
            <p:ph type="body" idx="8" hasCustomPrompt="1"/>
          </p:nvPr>
        </p:nvSpPr>
        <p:spPr>
          <a:xfrm>
            <a:off x="907950" y="3691091"/>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9" name="Fourth Resp #">
            <a:extLst>
              <a:ext uri="{FF2B5EF4-FFF2-40B4-BE49-F238E27FC236}">
                <a16:creationId xmlns:a16="http://schemas.microsoft.com/office/drawing/2014/main" id="{9A682F4A-836A-42BD-B18F-482CDD9FE392}"/>
              </a:ext>
            </a:extLst>
          </p:cNvPr>
          <p:cNvSpPr>
            <a:spLocks noGrp="1"/>
          </p:cNvSpPr>
          <p:nvPr>
            <p:ph type="body" idx="9" hasCustomPrompt="1"/>
          </p:nvPr>
        </p:nvSpPr>
        <p:spPr>
          <a:xfrm>
            <a:off x="1" y="4364573"/>
            <a:ext cx="888136" cy="640080"/>
          </a:xfrm>
          <a:noFill/>
          <a:ln>
            <a:noFill/>
          </a:ln>
        </p:spPr>
        <p:txBody>
          <a:bodyPr lIns="0" tIns="0" rIns="0" bIns="0" anchor="ctr">
            <a:noAutofit/>
          </a:bodyP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Fourth Resp Text">
            <a:extLst>
              <a:ext uri="{FF2B5EF4-FFF2-40B4-BE49-F238E27FC236}">
                <a16:creationId xmlns:a16="http://schemas.microsoft.com/office/drawing/2014/main" id="{2A075B8F-DFA0-46B1-A70C-B12937892D4B}"/>
              </a:ext>
            </a:extLst>
          </p:cNvPr>
          <p:cNvSpPr>
            <a:spLocks noGrp="1"/>
          </p:cNvSpPr>
          <p:nvPr>
            <p:ph type="body" idx="10" hasCustomPrompt="1"/>
          </p:nvPr>
        </p:nvSpPr>
        <p:spPr>
          <a:xfrm>
            <a:off x="907950" y="4364573"/>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3" name="Fifth Resp #">
            <a:extLst>
              <a:ext uri="{FF2B5EF4-FFF2-40B4-BE49-F238E27FC236}">
                <a16:creationId xmlns:a16="http://schemas.microsoft.com/office/drawing/2014/main" id="{B3A4AC8A-DBAB-477E-8F79-6EFB6340CE48}"/>
              </a:ext>
            </a:extLst>
          </p:cNvPr>
          <p:cNvSpPr>
            <a:spLocks noGrp="1"/>
          </p:cNvSpPr>
          <p:nvPr>
            <p:ph type="body" idx="13" hasCustomPrompt="1"/>
          </p:nvPr>
        </p:nvSpPr>
        <p:spPr>
          <a:xfrm>
            <a:off x="1" y="5038055"/>
            <a:ext cx="888136" cy="640080"/>
          </a:xfrm>
          <a:noFill/>
          <a:ln>
            <a:noFill/>
          </a:ln>
        </p:spPr>
        <p:txBody>
          <a:bodyPr lIns="0" tIns="0" rIns="0" bIns="0" anchor="ctr">
            <a:noAutofit/>
          </a:bodyP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4" name="Fifth Resp Text">
            <a:extLst>
              <a:ext uri="{FF2B5EF4-FFF2-40B4-BE49-F238E27FC236}">
                <a16:creationId xmlns:a16="http://schemas.microsoft.com/office/drawing/2014/main" id="{0B4A450D-E822-44AA-8298-11D531D74483}"/>
              </a:ext>
            </a:extLst>
          </p:cNvPr>
          <p:cNvSpPr>
            <a:spLocks noGrp="1"/>
          </p:cNvSpPr>
          <p:nvPr>
            <p:ph type="body" idx="14" hasCustomPrompt="1"/>
          </p:nvPr>
        </p:nvSpPr>
        <p:spPr>
          <a:xfrm>
            <a:off x="907950" y="5038055"/>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5" name="Sixth Resp #">
            <a:extLst>
              <a:ext uri="{FF2B5EF4-FFF2-40B4-BE49-F238E27FC236}">
                <a16:creationId xmlns:a16="http://schemas.microsoft.com/office/drawing/2014/main" id="{4075988B-8657-4CA4-A4CB-EAEA7B298681}"/>
              </a:ext>
            </a:extLst>
          </p:cNvPr>
          <p:cNvSpPr>
            <a:spLocks noGrp="1"/>
          </p:cNvSpPr>
          <p:nvPr>
            <p:ph type="body" idx="15" hasCustomPrompt="1"/>
          </p:nvPr>
        </p:nvSpPr>
        <p:spPr>
          <a:xfrm>
            <a:off x="1" y="5711539"/>
            <a:ext cx="888136" cy="640080"/>
          </a:xfrm>
          <a:noFill/>
          <a:ln>
            <a:noFill/>
          </a:ln>
        </p:spPr>
        <p:txBody>
          <a:bodyPr lIns="0" tIns="0" rIns="0" bIns="0" anchor="ctr">
            <a:noAutofit/>
          </a:bodyP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6" name="Sixth Resp Text">
            <a:extLst>
              <a:ext uri="{FF2B5EF4-FFF2-40B4-BE49-F238E27FC236}">
                <a16:creationId xmlns:a16="http://schemas.microsoft.com/office/drawing/2014/main" id="{327445DD-9D42-491C-969B-C7919BE2E3F0}"/>
              </a:ext>
            </a:extLst>
          </p:cNvPr>
          <p:cNvSpPr>
            <a:spLocks noGrp="1"/>
          </p:cNvSpPr>
          <p:nvPr>
            <p:ph type="body" idx="16" hasCustomPrompt="1"/>
          </p:nvPr>
        </p:nvSpPr>
        <p:spPr>
          <a:xfrm>
            <a:off x="907950" y="5711539"/>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27572385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reserve="1">
  <p:cSld name="KC-Horizontal-Answer">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1A8961C4-E232-4CFC-9419-572E417488B7}"/>
              </a:ext>
            </a:extLst>
          </p:cNvPr>
          <p:cNvSpPr>
            <a:spLocks noGrp="1"/>
          </p:cNvSpPr>
          <p:nvPr>
            <p:ph type="title" idx="1" hasCustomPrompt="1"/>
          </p:nvPr>
        </p:nvSpPr>
        <p:spPr>
          <a:xfrm>
            <a:off x="179239" y="179881"/>
            <a:ext cx="11771597" cy="498849"/>
          </a:xfrm>
        </p:spPr>
        <p:txBody>
          <a:bodyPr/>
          <a:lstStyle>
            <a:lvl1pPr>
              <a:defRPr>
                <a:solidFill>
                  <a:schemeClr val="bg1"/>
                </a:solidFill>
                <a:latin typeface="Amazon Ember Display Heavy"/>
              </a:defRPr>
            </a:lvl1pPr>
          </a:lstStyle>
          <a:p>
            <a:r>
              <a:rPr lang="en-US" dirty="0"/>
              <a:t>Answer and explanation</a:t>
            </a:r>
          </a:p>
        </p:txBody>
      </p:sp>
      <p:sp>
        <p:nvSpPr>
          <p:cNvPr id="2" name="Question">
            <a:extLst>
              <a:ext uri="{FF2B5EF4-FFF2-40B4-BE49-F238E27FC236}">
                <a16:creationId xmlns:a16="http://schemas.microsoft.com/office/drawing/2014/main" id="{B4965E6E-0F4A-477A-B4B0-DF739088DCEC}"/>
              </a:ext>
            </a:extLst>
          </p:cNvPr>
          <p:cNvSpPr>
            <a:spLocks noGrp="1"/>
          </p:cNvSpPr>
          <p:nvPr>
            <p:ph type="body" idx="2" hasCustomPrompt="1"/>
          </p:nvPr>
        </p:nvSpPr>
        <p:spPr>
          <a:xfrm>
            <a:off x="179239" y="697780"/>
            <a:ext cx="11771597" cy="1405081"/>
          </a:xfrm>
          <a:noFill/>
        </p:spPr>
        <p:txBody>
          <a:bodyPr lIns="91440" tIns="0" rIns="91440" bIns="0">
            <a:norm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12" name="Answer Header">
            <a:extLst>
              <a:ext uri="{FF2B5EF4-FFF2-40B4-BE49-F238E27FC236}">
                <a16:creationId xmlns:a16="http://schemas.microsoft.com/office/drawing/2014/main" id="{4CF18732-63A0-43A6-B5E9-C4F74190ED76}"/>
              </a:ext>
            </a:extLst>
          </p:cNvPr>
          <p:cNvSpPr>
            <a:spLocks noGrp="1"/>
          </p:cNvSpPr>
          <p:nvPr>
            <p:ph type="body" idx="12" hasCustomPrompt="1"/>
          </p:nvPr>
        </p:nvSpPr>
        <p:spPr>
          <a:xfrm>
            <a:off x="0" y="2043300"/>
            <a:ext cx="12192000" cy="312702"/>
          </a:xfrm>
          <a:noFill/>
          <a:ln>
            <a:noFill/>
          </a:ln>
        </p:spPr>
        <p:txBody>
          <a:bodyPr lIns="91440">
            <a:noAutofit/>
          </a:bodyPr>
          <a:lstStyle>
            <a:lvl1pPr marL="0" indent="0">
              <a:lnSpc>
                <a:spcPct val="100000"/>
              </a:lnSpc>
              <a:spcAft>
                <a:spcPts val="0"/>
              </a:spcAft>
              <a:buNone/>
              <a:defRPr sz="2000">
                <a:solidFill>
                  <a:schemeClr val="bg1"/>
                </a:solidFill>
              </a:defRPr>
            </a:lvl1pPr>
          </a:lstStyle>
          <a:p>
            <a:pPr lvl="0"/>
            <a:r>
              <a:rPr lang="en-US" dirty="0"/>
              <a:t>Type: The correct response is</a:t>
            </a:r>
          </a:p>
        </p:txBody>
      </p:sp>
      <p:sp>
        <p:nvSpPr>
          <p:cNvPr id="3" name="Answer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356002"/>
            <a:ext cx="11245989" cy="4007816"/>
          </a:xfrm>
          <a:noFill/>
          <a:ln>
            <a:noFill/>
          </a:ln>
        </p:spPr>
        <p:txBody>
          <a:bodyPr lIns="91440" tIns="91440" rIns="182880" bIns="0" anchor="t"/>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pic>
        <p:nvPicPr>
          <p:cNvPr id="7" name="Copyright1">
            <a:extLst>
              <a:ext uri="{FF2B5EF4-FFF2-40B4-BE49-F238E27FC236}">
                <a16:creationId xmlns:a16="http://schemas.microsoft.com/office/drawing/2014/main" id="{2E0A46E6-23DB-43F3-BD7E-C4579838F24C}"/>
              </a:ext>
              <a:ext uri="{C183D7F6-B498-43B3-948B-1728B52AA6E4}">
                <adec:decorative xmlns:adec="http://schemas.microsoft.com/office/drawing/2017/decorative" xmlns=""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custDataLst>
      <p:tags r:id="rId1"/>
    </p:custDataLst>
    <p:extLst>
      <p:ext uri="{BB962C8B-B14F-4D97-AF65-F5344CB8AC3E}">
        <p14:creationId xmlns:p14="http://schemas.microsoft.com/office/powerpoint/2010/main" val="13429311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x" preserve="1">
  <p:cSld name="KC-Horz-Ans-Option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ED596AB2-A27E-4CAB-B6E0-353909D02FB1}"/>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1A8961C4-E232-4CFC-9419-572E417488B7}"/>
              </a:ext>
            </a:extLst>
          </p:cNvPr>
          <p:cNvSpPr>
            <a:spLocks noGrp="1"/>
          </p:cNvSpPr>
          <p:nvPr>
            <p:ph type="title" idx="1" hasCustomPrompt="1"/>
          </p:nvPr>
        </p:nvSpPr>
        <p:spPr>
          <a:xfrm>
            <a:off x="179239" y="179881"/>
            <a:ext cx="11771597" cy="498849"/>
          </a:xfrm>
        </p:spPr>
        <p:txBody>
          <a:bodyPr/>
          <a:lstStyle>
            <a:lvl1pPr>
              <a:defRPr>
                <a:solidFill>
                  <a:srgbClr val="232F3E"/>
                </a:solidFill>
                <a:latin typeface="Amazon Ember Display Heavy"/>
              </a:defRPr>
            </a:lvl1pPr>
          </a:lstStyle>
          <a:p>
            <a:r>
              <a:rPr lang="en-US" dirty="0"/>
              <a:t>Answer and explanation – Option 1 </a:t>
            </a:r>
          </a:p>
        </p:txBody>
      </p:sp>
      <p:sp>
        <p:nvSpPr>
          <p:cNvPr id="2" name="Question">
            <a:extLst>
              <a:ext uri="{FF2B5EF4-FFF2-40B4-BE49-F238E27FC236}">
                <a16:creationId xmlns:a16="http://schemas.microsoft.com/office/drawing/2014/main" id="{B4965E6E-0F4A-477A-B4B0-DF739088DCEC}"/>
              </a:ext>
            </a:extLst>
          </p:cNvPr>
          <p:cNvSpPr>
            <a:spLocks noGrp="1"/>
          </p:cNvSpPr>
          <p:nvPr>
            <p:ph type="body" idx="2" hasCustomPrompt="1"/>
          </p:nvPr>
        </p:nvSpPr>
        <p:spPr>
          <a:xfrm>
            <a:off x="179239" y="697781"/>
            <a:ext cx="11771597" cy="1345520"/>
          </a:xfrm>
          <a:noFill/>
        </p:spPr>
        <p:txBody>
          <a:bodyPr lIns="91440" tIns="0" rIns="91440" bIns="0">
            <a:norm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 4 responses can only have 1 correct response; 5 responses must have 2 correct responses; 6 responses must have 3 correct responses.</a:t>
            </a:r>
          </a:p>
        </p:txBody>
      </p:sp>
      <p:sp>
        <p:nvSpPr>
          <p:cNvPr id="12" name="Answer Header">
            <a:extLst>
              <a:ext uri="{FF2B5EF4-FFF2-40B4-BE49-F238E27FC236}">
                <a16:creationId xmlns:a16="http://schemas.microsoft.com/office/drawing/2014/main" id="{4CF18732-63A0-43A6-B5E9-C4F74190ED76}"/>
              </a:ext>
            </a:extLst>
          </p:cNvPr>
          <p:cNvSpPr>
            <a:spLocks noGrp="1"/>
          </p:cNvSpPr>
          <p:nvPr>
            <p:ph type="body" idx="12" hasCustomPrompt="1"/>
          </p:nvPr>
        </p:nvSpPr>
        <p:spPr>
          <a:xfrm>
            <a:off x="0" y="2043300"/>
            <a:ext cx="12192000" cy="312702"/>
          </a:xfrm>
          <a:noFill/>
          <a:ln>
            <a:noFill/>
          </a:ln>
        </p:spPr>
        <p:txBody>
          <a:bodyPr lIns="91440">
            <a:noAutofit/>
          </a:bodyPr>
          <a:lstStyle>
            <a:lvl1pPr marL="0" indent="0">
              <a:lnSpc>
                <a:spcPct val="100000"/>
              </a:lnSpc>
              <a:spcAft>
                <a:spcPts val="0"/>
              </a:spcAft>
              <a:buNone/>
              <a:defRPr sz="2000">
                <a:solidFill>
                  <a:schemeClr val="bg1"/>
                </a:solidFill>
              </a:defRPr>
            </a:lvl1pPr>
          </a:lstStyle>
          <a:p>
            <a:pPr lvl="0"/>
            <a:r>
              <a:rPr lang="en-US" dirty="0"/>
              <a:t>Type: The correct response is</a:t>
            </a:r>
          </a:p>
        </p:txBody>
      </p:sp>
      <p:sp>
        <p:nvSpPr>
          <p:cNvPr id="3" name="Answer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356002"/>
            <a:ext cx="11245989" cy="4007816"/>
          </a:xfrm>
          <a:noFill/>
          <a:ln>
            <a:noFill/>
          </a:ln>
        </p:spPr>
        <p:txBody>
          <a:bodyPr lIns="91440" tIns="91440" rIns="182880" bIns="0" anchor="t"/>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4802348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7DCF8F5D-C71E-4E90-8FF1-79EC1779773B}"/>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9A1AD47A-644D-4968-9CC8-C9014D5497DB}"/>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and vertical text layout (international) </a:t>
            </a:r>
          </a:p>
        </p:txBody>
      </p:sp>
      <p:pic>
        <p:nvPicPr>
          <p:cNvPr id="99" name="Divider">
            <a:extLst>
              <a:ext uri="{FF2B5EF4-FFF2-40B4-BE49-F238E27FC236}">
                <a16:creationId xmlns:a16="http://schemas.microsoft.com/office/drawing/2014/main" id="{4367E5F6-DCA7-4FF7-A05C-EEBE6326C728}"/>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a:extLst>
              <a:ext uri="{FF2B5EF4-FFF2-40B4-BE49-F238E27FC236}">
                <a16:creationId xmlns:a16="http://schemas.microsoft.com/office/drawing/2014/main" id="{E03519C3-01DC-4A54-BFE9-0527DA2D5160}"/>
              </a:ext>
            </a:extLst>
          </p:cNvPr>
          <p:cNvSpPr>
            <a:spLocks noGrp="1"/>
          </p:cNvSpPr>
          <p:nvPr>
            <p:ph type="body" orient="vert" idx="2" hasCustomPrompt="1"/>
          </p:nvPr>
        </p:nvSpPr>
        <p:spPr>
          <a:xfrm>
            <a:off x="365760" y="1033070"/>
            <a:ext cx="11466576" cy="5389244"/>
          </a:xfrm>
        </p:spPr>
        <p:txBody>
          <a:bodyPr vert="eaVert">
            <a:noAutofit/>
          </a:bodyPr>
          <a:lstStyle>
            <a:lvl1pPr>
              <a:lnSpc>
                <a:spcPct val="100000"/>
              </a:lnSpc>
              <a:spcAft>
                <a:spcPts val="0"/>
              </a:spcAft>
              <a:defRPr sz="2400">
                <a:solidFill>
                  <a:srgbClr val="232F3E"/>
                </a:solidFill>
              </a:defRPr>
            </a:lvl1pPr>
            <a:lvl2pPr marL="457200" indent="-228600">
              <a:lnSpc>
                <a:spcPct val="100000"/>
              </a:lnSpc>
              <a:spcAft>
                <a:spcPts val="0"/>
              </a:spcAft>
              <a:defRPr sz="2000">
                <a:solidFill>
                  <a:srgbClr val="232F3E"/>
                </a:solidFill>
              </a:defRPr>
            </a:lvl2pPr>
            <a:lvl3pPr marL="684213" indent="-228600">
              <a:lnSpc>
                <a:spcPct val="100000"/>
              </a:lnSpc>
              <a:spcAft>
                <a:spcPts val="0"/>
              </a:spcAft>
              <a:defRPr sz="1800">
                <a:solidFill>
                  <a:srgbClr val="232F3E"/>
                </a:solidFill>
              </a:defRPr>
            </a:lvl3pPr>
            <a:lvl4pPr marL="914400" indent="-228600">
              <a:lnSpc>
                <a:spcPct val="100000"/>
              </a:lnSpc>
              <a:spcAft>
                <a:spcPts val="0"/>
              </a:spcAft>
              <a:defRPr sz="1600">
                <a:solidFill>
                  <a:srgbClr val="232F3E"/>
                </a:solidFill>
              </a:defRPr>
            </a:lvl4pPr>
            <a:lvl5pPr marL="1144588" indent="-228600">
              <a:lnSpc>
                <a:spcPct val="100000"/>
              </a:lnSpc>
              <a:spcAft>
                <a:spcPts val="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0697864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62931EA5-40B0-4775-AC8C-735FB207C77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1FDB7DAC-24E1-411C-8D5F-3A7FDF188C1D}"/>
              </a:ext>
            </a:extLst>
          </p:cNvPr>
          <p:cNvSpPr>
            <a:spLocks noGrp="1"/>
          </p:cNvSpPr>
          <p:nvPr>
            <p:ph type="title" idx="1" hasCustomPrompt="1"/>
          </p:nvPr>
        </p:nvSpPr>
        <p:spPr>
          <a:xfrm rot="5400000">
            <a:off x="8202716" y="2805126"/>
            <a:ext cx="6127095" cy="1132145"/>
          </a:xfrm>
        </p:spPr>
        <p:txBody>
          <a:bodyPr/>
          <a:lstStyle>
            <a:lvl1pPr marL="0" marR="0" indent="0" algn="l" defTabSz="914400" rtl="0" eaLnBrk="1" fontAlgn="auto" latinLnBrk="0" hangingPunct="1">
              <a:spcBef>
                <a:spcPct val="0"/>
              </a:spcBef>
              <a:spcAft>
                <a:spcPts val="0"/>
              </a:spcAft>
              <a:buClrTx/>
              <a:buSzTx/>
              <a:buFontTx/>
              <a:buNone/>
              <a:tabLst/>
              <a:defRPr>
                <a:solidFill>
                  <a:srgbClr val="232F3E"/>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pic>
        <p:nvPicPr>
          <p:cNvPr id="99" name="Divider">
            <a:extLst>
              <a:ext uri="{FF2B5EF4-FFF2-40B4-BE49-F238E27FC236}">
                <a16:creationId xmlns:a16="http://schemas.microsoft.com/office/drawing/2014/main" id="{DA666032-E924-4402-8485-DDD5D20112FD}"/>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rot="5400000">
            <a:off x="7636951" y="3348031"/>
            <a:ext cx="6126480" cy="45720"/>
          </a:xfrm>
          <a:prstGeom prst="rect">
            <a:avLst/>
          </a:prstGeom>
        </p:spPr>
      </p:pic>
      <p:sp>
        <p:nvSpPr>
          <p:cNvPr id="2" name="Content">
            <a:extLst>
              <a:ext uri="{FF2B5EF4-FFF2-40B4-BE49-F238E27FC236}">
                <a16:creationId xmlns:a16="http://schemas.microsoft.com/office/drawing/2014/main" id="{E03519C3-01DC-4A54-BFE9-0527DA2D5160}"/>
              </a:ext>
            </a:extLst>
          </p:cNvPr>
          <p:cNvSpPr>
            <a:spLocks noGrp="1"/>
          </p:cNvSpPr>
          <p:nvPr>
            <p:ph type="body" orient="vert" idx="2" hasCustomPrompt="1"/>
          </p:nvPr>
        </p:nvSpPr>
        <p:spPr>
          <a:xfrm>
            <a:off x="365760" y="307649"/>
            <a:ext cx="10298328" cy="6127095"/>
          </a:xfrm>
        </p:spPr>
        <p:txBody>
          <a:bodyPr vert="eaVert">
            <a:noAutofit/>
          </a:bodyPr>
          <a:lstStyle>
            <a:lvl1pPr>
              <a:lnSpc>
                <a:spcPct val="100000"/>
              </a:lnSpc>
              <a:spcAft>
                <a:spcPts val="0"/>
              </a:spcAft>
              <a:defRPr sz="2400">
                <a:solidFill>
                  <a:srgbClr val="232F3E"/>
                </a:solidFill>
              </a:defRPr>
            </a:lvl1pPr>
            <a:lvl2pPr marL="457200" indent="-228600">
              <a:lnSpc>
                <a:spcPct val="100000"/>
              </a:lnSpc>
              <a:spcAft>
                <a:spcPts val="0"/>
              </a:spcAft>
              <a:defRPr sz="2000">
                <a:solidFill>
                  <a:srgbClr val="232F3E"/>
                </a:solidFill>
              </a:defRPr>
            </a:lvl2pPr>
            <a:lvl3pPr marL="684213" indent="-228600">
              <a:lnSpc>
                <a:spcPct val="100000"/>
              </a:lnSpc>
              <a:spcAft>
                <a:spcPts val="0"/>
              </a:spcAft>
              <a:defRPr sz="1800">
                <a:solidFill>
                  <a:srgbClr val="232F3E"/>
                </a:solidFill>
              </a:defRPr>
            </a:lvl3pPr>
            <a:lvl4pPr marL="914400" indent="-228600">
              <a:lnSpc>
                <a:spcPct val="100000"/>
              </a:lnSpc>
              <a:spcAft>
                <a:spcPts val="0"/>
              </a:spcAft>
              <a:defRPr sz="1600">
                <a:solidFill>
                  <a:srgbClr val="232F3E"/>
                </a:solidFill>
              </a:defRPr>
            </a:lvl4pPr>
            <a:lvl5pPr marL="1144588" indent="-228600">
              <a:lnSpc>
                <a:spcPct val="100000"/>
              </a:lnSpc>
              <a:spcAft>
                <a:spcPts val="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0513685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564E-12A4-425C-A283-B8B235FFF7C3}"/>
              </a:ext>
            </a:extLst>
          </p:cNvPr>
          <p:cNvSpPr>
            <a:spLocks noGrp="1"/>
          </p:cNvSpPr>
          <p:nvPr>
            <p:ph type="title" hasCustomPrompt="1"/>
          </p:nvPr>
        </p:nvSpPr>
        <p:spPr>
          <a:xfrm>
            <a:off x="365760" y="301751"/>
            <a:ext cx="6613109" cy="6235683"/>
          </a:xfrm>
        </p:spPr>
        <p:txBody>
          <a:bodyPr/>
          <a:lstStyle>
            <a:lvl1pPr algn="ctr">
              <a:defRPr>
                <a:solidFill>
                  <a:schemeClr val="bg1"/>
                </a:solidFill>
              </a:defRPr>
            </a:lvl1pPr>
          </a:lstStyle>
          <a:p>
            <a:r>
              <a:rPr lang="en-US" dirty="0"/>
              <a:t>Any slides that appear following this one are NOT approved for production use.</a:t>
            </a:r>
            <a:r>
              <a:rPr lang="en-US"/>
              <a:t/>
            </a:r>
            <a:br>
              <a:rPr lang="en-US"/>
            </a:br>
            <a:r>
              <a:rPr lang="en-US"/>
              <a:t/>
            </a:r>
            <a:br>
              <a:rPr lang="en-US"/>
            </a:br>
            <a:r>
              <a:rPr lang="en-US"/>
              <a:t>-----------</a:t>
            </a:r>
            <a:br>
              <a:rPr lang="en-US"/>
            </a:br>
            <a:r>
              <a:rPr lang="en-US"/>
              <a:t/>
            </a:r>
            <a:br>
              <a:rPr lang="en-US"/>
            </a:br>
            <a:r>
              <a:rPr lang="en-US"/>
              <a:t>Please </a:t>
            </a:r>
            <a:r>
              <a:rPr lang="en-US" dirty="0"/>
              <a:t>be sure to remove them before you </a:t>
            </a:r>
            <a:r>
              <a:rPr lang="en-US"/>
              <a:t>publish this deck.</a:t>
            </a:r>
            <a:endParaRPr lang="en-US" dirty="0"/>
          </a:p>
        </p:txBody>
      </p:sp>
      <p:sp>
        <p:nvSpPr>
          <p:cNvPr id="3" name="Slide Number Placeholder 2">
            <a:extLst>
              <a:ext uri="{FF2B5EF4-FFF2-40B4-BE49-F238E27FC236}">
                <a16:creationId xmlns:a16="http://schemas.microsoft.com/office/drawing/2014/main" id="{664A4F83-86A8-4C1D-A1E6-8D3A1610F4E7}"/>
              </a:ext>
            </a:extLst>
          </p:cNvPr>
          <p:cNvSpPr>
            <a:spLocks noGrp="1"/>
          </p:cNvSpPr>
          <p:nvPr>
            <p:ph type="sldNum" idx="10"/>
          </p:nvPr>
        </p:nvSpPr>
        <p:spPr/>
        <p:txBody>
          <a:bodyPr/>
          <a:lstStyle/>
          <a:p>
            <a:fld id="{4037B1B0-0345-4E15-985A-6BECCDBE474F}" type="slidenum">
              <a:rPr lang="en-US" smtClean="0"/>
              <a:pPr/>
              <a:t>‹#›</a:t>
            </a:fld>
            <a:endParaRPr lang="en-US" dirty="0"/>
          </a:p>
        </p:txBody>
      </p:sp>
      <p:sp>
        <p:nvSpPr>
          <p:cNvPr id="4" name="Octagon 3">
            <a:extLst>
              <a:ext uri="{FF2B5EF4-FFF2-40B4-BE49-F238E27FC236}">
                <a16:creationId xmlns:a16="http://schemas.microsoft.com/office/drawing/2014/main" id="{A956A5A2-BB71-417D-9961-66F664368EAB}"/>
              </a:ext>
            </a:extLst>
          </p:cNvPr>
          <p:cNvSpPr/>
          <p:nvPr userDrawn="1"/>
        </p:nvSpPr>
        <p:spPr>
          <a:xfrm>
            <a:off x="7348648" y="978647"/>
            <a:ext cx="4360244" cy="4360244"/>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t>STOP</a:t>
            </a:r>
          </a:p>
        </p:txBody>
      </p:sp>
    </p:spTree>
    <p:extLst>
      <p:ext uri="{BB962C8B-B14F-4D97-AF65-F5344CB8AC3E}">
        <p14:creationId xmlns:p14="http://schemas.microsoft.com/office/powerpoint/2010/main" val="42571185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opic Introduction Varia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930176A1-BCF0-4712-97A6-6B495F55390B}" type="slidenum">
              <a:rPr lang="en-US" smtClean="0"/>
              <a:pPr/>
              <a:t>‹#›</a:t>
            </a:fld>
            <a:endParaRPr lang="en-US" dirty="0"/>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rmAutofit/>
          </a:bodyPr>
          <a:lstStyle>
            <a:lvl1pPr algn="ctr">
              <a:defRPr sz="3600">
                <a:solidFill>
                  <a:schemeClr val="bg1"/>
                </a:solidFill>
                <a:latin typeface="Amazon Ember Display Heavy"/>
              </a:defRPr>
            </a:lvl1pPr>
          </a:lstStyle>
          <a:p>
            <a:r>
              <a:rPr lang="en-US" dirty="0"/>
              <a:t>Type title here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rmAutofit/>
          </a:bodyPr>
          <a:lstStyle>
            <a:lvl1pPr>
              <a:lnSpc>
                <a:spcPct val="100000"/>
              </a:lnSpc>
              <a:spcAft>
                <a:spcPts val="1200"/>
              </a:spcAft>
              <a:defRPr sz="2800">
                <a:solidFill>
                  <a:srgbClr val="232F3E"/>
                </a:solidFill>
                <a:latin typeface="+mn-lt"/>
              </a:defRPr>
            </a:lvl1pPr>
            <a:lvl2pPr marL="457200" indent="-228600">
              <a:lnSpc>
                <a:spcPct val="100000"/>
              </a:lnSpc>
              <a:spcAft>
                <a:spcPts val="1200"/>
              </a:spcAft>
              <a:defRPr sz="2400">
                <a:solidFill>
                  <a:srgbClr val="232F3E"/>
                </a:solidFill>
                <a:latin typeface="+mn-lt"/>
              </a:defRPr>
            </a:lvl2pPr>
            <a:lvl3pPr marL="684213" indent="-228600">
              <a:lnSpc>
                <a:spcPct val="100000"/>
              </a:lnSpc>
              <a:spcAft>
                <a:spcPts val="1200"/>
              </a:spcAft>
              <a:defRPr sz="2000">
                <a:solidFill>
                  <a:srgbClr val="232F3E"/>
                </a:solidFill>
                <a:latin typeface="+mn-lt"/>
              </a:defRPr>
            </a:lvl3pPr>
            <a:lvl4pPr marL="914400" indent="-228600">
              <a:lnSpc>
                <a:spcPct val="100000"/>
              </a:lnSpc>
              <a:spcAft>
                <a:spcPts val="1200"/>
              </a:spcAft>
              <a:defRPr sz="1800">
                <a:solidFill>
                  <a:srgbClr val="232F3E"/>
                </a:solidFill>
                <a:latin typeface="+mn-lt"/>
              </a:defRPr>
            </a:lvl4pPr>
            <a:lvl5pPr marL="1144588" indent="-228600">
              <a:lnSpc>
                <a:spcPct val="100000"/>
              </a:lnSpc>
              <a:spcAft>
                <a:spcPts val="1200"/>
              </a:spcAft>
              <a:defRPr sz="1800">
                <a:solidFill>
                  <a:srgbClr val="232F3E"/>
                </a:solidFill>
                <a:latin typeface="+mn-lt"/>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7" name="Copyright1">
            <a:extLst>
              <a:ext uri="{FF2B5EF4-FFF2-40B4-BE49-F238E27FC236}">
                <a16:creationId xmlns:a16="http://schemas.microsoft.com/office/drawing/2014/main" id="{844CFF04-049D-40C7-9082-60C6CF7684A8}"/>
              </a:ext>
              <a:ext uri="{C183D7F6-B498-43B3-948B-1728B52AA6E4}">
                <adec:decorative xmlns:adec="http://schemas.microsoft.com/office/drawing/2017/decorative" xmlns=""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6009640" y="6446520"/>
            <a:ext cx="4610100" cy="311150"/>
          </a:xfrm>
          <a:prstGeom prst="rect">
            <a:avLst/>
          </a:prstGeom>
        </p:spPr>
      </p:pic>
    </p:spTree>
    <p:custDataLst>
      <p:tags r:id="rId1"/>
    </p:custDataLst>
    <p:extLst>
      <p:ext uri="{BB962C8B-B14F-4D97-AF65-F5344CB8AC3E}">
        <p14:creationId xmlns:p14="http://schemas.microsoft.com/office/powerpoint/2010/main" val="31910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1709738"/>
            <a:ext cx="11472013" cy="3609846"/>
          </a:xfrm>
        </p:spPr>
        <p:txBody>
          <a:bodyPr anchor="ctr">
            <a:normAutofit/>
          </a:bodyPr>
          <a:lstStyle>
            <a:lvl1pPr>
              <a:spcBef>
                <a:spcPts val="0"/>
              </a:spcBef>
              <a:spcAft>
                <a:spcPts val="0"/>
              </a:spcAft>
              <a:defRPr sz="4000">
                <a:solidFill>
                  <a:schemeClr val="bg1"/>
                </a:solidFill>
                <a:latin typeface="Amazon Ember Display Heavy"/>
              </a:defRPr>
            </a:lvl1pPr>
          </a:lstStyle>
          <a:p>
            <a:r>
              <a:rPr lang="en-US" dirty="0"/>
              <a:t>“Enter quote”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365760" y="5319584"/>
            <a:ext cx="11472013" cy="770066"/>
          </a:xfrm>
        </p:spPr>
        <p:txBody>
          <a:bodyPr/>
          <a:lstStyle>
            <a:lvl1pPr marL="0" indent="0">
              <a:spcBef>
                <a:spcPts val="0"/>
              </a:spcBef>
              <a:spcAft>
                <a:spcPts val="0"/>
              </a:spcAft>
              <a:buNone/>
              <a:defRPr sz="2800">
                <a:solidFill>
                  <a:schemeClr val="bg1"/>
                </a:solidFill>
              </a:defRPr>
            </a:lvl1pPr>
          </a:lstStyle>
          <a:p>
            <a:r>
              <a:rPr lang="en-US" dirty="0"/>
              <a:t>Attribution</a:t>
            </a:r>
          </a:p>
        </p:txBody>
      </p:sp>
      <p:pic>
        <p:nvPicPr>
          <p:cNvPr id="6" name="Copyright2">
            <a:extLst>
              <a:ext uri="{FF2B5EF4-FFF2-40B4-BE49-F238E27FC236}">
                <a16:creationId xmlns:a16="http://schemas.microsoft.com/office/drawing/2014/main" id="{7D4186D3-C2B3-4D1D-8DF1-801C1A413D21}"/>
              </a:ext>
              <a:ext uri="{C183D7F6-B498-43B3-948B-1728B52AA6E4}">
                <adec:decorative xmlns:adec="http://schemas.microsoft.com/office/drawing/2017/decorative" xmlns="" val="1"/>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extLst>
      <p:ext uri="{BB962C8B-B14F-4D97-AF65-F5344CB8AC3E}">
        <p14:creationId xmlns:p14="http://schemas.microsoft.com/office/powerpoint/2010/main" val="1218612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rvice intro">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0"/>
              </a:spcBef>
              <a:spcAft>
                <a:spcPts val="1200"/>
              </a:spcAft>
              <a:defRPr>
                <a:solidFill>
                  <a:srgbClr val="232F3E"/>
                </a:solidFill>
              </a:defRPr>
            </a:lvl1pPr>
            <a:lvl2pPr marL="457200" indent="-228600">
              <a:lnSpc>
                <a:spcPct val="100000"/>
              </a:lnSpc>
              <a:spcBef>
                <a:spcPts val="0"/>
              </a:spcBef>
              <a:spcAft>
                <a:spcPts val="1200"/>
              </a:spcAft>
              <a:defRPr>
                <a:solidFill>
                  <a:srgbClr val="232F3E"/>
                </a:solidFill>
              </a:defRPr>
            </a:lvl2pPr>
            <a:lvl3pPr marL="682625" indent="-228600">
              <a:lnSpc>
                <a:spcPct val="100000"/>
              </a:lnSpc>
              <a:spcBef>
                <a:spcPts val="0"/>
              </a:spcBef>
              <a:spcAft>
                <a:spcPts val="1200"/>
              </a:spcAft>
              <a:defRPr>
                <a:solidFill>
                  <a:srgbClr val="232F3E"/>
                </a:solidFill>
              </a:defRPr>
            </a:lvl3pPr>
            <a:lvl4pPr marL="914400" indent="-228600">
              <a:lnSpc>
                <a:spcPct val="100000"/>
              </a:lnSpc>
              <a:spcBef>
                <a:spcPts val="0"/>
              </a:spcBef>
              <a:spcAft>
                <a:spcPts val="1200"/>
              </a:spcAft>
              <a:defRPr>
                <a:solidFill>
                  <a:srgbClr val="232F3E"/>
                </a:solidFill>
              </a:defRPr>
            </a:lvl4pPr>
            <a:lvl5pPr marL="1146175" indent="-228600">
              <a:lnSpc>
                <a:spcPct val="100000"/>
              </a:lnSpc>
              <a:spcBef>
                <a:spcPts val="0"/>
              </a:spcBef>
              <a:spcAft>
                <a:spcPts val="1200"/>
              </a:spcAft>
              <a:defRPr>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xmlns="" val="1"/>
              </a:ext>
            </a:extLst>
          </p:cNvPr>
          <p:cNvSpPr>
            <a:spLocks noGrp="1" noChangeAspect="1"/>
          </p:cNvSpPr>
          <p:nvPr>
            <p:ph type="pic" idx="22" hasCustomPrompt="1"/>
          </p:nvPr>
        </p:nvSpPr>
        <p:spPr>
          <a:xfrm>
            <a:off x="8951074" y="2423160"/>
            <a:ext cx="2011680" cy="201168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23827477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cademyQuestion">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0" y="185995"/>
            <a:ext cx="12192000" cy="535531"/>
          </a:xfrm>
        </p:spPr>
        <p:txBody>
          <a:bodyPr wrap="square" lIns="182880" rIns="182880">
            <a:spAutoFit/>
          </a:bodyPr>
          <a:lstStyle>
            <a:lvl1pPr>
              <a:lnSpc>
                <a:spcPct val="90000"/>
              </a:lnSpc>
              <a:spcAft>
                <a:spcPts val="0"/>
              </a:spcAft>
              <a:defRPr sz="3200">
                <a:solidFill>
                  <a:srgbClr val="232F3E"/>
                </a:solidFill>
                <a:latin typeface="Amazon Ember Display Heavy"/>
              </a:defRPr>
            </a:lvl1pPr>
          </a:lstStyle>
          <a:p>
            <a:r>
              <a:rPr lang="en-US" dirty="0"/>
              <a:t>Title and text column</a:t>
            </a:r>
          </a:p>
        </p:txBody>
      </p:sp>
      <p:sp>
        <p:nvSpPr>
          <p:cNvPr id="7" name="Text Placeholder 6">
            <a:extLst>
              <a:ext uri="{FF2B5EF4-FFF2-40B4-BE49-F238E27FC236}">
                <a16:creationId xmlns:a16="http://schemas.microsoft.com/office/drawing/2014/main" id="{4F12F17D-55AD-4982-8FE2-C0E80D143499}"/>
              </a:ext>
            </a:extLst>
          </p:cNvPr>
          <p:cNvSpPr>
            <a:spLocks noGrp="1"/>
          </p:cNvSpPr>
          <p:nvPr>
            <p:ph type="body" sz="quarter" idx="98" hasCustomPrompt="1"/>
          </p:nvPr>
        </p:nvSpPr>
        <p:spPr>
          <a:xfrm>
            <a:off x="0" y="721526"/>
            <a:ext cx="12192000" cy="1463040"/>
          </a:xfrm>
          <a:solidFill>
            <a:schemeClr val="accent1"/>
          </a:solidFill>
        </p:spPr>
        <p:txBody>
          <a:bodyPr lIns="182880" tIns="91440" rIns="182880" bIns="91440">
            <a:noAutofit/>
          </a:bodyPr>
          <a:lstStyle>
            <a:lvl1pPr marL="0" indent="0">
              <a:lnSpc>
                <a:spcPct val="100000"/>
              </a:lnSpc>
              <a:spcAft>
                <a:spcPts val="600"/>
              </a:spcAft>
              <a:buNone/>
              <a:defRPr sz="1600">
                <a:solidFill>
                  <a:schemeClr val="bg1"/>
                </a:solidFill>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US" dirty="0"/>
              <a:t>Enter question text here</a:t>
            </a:r>
          </a:p>
        </p:txBody>
      </p:sp>
    </p:spTree>
    <p:custDataLst>
      <p:tags r:id="rId1"/>
    </p:custDataLst>
    <p:extLst>
      <p:ext uri="{BB962C8B-B14F-4D97-AF65-F5344CB8AC3E}">
        <p14:creationId xmlns:p14="http://schemas.microsoft.com/office/powerpoint/2010/main" val="85658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930176A1-BCF0-4712-97A6-6B495F55390B}" type="slidenum">
              <a:rPr lang="en-US" smtClean="0"/>
              <a:pPr/>
              <a:t>‹#›</a:t>
            </a:fld>
            <a:endParaRPr lang="en-US" dirty="0"/>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xmlns=""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content</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1200"/>
              </a:spcAft>
              <a:defRPr sz="2800">
                <a:solidFill>
                  <a:srgbClr val="232F3E"/>
                </a:solidFill>
                <a:latin typeface="+mn-lt"/>
              </a:defRPr>
            </a:lvl1pPr>
            <a:lvl2pPr marL="457200" indent="-228600">
              <a:lnSpc>
                <a:spcPct val="100000"/>
              </a:lnSpc>
              <a:spcAft>
                <a:spcPts val="1200"/>
              </a:spcAft>
              <a:defRPr sz="2400">
                <a:solidFill>
                  <a:srgbClr val="232F3E"/>
                </a:solidFill>
                <a:latin typeface="+mn-lt"/>
              </a:defRPr>
            </a:lvl2pPr>
            <a:lvl3pPr marL="684213" indent="-228600">
              <a:lnSpc>
                <a:spcPct val="100000"/>
              </a:lnSpc>
              <a:spcAft>
                <a:spcPts val="1200"/>
              </a:spcAft>
              <a:defRPr sz="2000">
                <a:solidFill>
                  <a:srgbClr val="232F3E"/>
                </a:solidFill>
                <a:latin typeface="+mn-lt"/>
              </a:defRPr>
            </a:lvl3pPr>
            <a:lvl4pPr marL="914400" indent="-228600">
              <a:lnSpc>
                <a:spcPct val="100000"/>
              </a:lnSpc>
              <a:spcAft>
                <a:spcPts val="1200"/>
              </a:spcAft>
              <a:defRPr sz="1800">
                <a:solidFill>
                  <a:srgbClr val="232F3E"/>
                </a:solidFill>
                <a:latin typeface="+mn-lt"/>
              </a:defRPr>
            </a:lvl4pPr>
            <a:lvl5pPr marL="1144588" indent="-228600">
              <a:lnSpc>
                <a:spcPct val="100000"/>
              </a:lnSpc>
              <a:spcAft>
                <a:spcPts val="1200"/>
              </a:spcAft>
              <a:defRPr sz="1800">
                <a:solidFill>
                  <a:srgbClr val="232F3E"/>
                </a:solidFill>
                <a:latin typeface="+mn-lt"/>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6" name="Copyright1">
            <a:extLst>
              <a:ext uri="{FF2B5EF4-FFF2-40B4-BE49-F238E27FC236}">
                <a16:creationId xmlns:a16="http://schemas.microsoft.com/office/drawing/2014/main" id="{0BBBF875-E0E3-4837-9CCC-88E0DAFE277C}"/>
              </a:ext>
              <a:ext uri="{C183D7F6-B498-43B3-948B-1728B52AA6E4}">
                <adec:decorative xmlns:adec="http://schemas.microsoft.com/office/drawing/2017/decorative" xmlns=""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6009640" y="6446520"/>
            <a:ext cx="4610100" cy="311150"/>
          </a:xfrm>
          <a:prstGeom prst="rect">
            <a:avLst/>
          </a:prstGeom>
        </p:spPr>
      </p:pic>
    </p:spTree>
    <p:custDataLst>
      <p:tags r:id="rId1"/>
    </p:custDataLst>
    <p:extLst>
      <p:ext uri="{BB962C8B-B14F-4D97-AF65-F5344CB8AC3E}">
        <p14:creationId xmlns:p14="http://schemas.microsoft.com/office/powerpoint/2010/main" val="252647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hank You">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E52B1449-9D22-45E9-8E29-DD9653749C2D}"/>
              </a:ext>
            </a:extLst>
          </p:cNvPr>
          <p:cNvSpPr>
            <a:spLocks noGrp="1"/>
          </p:cNvSpPr>
          <p:nvPr>
            <p:ph type="title" idx="1" hasCustomPrompt="1"/>
          </p:nvPr>
        </p:nvSpPr>
        <p:spPr>
          <a:xfrm>
            <a:off x="457200" y="1256247"/>
            <a:ext cx="7998031" cy="4049824"/>
          </a:xfrm>
        </p:spPr>
        <p:txBody>
          <a:bodyPr anchor="ctr">
            <a:noAutofit/>
          </a:bodyPr>
          <a:lstStyle>
            <a:lvl1pPr>
              <a:lnSpc>
                <a:spcPct val="100000"/>
              </a:lnSpc>
              <a:spcBef>
                <a:spcPts val="0"/>
              </a:spcBef>
              <a:defRPr sz="4400">
                <a:solidFill>
                  <a:schemeClr val="bg1"/>
                </a:solidFill>
                <a:latin typeface="Amazon Ember Display Heavy"/>
              </a:defRPr>
            </a:lvl1pPr>
          </a:lstStyle>
          <a:p>
            <a:r>
              <a:rPr lang="en-US" dirty="0"/>
              <a:t>Thank you text</a:t>
            </a:r>
          </a:p>
        </p:txBody>
      </p:sp>
      <p:sp>
        <p:nvSpPr>
          <p:cNvPr id="2" name="Corrections text">
            <a:extLst>
              <a:ext uri="{FF2B5EF4-FFF2-40B4-BE49-F238E27FC236}">
                <a16:creationId xmlns:a16="http://schemas.microsoft.com/office/drawing/2014/main" id="{6A373FD5-C6D5-4BB3-B1C2-AF88C1A95E05}"/>
              </a:ext>
            </a:extLst>
          </p:cNvPr>
          <p:cNvSpPr>
            <a:spLocks noGrp="1"/>
          </p:cNvSpPr>
          <p:nvPr>
            <p:ph type="body" idx="2" hasCustomPrompt="1"/>
          </p:nvPr>
        </p:nvSpPr>
        <p:spPr>
          <a:xfrm>
            <a:off x="457200" y="5305425"/>
            <a:ext cx="7997825" cy="1141413"/>
          </a:xfrm>
        </p:spPr>
        <p:txBody>
          <a:bodyPr>
            <a:noAutofit/>
          </a:bodyPr>
          <a:lstStyle>
            <a:lvl1pPr marL="0" indent="0">
              <a:lnSpc>
                <a:spcPct val="100000"/>
              </a:lnSpc>
              <a:spcBef>
                <a:spcPts val="0"/>
              </a:spcBef>
              <a:spcAft>
                <a:spcPts val="0"/>
              </a:spcAft>
              <a:buClrTx/>
              <a:buSzTx/>
              <a:buFontTx/>
              <a:buNone/>
              <a:tabLst/>
              <a:defRPr lang="en-US" b="0" cap="none" spc="0" baseline="0">
                <a:ln>
                  <a:noFill/>
                </a:ln>
                <a:solidFill>
                  <a:schemeClr val="bg1"/>
                </a:solidFill>
                <a:effectLst/>
              </a:defRPr>
            </a:lvl1pPr>
            <a:lvl2pPr marL="457200" indent="0">
              <a:buNone/>
              <a:defRPr sz="2000">
                <a:solidFill>
                  <a:schemeClr val="bg2"/>
                </a:solidFill>
              </a:defRPr>
            </a:lvl2pPr>
            <a:lvl3pPr marL="914400" indent="0">
              <a:buNone/>
              <a:defRPr sz="1800">
                <a:solidFill>
                  <a:schemeClr val="bg2"/>
                </a:solidFill>
              </a:defRPr>
            </a:lvl3pPr>
            <a:lvl4pPr marL="1371600" indent="0">
              <a:buNone/>
              <a:defRPr sz="1600">
                <a:solidFill>
                  <a:schemeClr val="bg2"/>
                </a:solidFill>
              </a:defRPr>
            </a:lvl4pPr>
            <a:lvl5pPr marL="1828800" indent="0">
              <a:buNone/>
              <a:defRPr sz="1600">
                <a:solidFill>
                  <a:schemeClr val="bg2"/>
                </a:solidFill>
              </a:defRPr>
            </a:lvl5pPr>
          </a:lstStyle>
          <a:p>
            <a:pPr marL="0" indent="0">
              <a:lnSpc>
                <a:spcPct val="100000"/>
              </a:lnSpc>
              <a:spcBef>
                <a:spcPts val="0"/>
              </a:spcBef>
              <a:spcAft>
                <a:spcPts val="0"/>
              </a:spcAft>
              <a:buClrTx/>
              <a:buSzTx/>
              <a:buFontTx/>
              <a:buNone/>
              <a:tabLst/>
              <a:defRPr/>
            </a:pPr>
            <a:r>
              <a:rPr lang="en-US" sz="1800" dirty="0">
                <a:solidFill>
                  <a:srgbClr val="F1F3F3"/>
                </a:solidFill>
              </a:rPr>
              <a:t>Type: Corrections, feedback, or other questions? </a:t>
            </a:r>
            <a:br>
              <a:rPr lang="en-US" sz="1800" dirty="0">
                <a:solidFill>
                  <a:srgbClr val="F1F3F3"/>
                </a:solidFill>
              </a:rPr>
            </a:br>
            <a:r>
              <a:rPr lang="en-US" sz="1800" dirty="0">
                <a:solidFill>
                  <a:srgbClr val="F1F3F3"/>
                </a:solidFill>
              </a:rPr>
              <a:t>Contact us at https://support.aws.amazon.com/#/contacts/aws-academy.</a:t>
            </a:r>
          </a:p>
        </p:txBody>
      </p:sp>
      <p:pic>
        <p:nvPicPr>
          <p:cNvPr id="6" name="Copyright1">
            <a:extLst>
              <a:ext uri="{FF2B5EF4-FFF2-40B4-BE49-F238E27FC236}">
                <a16:creationId xmlns:a16="http://schemas.microsoft.com/office/drawing/2014/main" id="{872813F7-982A-459F-982C-723833FAAEAB}"/>
              </a:ext>
              <a:ext uri="{C183D7F6-B498-43B3-948B-1728B52AA6E4}">
                <adec:decorative xmlns:adec="http://schemas.microsoft.com/office/drawing/2017/decorative" xmlns=""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custDataLst>
      <p:tags r:id="rId1"/>
    </p:custDataLst>
    <p:extLst>
      <p:ext uri="{BB962C8B-B14F-4D97-AF65-F5344CB8AC3E}">
        <p14:creationId xmlns:p14="http://schemas.microsoft.com/office/powerpoint/2010/main" val="418319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lnSpc>
                <a:spcPct val="90000"/>
              </a:lnSpc>
              <a:spcAft>
                <a:spcPts val="0"/>
              </a:spcAft>
              <a:defRPr>
                <a:solidFill>
                  <a:srgbClr val="232F3E"/>
                </a:solidFill>
                <a:latin typeface="Amazon Ember Display Heavy"/>
              </a:defRPr>
            </a:lvl1pPr>
          </a:lstStyle>
          <a:p>
            <a:r>
              <a:rPr lang="en-US" dirty="0"/>
              <a:t>Title and text column</a:t>
            </a:r>
          </a:p>
        </p:txBody>
      </p:sp>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xmlns=""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097280"/>
            <a:ext cx="11466576" cy="5330952"/>
          </a:xfrm>
        </p:spPr>
        <p:txBody>
          <a:bodyPr>
            <a:normAutofit/>
          </a:bodyPr>
          <a:lstStyle>
            <a:lvl1pPr>
              <a:lnSpc>
                <a:spcPct val="100000"/>
              </a:lnSpc>
              <a:spcBef>
                <a:spcPts val="0"/>
              </a:spcBef>
              <a:spcAft>
                <a:spcPts val="1200"/>
              </a:spcAft>
              <a:defRPr>
                <a:solidFill>
                  <a:srgbClr val="232F3E"/>
                </a:solidFill>
              </a:defRPr>
            </a:lvl1pPr>
            <a:lvl2pPr marL="457200" indent="-228600">
              <a:lnSpc>
                <a:spcPct val="100000"/>
              </a:lnSpc>
              <a:spcBef>
                <a:spcPts val="0"/>
              </a:spcBef>
              <a:spcAft>
                <a:spcPts val="1200"/>
              </a:spcAft>
              <a:defRPr>
                <a:solidFill>
                  <a:srgbClr val="232F3E"/>
                </a:solidFill>
              </a:defRPr>
            </a:lvl2pPr>
            <a:lvl3pPr marL="682625" indent="-228600">
              <a:lnSpc>
                <a:spcPct val="100000"/>
              </a:lnSpc>
              <a:spcBef>
                <a:spcPts val="0"/>
              </a:spcBef>
              <a:spcAft>
                <a:spcPts val="1200"/>
              </a:spcAft>
              <a:defRPr>
                <a:solidFill>
                  <a:srgbClr val="232F3E"/>
                </a:solidFill>
              </a:defRPr>
            </a:lvl3pPr>
            <a:lvl4pPr marL="914400" indent="-228600">
              <a:lnSpc>
                <a:spcPct val="100000"/>
              </a:lnSpc>
              <a:spcBef>
                <a:spcPts val="0"/>
              </a:spcBef>
              <a:spcAft>
                <a:spcPts val="1200"/>
              </a:spcAft>
              <a:defRPr>
                <a:solidFill>
                  <a:srgbClr val="232F3E"/>
                </a:solidFill>
              </a:defRPr>
            </a:lvl4pPr>
            <a:lvl5pPr marL="1146175" indent="-228600">
              <a:lnSpc>
                <a:spcPct val="100000"/>
              </a:lnSpc>
              <a:spcBef>
                <a:spcPts val="0"/>
              </a:spcBef>
              <a:spcAft>
                <a:spcPts val="1200"/>
              </a:spcAft>
              <a:defRPr>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650170407"/>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3.png"/><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2.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3.svg"/><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3">
            <a:lum/>
          </a:blip>
          <a:srcRect/>
          <a:stretch>
            <a:fillRect/>
          </a:stretch>
        </a:blipFill>
        <a:effectLst/>
      </p:bgPr>
    </p:bg>
    <p:spTree>
      <p:nvGrpSpPr>
        <p:cNvPr id="1" name=""/>
        <p:cNvGrpSpPr/>
        <p:nvPr/>
      </p:nvGrpSpPr>
      <p:grpSpPr>
        <a:xfrm>
          <a:off x="0" y="0"/>
          <a:ext cx="0" cy="0"/>
          <a:chOff x="0" y="0"/>
          <a:chExt cx="0" cy="0"/>
        </a:xfrm>
      </p:grpSpPr>
      <p:sp>
        <p:nvSpPr>
          <p:cNvPr id="89" name="Slide Number">
            <a:extLst>
              <a:ext uri="{FF2B5EF4-FFF2-40B4-BE49-F238E27FC236}">
                <a16:creationId xmlns:a16="http://schemas.microsoft.com/office/drawing/2014/main" id="{A07A00D0-EC0A-44D2-9309-40C08E7F67D5}"/>
              </a:ext>
            </a:extLst>
          </p:cNvPr>
          <p:cNvSpPr>
            <a:spLocks noGrp="1"/>
          </p:cNvSpPr>
          <p:nvPr>
            <p:ph type="sldNum" idx="89"/>
          </p:nvPr>
        </p:nvSpPr>
        <p:spPr>
          <a:xfrm>
            <a:off x="11466576" y="6446520"/>
            <a:ext cx="484632" cy="228600"/>
          </a:xfrm>
          <a:prstGeom prst="rect">
            <a:avLst/>
          </a:prstGeom>
        </p:spPr>
        <p:txBody>
          <a:bodyPr vert="horz" lIns="0" tIns="0" rIns="0" bIns="0" rtlCol="0" anchor="ctr"/>
          <a:lstStyle>
            <a:lvl1pPr algn="r">
              <a:defRPr sz="1200">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95BD4D1B-B3EB-4C0C-8CE3-A35C1F88F6BC}"/>
              </a:ext>
            </a:extLst>
          </p:cNvPr>
          <p:cNvSpPr>
            <a:spLocks noGrp="1"/>
          </p:cNvSpPr>
          <p:nvPr>
            <p:ph type="title" idx="1"/>
          </p:nvPr>
        </p:nvSpPr>
        <p:spPr>
          <a:xfrm>
            <a:off x="365760" y="301752"/>
            <a:ext cx="11567160" cy="731520"/>
          </a:xfrm>
          <a:prstGeom prst="rect">
            <a:avLst/>
          </a:prstGeom>
        </p:spPr>
        <p:txBody>
          <a:bodyPr vert="horz" lIns="91440" tIns="45720" rIns="91440" bIns="45720" rtlCol="0" anchor="ctr">
            <a:normAutofit/>
          </a:bodyPr>
          <a:lstStyle/>
          <a:p>
            <a:r>
              <a:rPr lang="en-US" dirty="0"/>
              <a:t>Click to edit Master title style</a:t>
            </a:r>
          </a:p>
        </p:txBody>
      </p:sp>
      <p:sp>
        <p:nvSpPr>
          <p:cNvPr id="2" name="Content">
            <a:extLst>
              <a:ext uri="{FF2B5EF4-FFF2-40B4-BE49-F238E27FC236}">
                <a16:creationId xmlns:a16="http://schemas.microsoft.com/office/drawing/2014/main" id="{3AF961A5-759C-41EF-B858-64D5160112BA}"/>
              </a:ext>
            </a:extLst>
          </p:cNvPr>
          <p:cNvSpPr>
            <a:spLocks noGrp="1"/>
          </p:cNvSpPr>
          <p:nvPr>
            <p:ph type="body" idx="2"/>
          </p:nvPr>
        </p:nvSpPr>
        <p:spPr>
          <a:xfrm>
            <a:off x="365760" y="1143000"/>
            <a:ext cx="11567160" cy="5294376"/>
          </a:xfrm>
          <a:prstGeom prst="rect">
            <a:avLst/>
          </a:prstGeom>
        </p:spPr>
        <p:txBody>
          <a:bodyPr vert="horz" lIns="91440" tIns="45720" rIns="91440" bIns="45720" rtlCol="0">
            <a:normAutofit/>
          </a:bodyPr>
          <a:lstStyle/>
          <a:p>
            <a:pPr marL="230188" lvl="0" indent="-230188" defTabSz="228600">
              <a:lnSpc>
                <a:spcPct val="100000"/>
              </a:lnSpc>
              <a:spcBef>
                <a:spcPts val="500"/>
              </a:spcBef>
              <a:spcAft>
                <a:spcPts val="600"/>
              </a:spcAft>
              <a:buFont typeface="Amazon Ember Display"/>
            </a:pPr>
            <a:r>
              <a:rPr lang="en-US" dirty="0"/>
              <a:t>Edit Master text styles</a:t>
            </a:r>
          </a:p>
          <a:p>
            <a:pPr marL="457200" lvl="1" indent="-230188" defTabSz="228600">
              <a:lnSpc>
                <a:spcPct val="100000"/>
              </a:lnSpc>
              <a:spcAft>
                <a:spcPts val="600"/>
              </a:spcAft>
              <a:buFont typeface="Amazon Ember Display"/>
            </a:pPr>
            <a:r>
              <a:rPr lang="en-US" dirty="0"/>
              <a:t>Second level</a:t>
            </a:r>
          </a:p>
          <a:p>
            <a:pPr marL="685800" lvl="2" indent="-230188" defTabSz="228600">
              <a:lnSpc>
                <a:spcPct val="100000"/>
              </a:lnSpc>
              <a:spcAft>
                <a:spcPts val="600"/>
              </a:spcAft>
              <a:buFont typeface="Amazon Ember Display"/>
            </a:pPr>
            <a:r>
              <a:rPr lang="en-US" dirty="0"/>
              <a:t>Third level</a:t>
            </a:r>
          </a:p>
          <a:p>
            <a:pPr marL="914400" lvl="3" indent="-230188" defTabSz="228600">
              <a:lnSpc>
                <a:spcPct val="100000"/>
              </a:lnSpc>
              <a:spcAft>
                <a:spcPts val="600"/>
              </a:spcAft>
              <a:buFont typeface="Amazon Ember Display"/>
            </a:pPr>
            <a:r>
              <a:rPr lang="en-US" dirty="0"/>
              <a:t>Fourth level</a:t>
            </a:r>
          </a:p>
          <a:p>
            <a:pPr marL="1143000" lvl="4" indent="-230188" defTabSz="228600">
              <a:lnSpc>
                <a:spcPct val="100000"/>
              </a:lnSpc>
              <a:spcAft>
                <a:spcPts val="600"/>
              </a:spcAft>
              <a:buFont typeface="Amazon Ember Display"/>
            </a:pPr>
            <a:r>
              <a:rPr lang="en-US" dirty="0"/>
              <a:t>Fifth level</a:t>
            </a:r>
          </a:p>
        </p:txBody>
      </p:sp>
      <p:pic>
        <p:nvPicPr>
          <p:cNvPr id="98" name="AWS Logo">
            <a:extLst>
              <a:ext uri="{FF2B5EF4-FFF2-40B4-BE49-F238E27FC236}">
                <a16:creationId xmlns:a16="http://schemas.microsoft.com/office/drawing/2014/main" id="{9E7E1626-AACF-488B-8999-ACEC2A595C0B}"/>
              </a:ext>
              <a:ext uri="{C183D7F6-B498-43B3-948B-1728B52AA6E4}">
                <adec:decorative xmlns:adec="http://schemas.microsoft.com/office/drawing/2017/decorative" xmlns="" val="1"/>
              </a:ext>
            </a:extLst>
          </p:cNvPr>
          <p:cNvPicPr>
            <a:picLocks noChangeAspect="1"/>
          </p:cNvPicPr>
          <p:nvPr/>
        </p:nvPicPr>
        <p:blipFill>
          <a:blip r:embed="rId64">
            <a:extLst>
              <a:ext uri="{96DAC541-7B7A-43D3-8B79-37D633B846F1}">
                <asvg:svgBlip xmlns:asvg="http://schemas.microsoft.com/office/drawing/2016/SVG/main" xmlns="" r:embed="rId65"/>
              </a:ext>
            </a:extLst>
          </a:blip>
          <a:stretch>
            <a:fillRect/>
          </a:stretch>
        </p:blipFill>
        <p:spPr>
          <a:xfrm>
            <a:off x="243599" y="6445721"/>
            <a:ext cx="366979" cy="219456"/>
          </a:xfrm>
          <a:prstGeom prst="rect">
            <a:avLst/>
          </a:prstGeom>
        </p:spPr>
      </p:pic>
      <p:pic>
        <p:nvPicPr>
          <p:cNvPr id="6" name="Copyright1">
            <a:extLst>
              <a:ext uri="{FF2B5EF4-FFF2-40B4-BE49-F238E27FC236}">
                <a16:creationId xmlns:a16="http://schemas.microsoft.com/office/drawing/2014/main" id="{C320C759-D5D0-424F-9E65-06BA1C6E83D1}"/>
              </a:ext>
              <a:ext uri="{C183D7F6-B498-43B3-948B-1728B52AA6E4}">
                <adec:decorative xmlns:adec="http://schemas.microsoft.com/office/drawing/2017/decorative" xmlns="" val="1"/>
              </a:ext>
            </a:extLst>
          </p:cNvPr>
          <p:cNvPicPr>
            <a:picLocks/>
          </p:cNvPicPr>
          <p:nvPr userDrawn="1"/>
        </p:nvPicPr>
        <p:blipFill>
          <a:blip r:embed="rId66">
            <a:extLst>
              <a:ext uri="{28A0092B-C50C-407E-A947-70E740481C1C}">
                <a14:useLocalDpi xmlns:a14="http://schemas.microsoft.com/office/drawing/2010/main" val="0"/>
              </a:ext>
            </a:extLst>
          </a:blip>
          <a:stretch>
            <a:fillRect/>
          </a:stretch>
        </p:blipFill>
        <p:spPr>
          <a:xfrm>
            <a:off x="3787140" y="6446520"/>
            <a:ext cx="4610100" cy="311150"/>
          </a:xfrm>
          <a:prstGeom prst="rect">
            <a:avLst/>
          </a:prstGeom>
        </p:spPr>
      </p:pic>
    </p:spTree>
    <p:extLst>
      <p:ext uri="{BB962C8B-B14F-4D97-AF65-F5344CB8AC3E}">
        <p14:creationId xmlns:p14="http://schemas.microsoft.com/office/powerpoint/2010/main" val="1510290783"/>
      </p:ext>
    </p:extLst>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319" r:id="rId7"/>
    <p:sldLayoutId id="2147484267" r:id="rId8"/>
    <p:sldLayoutId id="2147484268" r:id="rId9"/>
    <p:sldLayoutId id="2147484269" r:id="rId10"/>
    <p:sldLayoutId id="2147484270" r:id="rId11"/>
    <p:sldLayoutId id="2147484271" r:id="rId12"/>
    <p:sldLayoutId id="2147484272" r:id="rId13"/>
    <p:sldLayoutId id="2147484273" r:id="rId14"/>
    <p:sldLayoutId id="2147484274" r:id="rId15"/>
    <p:sldLayoutId id="2147484275" r:id="rId16"/>
    <p:sldLayoutId id="2147484276" r:id="rId17"/>
    <p:sldLayoutId id="2147484277" r:id="rId18"/>
    <p:sldLayoutId id="2147484278" r:id="rId19"/>
    <p:sldLayoutId id="2147484279" r:id="rId20"/>
    <p:sldLayoutId id="2147484280" r:id="rId21"/>
    <p:sldLayoutId id="2147484281" r:id="rId22"/>
    <p:sldLayoutId id="2147484282" r:id="rId23"/>
    <p:sldLayoutId id="2147484283" r:id="rId24"/>
    <p:sldLayoutId id="2147484284" r:id="rId25"/>
    <p:sldLayoutId id="2147484285" r:id="rId26"/>
    <p:sldLayoutId id="2147484286" r:id="rId27"/>
    <p:sldLayoutId id="2147484287" r:id="rId28"/>
    <p:sldLayoutId id="2147484288" r:id="rId29"/>
    <p:sldLayoutId id="2147484289" r:id="rId30"/>
    <p:sldLayoutId id="2147484290" r:id="rId31"/>
    <p:sldLayoutId id="2147484291" r:id="rId32"/>
    <p:sldLayoutId id="2147484292" r:id="rId33"/>
    <p:sldLayoutId id="2147484293" r:id="rId34"/>
    <p:sldLayoutId id="2147484294" r:id="rId35"/>
    <p:sldLayoutId id="2147484295" r:id="rId36"/>
    <p:sldLayoutId id="2147484296" r:id="rId37"/>
    <p:sldLayoutId id="2147484297" r:id="rId38"/>
    <p:sldLayoutId id="2147484298" r:id="rId39"/>
    <p:sldLayoutId id="2147484299" r:id="rId40"/>
    <p:sldLayoutId id="2147484300" r:id="rId41"/>
    <p:sldLayoutId id="2147484301" r:id="rId42"/>
    <p:sldLayoutId id="2147484302" r:id="rId43"/>
    <p:sldLayoutId id="2147484303" r:id="rId44"/>
    <p:sldLayoutId id="2147484304" r:id="rId45"/>
    <p:sldLayoutId id="2147484305" r:id="rId46"/>
    <p:sldLayoutId id="2147484306" r:id="rId47"/>
    <p:sldLayoutId id="2147484307" r:id="rId48"/>
    <p:sldLayoutId id="2147484308" r:id="rId49"/>
    <p:sldLayoutId id="2147484309" r:id="rId50"/>
    <p:sldLayoutId id="2147484310" r:id="rId51"/>
    <p:sldLayoutId id="2147484311" r:id="rId52"/>
    <p:sldLayoutId id="2147484312" r:id="rId53"/>
    <p:sldLayoutId id="2147484313" r:id="rId54"/>
    <p:sldLayoutId id="2147484314" r:id="rId55"/>
    <p:sldLayoutId id="2147484315" r:id="rId56"/>
    <p:sldLayoutId id="2147484316" r:id="rId57"/>
    <p:sldLayoutId id="2147483809" r:id="rId58"/>
    <p:sldLayoutId id="2147484317" r:id="rId59"/>
    <p:sldLayoutId id="2147484318" r:id="rId60"/>
    <p:sldLayoutId id="2147484320" r:id="rId61"/>
  </p:sldLayoutIdLst>
  <p:hf hdr="0" ftr="0" dt="0"/>
  <p:txStyles>
    <p:titleStyle>
      <a:lvl1pPr algn="l" defTabSz="914400" rtl="0" eaLnBrk="1" latinLnBrk="0" hangingPunct="1">
        <a:lnSpc>
          <a:spcPct val="90000"/>
        </a:lnSpc>
        <a:spcBef>
          <a:spcPct val="0"/>
        </a:spcBef>
        <a:buNone/>
        <a:defRPr sz="3600" kern="1200">
          <a:solidFill>
            <a:srgbClr val="232F3E"/>
          </a:solidFill>
          <a:latin typeface="Amazon Ember display"/>
        </a:defRPr>
      </a:lvl1pPr>
    </p:titleStyle>
    <p:bodyStyle>
      <a:lvl1pPr marL="228600" indent="-228600" algn="l" defTabSz="914400" rtl="0" eaLnBrk="1" latinLnBrk="0" hangingPunct="1">
        <a:lnSpc>
          <a:spcPct val="90000"/>
        </a:lnSpc>
        <a:spcBef>
          <a:spcPts val="0"/>
        </a:spcBef>
        <a:spcAft>
          <a:spcPts val="1200"/>
        </a:spcAft>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0"/>
        </a:spcBef>
        <a:spcAft>
          <a:spcPts val="1200"/>
        </a:spcAft>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0"/>
        </a:spcBef>
        <a:spcAft>
          <a:spcPts val="1200"/>
        </a:spcAft>
        <a:buFont typeface="Amazon Ember Display"/>
        <a:buChar char="•"/>
        <a:defRPr lang="en-US" sz="2000" kern="1200" dirty="0">
          <a:solidFill>
            <a:srgbClr val="232F3E"/>
          </a:solidFill>
          <a:latin typeface="Amazon Ember display"/>
        </a:defRPr>
      </a:lvl3pPr>
      <a:lvl4pPr marL="1600200" indent="-228600" algn="l" defTabSz="914400" rtl="0" eaLnBrk="1" latinLnBrk="0" hangingPunct="1">
        <a:lnSpc>
          <a:spcPct val="90000"/>
        </a:lnSpc>
        <a:spcBef>
          <a:spcPts val="0"/>
        </a:spcBef>
        <a:spcAft>
          <a:spcPts val="1200"/>
        </a:spcAft>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0"/>
        </a:spcBef>
        <a:spcAft>
          <a:spcPts val="1200"/>
        </a:spcAft>
        <a:buFont typeface="Amazon Ember Display"/>
        <a:buChar char="•"/>
        <a:defRPr lang="en-US" sz="18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p:bodyStyle>
    <p:otherStyle>
      <a:defPPr>
        <a:defRPr lang="en-US"/>
      </a:defPPr>
      <a:lvl1pPr marL="0" algn="l" defTabSz="914400" rtl="0" eaLnBrk="1" latinLnBrk="0" hangingPunct="1">
        <a:defRPr sz="1800" kern="1200">
          <a:solidFill>
            <a:schemeClr val="tx1"/>
          </a:solidFill>
          <a:latin typeface="Amazon Ember display"/>
        </a:defRPr>
      </a:lvl1pPr>
      <a:lvl2pPr marL="457200" algn="l" defTabSz="914400" rtl="0" eaLnBrk="1" latinLnBrk="0" hangingPunct="1">
        <a:defRPr sz="1800" kern="1200">
          <a:solidFill>
            <a:schemeClr val="tx1"/>
          </a:solidFill>
          <a:latin typeface="Amazon Ember display"/>
        </a:defRPr>
      </a:lvl2pPr>
      <a:lvl3pPr marL="914400" algn="l" defTabSz="914400" rtl="0" eaLnBrk="1" latinLnBrk="0" hangingPunct="1">
        <a:defRPr sz="1800" kern="1200">
          <a:solidFill>
            <a:schemeClr val="tx1"/>
          </a:solidFill>
          <a:latin typeface="Amazon Ember display"/>
        </a:defRPr>
      </a:lvl3pPr>
      <a:lvl4pPr marL="1371600" algn="l" defTabSz="914400" rtl="0" eaLnBrk="1" latinLnBrk="0" hangingPunct="1">
        <a:defRPr sz="1800" kern="1200">
          <a:solidFill>
            <a:schemeClr val="tx1"/>
          </a:solidFill>
          <a:latin typeface="Amazon Ember display"/>
        </a:defRPr>
      </a:lvl4pPr>
      <a:lvl5pPr marL="1828800" algn="l" defTabSz="914400" rtl="0" eaLnBrk="1" latinLnBrk="0" hangingPunct="1">
        <a:defRPr sz="1800" kern="1200">
          <a:solidFill>
            <a:schemeClr val="tx1"/>
          </a:solidFill>
          <a:latin typeface="Amazon Ember display"/>
        </a:defRPr>
      </a:lvl5pPr>
      <a:lvl6pPr marL="2286000" algn="l" defTabSz="914400" rtl="0" eaLnBrk="1" latinLnBrk="0" hangingPunct="1">
        <a:defRPr sz="1800" kern="1200">
          <a:solidFill>
            <a:schemeClr val="tx1"/>
          </a:solidFill>
          <a:latin typeface="Amazon Ember display"/>
        </a:defRPr>
      </a:lvl6pPr>
      <a:lvl7pPr marL="2743200" algn="l" defTabSz="914400" rtl="0" eaLnBrk="1" latinLnBrk="0" hangingPunct="1">
        <a:defRPr sz="1800" kern="1200">
          <a:solidFill>
            <a:schemeClr val="tx1"/>
          </a:solidFill>
          <a:latin typeface="Amazon Ember display"/>
        </a:defRPr>
      </a:lvl7pPr>
      <a:lvl8pPr marL="3200400" algn="l" defTabSz="914400" rtl="0" eaLnBrk="1" latinLnBrk="0" hangingPunct="1">
        <a:defRPr sz="1800" kern="1200">
          <a:solidFill>
            <a:schemeClr val="tx1"/>
          </a:solidFill>
          <a:latin typeface="Amazon Ember display"/>
        </a:defRPr>
      </a:lvl8pPr>
      <a:lvl9pPr marL="3657600" algn="l" defTabSz="914400" rtl="0" eaLnBrk="1" latinLnBrk="0" hangingPunct="1">
        <a:defRPr sz="1800" kern="1200">
          <a:solidFill>
            <a:schemeClr val="tx1"/>
          </a:solidFill>
          <a:latin typeface="Amazon Ember display"/>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4.xml"/><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a:extLst>
              <a:ext uri="{FF2B5EF4-FFF2-40B4-BE49-F238E27FC236}">
                <a16:creationId xmlns:a16="http://schemas.microsoft.com/office/drawing/2014/main" id="{C341766F-F436-46E9-A30C-DB5888AD0AA7}"/>
              </a:ext>
            </a:extLst>
          </p:cNvPr>
          <p:cNvSpPr>
            <a:spLocks noGrp="1"/>
          </p:cNvSpPr>
          <p:nvPr>
            <p:ph type="title" idx="1"/>
          </p:nvPr>
        </p:nvSpPr>
        <p:spPr/>
        <p:txBody>
          <a:bodyPr/>
          <a:lstStyle/>
          <a:p>
            <a:r>
              <a:rPr lang="en-US" dirty="0"/>
              <a:t>Academy Lab Projects – Showcase</a:t>
            </a:r>
          </a:p>
        </p:txBody>
      </p:sp>
      <p:sp>
        <p:nvSpPr>
          <p:cNvPr id="7" name="Text Placeholder 6">
            <a:extLst>
              <a:ext uri="{FF2B5EF4-FFF2-40B4-BE49-F238E27FC236}">
                <a16:creationId xmlns:a16="http://schemas.microsoft.com/office/drawing/2014/main" id="{2CAF2D29-2980-4EDA-AF88-15884666C42C}"/>
              </a:ext>
            </a:extLst>
          </p:cNvPr>
          <p:cNvSpPr>
            <a:spLocks noGrp="1"/>
          </p:cNvSpPr>
          <p:nvPr>
            <p:ph type="body" idx="2"/>
          </p:nvPr>
        </p:nvSpPr>
        <p:spPr>
          <a:xfrm>
            <a:off x="344774" y="2772919"/>
            <a:ext cx="5612681" cy="3148196"/>
          </a:xfrm>
        </p:spPr>
        <p:txBody>
          <a:bodyPr>
            <a:normAutofit fontScale="92500" lnSpcReduction="10000"/>
          </a:bodyPr>
          <a:lstStyle/>
          <a:p>
            <a:r>
              <a:rPr lang="en-US" dirty="0" smtClean="0"/>
              <a:t>Ran </a:t>
            </a:r>
            <a:r>
              <a:rPr lang="en-US" dirty="0" err="1" smtClean="0"/>
              <a:t>Almagor</a:t>
            </a:r>
            <a:r>
              <a:rPr lang="en-US" dirty="0" smtClean="0"/>
              <a:t> </a:t>
            </a:r>
            <a:endParaRPr lang="he-IL" dirty="0" smtClean="0"/>
          </a:p>
          <a:p>
            <a:r>
              <a:rPr lang="en-US" dirty="0" smtClean="0"/>
              <a:t>Roee </a:t>
            </a:r>
            <a:r>
              <a:rPr lang="en-US" dirty="0" err="1" smtClean="0"/>
              <a:t>Trebinovich</a:t>
            </a:r>
            <a:endParaRPr lang="en-US" dirty="0" smtClean="0"/>
          </a:p>
          <a:p>
            <a:r>
              <a:rPr lang="en-US" dirty="0" smtClean="0"/>
              <a:t>Michael Greenberg</a:t>
            </a:r>
          </a:p>
          <a:p>
            <a:endParaRPr lang="en-US" dirty="0"/>
          </a:p>
          <a:p>
            <a:r>
              <a:rPr lang="en-US" dirty="0"/>
              <a:t>Student Records Web Application on </a:t>
            </a:r>
            <a:r>
              <a:rPr lang="en-US" dirty="0" smtClean="0"/>
              <a:t>AWS</a:t>
            </a:r>
          </a:p>
          <a:p>
            <a:endParaRPr lang="en-US" dirty="0"/>
          </a:p>
          <a:p>
            <a:r>
              <a:rPr lang="he-IL" dirty="0" smtClean="0"/>
              <a:t>25</a:t>
            </a:r>
            <a:r>
              <a:rPr lang="en-US" dirty="0" smtClean="0"/>
              <a:t>.04.25</a:t>
            </a:r>
            <a:endParaRPr lang="en-US" dirty="0"/>
          </a:p>
        </p:txBody>
      </p:sp>
    </p:spTree>
    <p:extLst>
      <p:ext uri="{BB962C8B-B14F-4D97-AF65-F5344CB8AC3E}">
        <p14:creationId xmlns:p14="http://schemas.microsoft.com/office/powerpoint/2010/main" val="1293668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4A59E-034D-4036-9DDE-F026296C9AE2}"/>
              </a:ext>
            </a:extLst>
          </p:cNvPr>
          <p:cNvSpPr>
            <a:spLocks noGrp="1"/>
          </p:cNvSpPr>
          <p:nvPr>
            <p:ph type="sldNum" idx="97"/>
          </p:nvPr>
        </p:nvSpPr>
        <p:spPr/>
        <p:txBody>
          <a:bodyPr/>
          <a:lstStyle/>
          <a:p>
            <a:fld id="{4037B1B0-0345-4E15-985A-6BECCDBE474F}" type="slidenum">
              <a:rPr lang="en-US" smtClean="0"/>
              <a:pPr/>
              <a:t>2</a:t>
            </a:fld>
            <a:endParaRPr lang="en-US" dirty="0"/>
          </a:p>
        </p:txBody>
      </p:sp>
      <p:sp>
        <p:nvSpPr>
          <p:cNvPr id="3" name="Title 2">
            <a:extLst>
              <a:ext uri="{FF2B5EF4-FFF2-40B4-BE49-F238E27FC236}">
                <a16:creationId xmlns:a16="http://schemas.microsoft.com/office/drawing/2014/main" id="{3BE02FE7-A6FA-4689-A30C-628FCBC12A88}"/>
              </a:ext>
            </a:extLst>
          </p:cNvPr>
          <p:cNvSpPr>
            <a:spLocks noGrp="1"/>
          </p:cNvSpPr>
          <p:nvPr>
            <p:ph type="title" idx="1"/>
          </p:nvPr>
        </p:nvSpPr>
        <p:spPr/>
        <p:txBody>
          <a:bodyPr/>
          <a:lstStyle/>
          <a:p>
            <a:r>
              <a:rPr lang="en-US" dirty="0"/>
              <a:t>Business scenario overview</a:t>
            </a:r>
          </a:p>
        </p:txBody>
      </p:sp>
      <p:sp>
        <p:nvSpPr>
          <p:cNvPr id="4" name="Content Placeholder 3">
            <a:extLst>
              <a:ext uri="{FF2B5EF4-FFF2-40B4-BE49-F238E27FC236}">
                <a16:creationId xmlns:a16="http://schemas.microsoft.com/office/drawing/2014/main" id="{B13DCEF6-627B-4A3E-BC65-B749116E5CED}"/>
              </a:ext>
            </a:extLst>
          </p:cNvPr>
          <p:cNvSpPr>
            <a:spLocks noGrp="1"/>
          </p:cNvSpPr>
          <p:nvPr>
            <p:ph idx="2"/>
          </p:nvPr>
        </p:nvSpPr>
        <p:spPr/>
        <p:txBody>
          <a:bodyPr/>
          <a:lstStyle/>
          <a:p>
            <a:pPr marL="0" indent="0">
              <a:buNone/>
            </a:pPr>
            <a:r>
              <a:rPr lang="he-IL" b="1" dirty="0" smtClean="0"/>
              <a:t> </a:t>
            </a:r>
            <a:r>
              <a:rPr lang="en-US" b="1" dirty="0" smtClean="0"/>
              <a:t>Problem </a:t>
            </a:r>
            <a:endParaRPr lang="en-US" b="1" dirty="0"/>
          </a:p>
          <a:p>
            <a:r>
              <a:rPr lang="en-US" dirty="0"/>
              <a:t>The admissions website slows down or crashes during peak times, frustrating users and delaying applications. Migrating to AWS offers a scalable, reliable solution.</a:t>
            </a:r>
          </a:p>
          <a:p>
            <a:pPr marL="0" indent="0">
              <a:buNone/>
            </a:pPr>
            <a:r>
              <a:rPr lang="en-US" b="1" dirty="0"/>
              <a:t>Business Requirements</a:t>
            </a:r>
          </a:p>
          <a:p>
            <a:r>
              <a:rPr lang="en-US" dirty="0"/>
              <a:t>High availability</a:t>
            </a:r>
          </a:p>
          <a:p>
            <a:r>
              <a:rPr lang="en-US" dirty="0"/>
              <a:t>Auto scaling &amp; load balancing</a:t>
            </a:r>
          </a:p>
          <a:p>
            <a:r>
              <a:rPr lang="en-US" dirty="0"/>
              <a:t>Secure &amp; performant architecture</a:t>
            </a:r>
          </a:p>
          <a:p>
            <a:r>
              <a:rPr lang="en-US" dirty="0"/>
              <a:t>Cloud-based on AWS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859723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4A59E-034D-4036-9DDE-F026296C9AE2}"/>
              </a:ext>
            </a:extLst>
          </p:cNvPr>
          <p:cNvSpPr>
            <a:spLocks noGrp="1"/>
          </p:cNvSpPr>
          <p:nvPr>
            <p:ph type="sldNum" idx="97"/>
          </p:nvPr>
        </p:nvSpPr>
        <p:spPr/>
        <p:txBody>
          <a:bodyPr/>
          <a:lstStyle/>
          <a:p>
            <a:fld id="{4037B1B0-0345-4E15-985A-6BECCDBE474F}" type="slidenum">
              <a:rPr lang="en-US" smtClean="0"/>
              <a:pPr/>
              <a:t>3</a:t>
            </a:fld>
            <a:endParaRPr lang="en-US" dirty="0"/>
          </a:p>
        </p:txBody>
      </p:sp>
      <p:sp>
        <p:nvSpPr>
          <p:cNvPr id="3" name="Title 2">
            <a:extLst>
              <a:ext uri="{FF2B5EF4-FFF2-40B4-BE49-F238E27FC236}">
                <a16:creationId xmlns:a16="http://schemas.microsoft.com/office/drawing/2014/main" id="{3BE02FE7-A6FA-4689-A30C-628FCBC12A88}"/>
              </a:ext>
            </a:extLst>
          </p:cNvPr>
          <p:cNvSpPr>
            <a:spLocks noGrp="1"/>
          </p:cNvSpPr>
          <p:nvPr>
            <p:ph type="title" idx="1"/>
          </p:nvPr>
        </p:nvSpPr>
        <p:spPr/>
        <p:txBody>
          <a:bodyPr/>
          <a:lstStyle/>
          <a:p>
            <a:r>
              <a:rPr lang="en-US" dirty="0"/>
              <a:t>Solution overview</a:t>
            </a:r>
          </a:p>
        </p:txBody>
      </p:sp>
      <p:sp>
        <p:nvSpPr>
          <p:cNvPr id="4" name="Content Placeholder 3">
            <a:extLst>
              <a:ext uri="{FF2B5EF4-FFF2-40B4-BE49-F238E27FC236}">
                <a16:creationId xmlns:a16="http://schemas.microsoft.com/office/drawing/2014/main" id="{B13DCEF6-627B-4A3E-BC65-B749116E5CED}"/>
              </a:ext>
            </a:extLst>
          </p:cNvPr>
          <p:cNvSpPr>
            <a:spLocks noGrp="1"/>
          </p:cNvSpPr>
          <p:nvPr>
            <p:ph idx="2"/>
          </p:nvPr>
        </p:nvSpPr>
        <p:spPr/>
        <p:txBody>
          <a:bodyPr/>
          <a:lstStyle/>
          <a:p>
            <a:r>
              <a:rPr lang="en-US" dirty="0" smtClean="0"/>
              <a:t>Deployed </a:t>
            </a:r>
            <a:r>
              <a:rPr lang="en-US" dirty="0"/>
              <a:t>a student records web app to AWS for improved reliability and performance.</a:t>
            </a:r>
          </a:p>
          <a:p>
            <a:r>
              <a:rPr lang="en-US" dirty="0"/>
              <a:t>Used Auto Scaling and Load Balancer to handle peak traffic and ensure high availability.</a:t>
            </a:r>
          </a:p>
          <a:p>
            <a:r>
              <a:rPr lang="en-US" dirty="0"/>
              <a:t>RDS for secure database access, Secrets Manager for credentials, and EC2 for web servers.</a:t>
            </a:r>
          </a:p>
          <a:p>
            <a:r>
              <a:rPr lang="en-US" dirty="0"/>
              <a:t>Use cases: Students can view, add, edit, and delete records. Admins can manage application data.</a:t>
            </a:r>
          </a:p>
        </p:txBody>
      </p:sp>
    </p:spTree>
    <p:extLst>
      <p:ext uri="{BB962C8B-B14F-4D97-AF65-F5344CB8AC3E}">
        <p14:creationId xmlns:p14="http://schemas.microsoft.com/office/powerpoint/2010/main" val="6929304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4A59E-034D-4036-9DDE-F026296C9AE2}"/>
              </a:ext>
            </a:extLst>
          </p:cNvPr>
          <p:cNvSpPr>
            <a:spLocks noGrp="1"/>
          </p:cNvSpPr>
          <p:nvPr>
            <p:ph type="sldNum" idx="97"/>
          </p:nvPr>
        </p:nvSpPr>
        <p:spPr/>
        <p:txBody>
          <a:bodyPr/>
          <a:lstStyle/>
          <a:p>
            <a:fld id="{4037B1B0-0345-4E15-985A-6BECCDBE474F}" type="slidenum">
              <a:rPr lang="en-US" smtClean="0"/>
              <a:pPr/>
              <a:t>4</a:t>
            </a:fld>
            <a:endParaRPr lang="en-US" dirty="0"/>
          </a:p>
        </p:txBody>
      </p:sp>
      <p:sp>
        <p:nvSpPr>
          <p:cNvPr id="3" name="Title 2">
            <a:extLst>
              <a:ext uri="{FF2B5EF4-FFF2-40B4-BE49-F238E27FC236}">
                <a16:creationId xmlns:a16="http://schemas.microsoft.com/office/drawing/2014/main" id="{3BE02FE7-A6FA-4689-A30C-628FCBC12A88}"/>
              </a:ext>
            </a:extLst>
          </p:cNvPr>
          <p:cNvSpPr>
            <a:spLocks noGrp="1"/>
          </p:cNvSpPr>
          <p:nvPr>
            <p:ph type="title" idx="1"/>
          </p:nvPr>
        </p:nvSpPr>
        <p:spPr/>
        <p:txBody>
          <a:bodyPr/>
          <a:lstStyle/>
          <a:p>
            <a:r>
              <a:rPr lang="en-US" dirty="0"/>
              <a:t>Architecture diagram of the solution</a:t>
            </a:r>
          </a:p>
        </p:txBody>
      </p:sp>
      <p:pic>
        <p:nvPicPr>
          <p:cNvPr id="7" name="תמונה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92480"/>
            <a:ext cx="12082072" cy="5245224"/>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036046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090984-7B18-4AB9-8A29-7EAACAB93DB7}"/>
              </a:ext>
            </a:extLst>
          </p:cNvPr>
          <p:cNvSpPr>
            <a:spLocks noGrp="1"/>
          </p:cNvSpPr>
          <p:nvPr>
            <p:ph type="sldNum" idx="97"/>
          </p:nvPr>
        </p:nvSpPr>
        <p:spPr/>
        <p:txBody>
          <a:bodyPr/>
          <a:lstStyle/>
          <a:p>
            <a:fld id="{930176A1-BCF0-4712-97A6-6B495F55390B}" type="slidenum">
              <a:rPr lang="en-US" smtClean="0"/>
              <a:pPr/>
              <a:t>5</a:t>
            </a:fld>
            <a:endParaRPr lang="en-US" dirty="0"/>
          </a:p>
        </p:txBody>
      </p:sp>
      <p:sp>
        <p:nvSpPr>
          <p:cNvPr id="3" name="Title 2">
            <a:extLst>
              <a:ext uri="{FF2B5EF4-FFF2-40B4-BE49-F238E27FC236}">
                <a16:creationId xmlns:a16="http://schemas.microsoft.com/office/drawing/2014/main" id="{80692762-2E68-41FA-805E-632DBC4A8A06}"/>
              </a:ext>
            </a:extLst>
          </p:cNvPr>
          <p:cNvSpPr>
            <a:spLocks noGrp="1"/>
          </p:cNvSpPr>
          <p:nvPr>
            <p:ph type="title" idx="1"/>
          </p:nvPr>
        </p:nvSpPr>
        <p:spPr/>
        <p:txBody>
          <a:bodyPr/>
          <a:lstStyle/>
          <a:p>
            <a:r>
              <a:rPr lang="en-US" dirty="0"/>
              <a:t>Demo</a:t>
            </a:r>
          </a:p>
        </p:txBody>
      </p:sp>
      <p:sp>
        <p:nvSpPr>
          <p:cNvPr id="4" name="Text Placeholder 3">
            <a:extLst>
              <a:ext uri="{FF2B5EF4-FFF2-40B4-BE49-F238E27FC236}">
                <a16:creationId xmlns:a16="http://schemas.microsoft.com/office/drawing/2014/main" id="{CAD25515-29E4-4B4A-A230-72A825FE8BEA}"/>
              </a:ext>
            </a:extLst>
          </p:cNvPr>
          <p:cNvSpPr>
            <a:spLocks noGrp="1"/>
          </p:cNvSpPr>
          <p:nvPr>
            <p:ph type="body" idx="3"/>
          </p:nvPr>
        </p:nvSpPr>
        <p:spPr/>
        <p:txBody>
          <a:bodyPr/>
          <a:lstStyle/>
          <a:p>
            <a:r>
              <a:rPr lang="en-US" dirty="0"/>
              <a:t>Include the link to the demo materials.</a:t>
            </a:r>
          </a:p>
        </p:txBody>
      </p:sp>
      <p:pic>
        <p:nvPicPr>
          <p:cNvPr id="6" name="Content Placeholder 3">
            <a:extLst>
              <a:ext uri="{FF2B5EF4-FFF2-40B4-BE49-F238E27FC236}">
                <a16:creationId xmlns:a16="http://schemas.microsoft.com/office/drawing/2014/main" id="{631E6006-A2F5-4FBC-89E1-21AA08E18BE6}"/>
              </a:ext>
              <a:ext uri="{C183D7F6-B498-43B3-948B-1728B52AA6E4}">
                <adec:decorative xmlns:adec="http://schemas.microsoft.com/office/drawing/2017/decorative" xmlns="" val="1"/>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35529" y="3338320"/>
            <a:ext cx="2777117" cy="1851411"/>
          </a:xfrm>
          <a:prstGeom prst="rect">
            <a:avLst/>
          </a:prstGeom>
        </p:spPr>
      </p:pic>
    </p:spTree>
    <p:extLst>
      <p:ext uri="{BB962C8B-B14F-4D97-AF65-F5344CB8AC3E}">
        <p14:creationId xmlns:p14="http://schemas.microsoft.com/office/powerpoint/2010/main" val="36601793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4A59E-034D-4036-9DDE-F026296C9AE2}"/>
              </a:ext>
            </a:extLst>
          </p:cNvPr>
          <p:cNvSpPr>
            <a:spLocks noGrp="1"/>
          </p:cNvSpPr>
          <p:nvPr>
            <p:ph type="sldNum" idx="97"/>
          </p:nvPr>
        </p:nvSpPr>
        <p:spPr/>
        <p:txBody>
          <a:bodyPr/>
          <a:lstStyle/>
          <a:p>
            <a:fld id="{4037B1B0-0345-4E15-985A-6BECCDBE474F}" type="slidenum">
              <a:rPr lang="en-US" smtClean="0"/>
              <a:pPr/>
              <a:t>6</a:t>
            </a:fld>
            <a:endParaRPr lang="en-US" dirty="0"/>
          </a:p>
        </p:txBody>
      </p:sp>
      <p:sp>
        <p:nvSpPr>
          <p:cNvPr id="3" name="Title 2">
            <a:extLst>
              <a:ext uri="{FF2B5EF4-FFF2-40B4-BE49-F238E27FC236}">
                <a16:creationId xmlns:a16="http://schemas.microsoft.com/office/drawing/2014/main" id="{3BE02FE7-A6FA-4689-A30C-628FCBC12A88}"/>
              </a:ext>
            </a:extLst>
          </p:cNvPr>
          <p:cNvSpPr>
            <a:spLocks noGrp="1"/>
          </p:cNvSpPr>
          <p:nvPr>
            <p:ph type="title" idx="1"/>
          </p:nvPr>
        </p:nvSpPr>
        <p:spPr/>
        <p:txBody>
          <a:bodyPr/>
          <a:lstStyle/>
          <a:p>
            <a:r>
              <a:rPr lang="en-US" dirty="0"/>
              <a:t>Lessons learned</a:t>
            </a:r>
          </a:p>
        </p:txBody>
      </p:sp>
      <p:sp>
        <p:nvSpPr>
          <p:cNvPr id="6" name="Content Placeholder 5">
            <a:extLst>
              <a:ext uri="{FF2B5EF4-FFF2-40B4-BE49-F238E27FC236}">
                <a16:creationId xmlns:a16="http://schemas.microsoft.com/office/drawing/2014/main" id="{AE088CC3-5601-4655-8790-CCAF4B53D173}"/>
              </a:ext>
            </a:extLst>
          </p:cNvPr>
          <p:cNvSpPr>
            <a:spLocks noGrp="1"/>
          </p:cNvSpPr>
          <p:nvPr>
            <p:ph idx="2"/>
          </p:nvPr>
        </p:nvSpPr>
        <p:spPr/>
        <p:txBody>
          <a:bodyPr/>
          <a:lstStyle/>
          <a:p>
            <a:r>
              <a:rPr lang="en-US" dirty="0" smtClean="0"/>
              <a:t>Faced </a:t>
            </a:r>
            <a:r>
              <a:rPr lang="en-US" dirty="0"/>
              <a:t>challenges setting up Auto Scaling and EC2 permissions, solved using AWS documentation.</a:t>
            </a:r>
          </a:p>
          <a:p>
            <a:r>
              <a:rPr lang="en-US" dirty="0"/>
              <a:t>Used AWS Architecture Icons and Pricing Calculator as key resources.</a:t>
            </a:r>
          </a:p>
          <a:p>
            <a:r>
              <a:rPr lang="en-US" dirty="0"/>
              <a:t>Gained hands-on experience with load balancers, security groups, and EC2 launch templates.</a:t>
            </a:r>
          </a:p>
          <a:p>
            <a:r>
              <a:rPr lang="en-US" dirty="0"/>
              <a:t>Next step: extend the solution to support multi-department access and HTTPS integration</a:t>
            </a:r>
          </a:p>
        </p:txBody>
      </p:sp>
    </p:spTree>
    <p:extLst>
      <p:ext uri="{BB962C8B-B14F-4D97-AF65-F5344CB8AC3E}">
        <p14:creationId xmlns:p14="http://schemas.microsoft.com/office/powerpoint/2010/main" val="15808405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DE125D-EF16-4D55-911F-84B4B633C221}"/>
              </a:ext>
            </a:extLst>
          </p:cNvPr>
          <p:cNvSpPr>
            <a:spLocks noGrp="1"/>
          </p:cNvSpPr>
          <p:nvPr>
            <p:ph type="title" idx="1"/>
          </p:nvPr>
        </p:nvSpPr>
        <p:spPr/>
        <p:txBody>
          <a:bodyPr/>
          <a:lstStyle/>
          <a:p>
            <a:r>
              <a:rPr lang="en-US" dirty="0"/>
              <a:t>Thank you</a:t>
            </a:r>
          </a:p>
        </p:txBody>
      </p:sp>
    </p:spTree>
    <p:extLst>
      <p:ext uri="{BB962C8B-B14F-4D97-AF65-F5344CB8AC3E}">
        <p14:creationId xmlns:p14="http://schemas.microsoft.com/office/powerpoint/2010/main" val="122545351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neBrand EVO (2022-Q4) ColorSet 3">
  <a:themeElements>
    <a:clrScheme name="OneBrand Evo Set 3">
      <a:dk1>
        <a:sysClr val="windowText" lastClr="000000"/>
      </a:dk1>
      <a:lt1>
        <a:sysClr val="window" lastClr="FFFFFF"/>
      </a:lt1>
      <a:dk2>
        <a:srgbClr val="232F3E"/>
      </a:dk2>
      <a:lt2>
        <a:srgbClr val="F1F3F3"/>
      </a:lt2>
      <a:accent1>
        <a:srgbClr val="005276"/>
      </a:accent1>
      <a:accent2>
        <a:srgbClr val="007FAA"/>
      </a:accent2>
      <a:accent3>
        <a:srgbClr val="9FFCEA"/>
      </a:accent3>
      <a:accent4>
        <a:srgbClr val="38EF7D"/>
      </a:accent4>
      <a:accent5>
        <a:srgbClr val="19594E"/>
      </a:accent5>
      <a:accent6>
        <a:srgbClr val="197956"/>
      </a:accent6>
      <a:hlink>
        <a:srgbClr val="197956"/>
      </a:hlink>
      <a:folHlink>
        <a:srgbClr val="197956"/>
      </a:folHlink>
    </a:clrScheme>
    <a:fontScheme name="AWS One Brand Evo">
      <a:majorFont>
        <a:latin typeface="Amazon Ember Display Heavy"/>
        <a:ea typeface=""/>
        <a:cs typeface=""/>
      </a:majorFont>
      <a:minorFont>
        <a:latin typeface="Amazon Ember Display"/>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lite">
      <a:srgbClr val="1A2F4C"/>
    </a:custClr>
    <a:custClr name="Anchor">
      <a:srgbClr val="003181"/>
    </a:custClr>
    <a:custClr name="Sea Blue">
      <a:srgbClr val="005276"/>
    </a:custClr>
    <a:custClr name="Sky">
      <a:srgbClr val="2074D5"/>
    </a:custClr>
    <a:custClr name="Aqua">
      <a:srgbClr val="007FAA"/>
    </a:custClr>
    <a:custClr name="Cyan">
      <a:srgbClr val="7CE8F4"/>
    </a:custClr>
    <a:custClr name="blank">
      <a:srgbClr val="FFFFFF"/>
    </a:custClr>
    <a:custClr name="blank">
      <a:srgbClr val="FFFFFF"/>
    </a:custClr>
    <a:custClr name="blank">
      <a:srgbClr val="FFFFFF"/>
    </a:custClr>
    <a:custClr name="blank">
      <a:srgbClr val="FFFFFF"/>
    </a:custClr>
    <a:custClr name="Galaxy">
      <a:srgbClr val="330066"/>
    </a:custClr>
    <a:custClr name="Dark Grape">
      <a:srgbClr val="563377"/>
    </a:custClr>
    <a:custClr name="Violet">
      <a:srgbClr val="7C5AED"/>
    </a:custClr>
    <a:custClr name="Bright Lilac">
      <a:srgbClr val="CC83EA"/>
    </a:custClr>
    <a:custClr name="Wine">
      <a:srgbClr val="8F1761"/>
    </a:custClr>
    <a:custClr name="Bloodthorn">
      <a:srgbClr val="B5335C"/>
    </a:custClr>
    <a:custClr name="Cosmos">
      <a:srgbClr val="DF2A5D"/>
    </a:custClr>
    <a:custClr name="Magenta">
      <a:srgbClr val="F46EBB"/>
    </a:custClr>
    <a:custClr name="blank">
      <a:srgbClr val="FFFFFF"/>
    </a:custClr>
    <a:custClr name="blank">
      <a:srgbClr val="FFFFFF"/>
    </a:custClr>
    <a:custClr name="Umber">
      <a:srgbClr val="BE4E2E"/>
    </a:custClr>
    <a:custClr name="Smile">
      <a:srgbClr val="FF9900"/>
    </a:custClr>
    <a:custClr name="Peach">
      <a:srgbClr val="FFAD97"/>
    </a:custClr>
    <a:custClr name="Rind">
      <a:srgbClr val="FBD8B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Evergreen">
      <a:srgbClr val="19594E"/>
    </a:custClr>
    <a:custClr name="Salem">
      <a:srgbClr val="197956"/>
    </a:custClr>
    <a:custClr name="Aloha">
      <a:srgbClr val="1DB893"/>
    </a:custClr>
    <a:custClr name="Mist">
      <a:srgbClr val="9FFCEA"/>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Dark Squid Ink">
      <a:srgbClr val="161E2D"/>
    </a:custClr>
    <a:custClr name="Squid Ink">
      <a:srgbClr val="232F3E"/>
    </a:custClr>
    <a:custClr name="Stone">
      <a:srgbClr val="D4DADA"/>
    </a:custClr>
    <a:custClr name="Paper">
      <a:srgbClr val="F1F3F3"/>
    </a:custClr>
    <a:custClr name="White">
      <a:srgbClr val="FFFFFF"/>
    </a:custClr>
  </a:custClrLst>
  <a:extLst>
    <a:ext uri="{05A4C25C-085E-4340-85A3-A5531E510DB2}">
      <thm15:themeFamily xmlns:thm15="http://schemas.microsoft.com/office/thememl/2012/main" name="TC Official Evolved ColorSet 4 (2022-Q4).potx" id="{CECD8FAD-F029-48AF-B3C8-C6C68F5F2640}" vid="{A1F5EB9E-5EAA-4239-ADDD-DA0BB31B89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 Official Evolved ColorSet 3 (2022-Q4)</Template>
  <TotalTime>10525</TotalTime>
  <Words>1056</Words>
  <Application>Microsoft Office PowerPoint</Application>
  <PresentationFormat>מסך רחב</PresentationFormat>
  <Paragraphs>85</Paragraphs>
  <Slides>7</Slides>
  <Notes>7</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7</vt:i4>
      </vt:variant>
    </vt:vector>
  </HeadingPairs>
  <TitlesOfParts>
    <vt:vector size="15" baseType="lpstr">
      <vt:lpstr>Amazon Ember display</vt:lpstr>
      <vt:lpstr>Amazon Ember display</vt:lpstr>
      <vt:lpstr>Amazon Ember Display Heavy</vt:lpstr>
      <vt:lpstr>Amazon Ember Heavy</vt:lpstr>
      <vt:lpstr>Arial</vt:lpstr>
      <vt:lpstr>Calibri</vt:lpstr>
      <vt:lpstr>Lucida Console</vt:lpstr>
      <vt:lpstr>OneBrand EVO (2022-Q4) ColorSet 3</vt:lpstr>
      <vt:lpstr>Academy Lab Projects – Showcase</vt:lpstr>
      <vt:lpstr>Business scenario overview</vt:lpstr>
      <vt:lpstr>Solution overview</vt:lpstr>
      <vt:lpstr>Architecture diagram of the solution</vt:lpstr>
      <vt:lpstr>Demo</vt:lpstr>
      <vt:lpstr>Lessons learned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Set 4</dc:title>
  <dc:creator>Stading, Katrina</dc:creator>
  <cp:lastModifiedBy>Ranar 100</cp:lastModifiedBy>
  <cp:revision>237</cp:revision>
  <dcterms:created xsi:type="dcterms:W3CDTF">2022-11-09T17:00:30Z</dcterms:created>
  <dcterms:modified xsi:type="dcterms:W3CDTF">2025-04-25T16:05:36Z</dcterms:modified>
</cp:coreProperties>
</file>