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 Kumar" userId="2ef24a25f2dfc75a" providerId="LiveId" clId="{1B219618-8AA5-42ED-9A22-B3CAB1F60792}"/>
    <pc:docChg chg="undo custSel addSld modSld">
      <pc:chgData name="Shiv Kumar" userId="2ef24a25f2dfc75a" providerId="LiveId" clId="{1B219618-8AA5-42ED-9A22-B3CAB1F60792}" dt="2019-05-03T11:47:27.695" v="2266" actId="1037"/>
      <pc:docMkLst>
        <pc:docMk/>
      </pc:docMkLst>
      <pc:sldChg chg="addSp modSp">
        <pc:chgData name="Shiv Kumar" userId="2ef24a25f2dfc75a" providerId="LiveId" clId="{1B219618-8AA5-42ED-9A22-B3CAB1F60792}" dt="2019-05-02T22:22:31.483" v="375" actId="1037"/>
        <pc:sldMkLst>
          <pc:docMk/>
          <pc:sldMk cId="3928666818" sldId="256"/>
        </pc:sldMkLst>
        <pc:spChg chg="add mod">
          <ac:chgData name="Shiv Kumar" userId="2ef24a25f2dfc75a" providerId="LiveId" clId="{1B219618-8AA5-42ED-9A22-B3CAB1F60792}" dt="2019-05-02T22:19:43.017" v="64" actId="1076"/>
          <ac:spMkLst>
            <pc:docMk/>
            <pc:sldMk cId="3928666818" sldId="256"/>
            <ac:spMk id="62" creationId="{39C9FA0E-AE96-43EF-A7AC-47DF921DE62B}"/>
          </ac:spMkLst>
        </pc:spChg>
        <pc:spChg chg="add mod">
          <ac:chgData name="Shiv Kumar" userId="2ef24a25f2dfc75a" providerId="LiveId" clId="{1B219618-8AA5-42ED-9A22-B3CAB1F60792}" dt="2019-05-02T22:21:06.355" v="226" actId="1036"/>
          <ac:spMkLst>
            <pc:docMk/>
            <pc:sldMk cId="3928666818" sldId="256"/>
            <ac:spMk id="63" creationId="{82340103-FFDC-41CC-B3C5-3434B8ACC157}"/>
          </ac:spMkLst>
        </pc:spChg>
        <pc:spChg chg="add mod">
          <ac:chgData name="Shiv Kumar" userId="2ef24a25f2dfc75a" providerId="LiveId" clId="{1B219618-8AA5-42ED-9A22-B3CAB1F60792}" dt="2019-05-02T22:22:31.483" v="375" actId="1037"/>
          <ac:spMkLst>
            <pc:docMk/>
            <pc:sldMk cId="3928666818" sldId="256"/>
            <ac:spMk id="64" creationId="{1EC6EE7B-7789-45E4-B6B9-D7D007C6E5DF}"/>
          </ac:spMkLst>
        </pc:spChg>
      </pc:sldChg>
      <pc:sldChg chg="addSp delSp modSp add">
        <pc:chgData name="Shiv Kumar" userId="2ef24a25f2dfc75a" providerId="LiveId" clId="{1B219618-8AA5-42ED-9A22-B3CAB1F60792}" dt="2019-05-03T11:47:27.695" v="2266" actId="1037"/>
        <pc:sldMkLst>
          <pc:docMk/>
          <pc:sldMk cId="934190786" sldId="257"/>
        </pc:sldMkLst>
        <pc:spChg chg="del">
          <ac:chgData name="Shiv Kumar" userId="2ef24a25f2dfc75a" providerId="LiveId" clId="{1B219618-8AA5-42ED-9A22-B3CAB1F60792}" dt="2019-05-02T22:30:46.351" v="386" actId="478"/>
          <ac:spMkLst>
            <pc:docMk/>
            <pc:sldMk cId="934190786" sldId="257"/>
            <ac:spMk id="3" creationId="{534D5EB7-20B6-410E-8383-C1C5107AD37E}"/>
          </ac:spMkLst>
        </pc:spChg>
        <pc:spChg chg="del">
          <ac:chgData name="Shiv Kumar" userId="2ef24a25f2dfc75a" providerId="LiveId" clId="{1B219618-8AA5-42ED-9A22-B3CAB1F60792}" dt="2019-05-02T22:31:05.390" v="390" actId="478"/>
          <ac:spMkLst>
            <pc:docMk/>
            <pc:sldMk cId="934190786" sldId="257"/>
            <ac:spMk id="5" creationId="{B6EE5631-EA7C-48BA-80C1-23EE0138DC2D}"/>
          </ac:spMkLst>
        </pc:spChg>
        <pc:spChg chg="del">
          <ac:chgData name="Shiv Kumar" userId="2ef24a25f2dfc75a" providerId="LiveId" clId="{1B219618-8AA5-42ED-9A22-B3CAB1F60792}" dt="2019-05-02T22:24:35.304" v="378" actId="478"/>
          <ac:spMkLst>
            <pc:docMk/>
            <pc:sldMk cId="934190786" sldId="257"/>
            <ac:spMk id="6" creationId="{7DA5D5AA-5E88-4102-A96B-6FF8AC339F1D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7" creationId="{A39FB888-B09F-4702-A29B-569806338F7C}"/>
          </ac:spMkLst>
        </pc:spChg>
        <pc:spChg chg="add del mod">
          <ac:chgData name="Shiv Kumar" userId="2ef24a25f2dfc75a" providerId="LiveId" clId="{1B219618-8AA5-42ED-9A22-B3CAB1F60792}" dt="2019-05-02T22:31:02.105" v="389" actId="478"/>
          <ac:spMkLst>
            <pc:docMk/>
            <pc:sldMk cId="934190786" sldId="257"/>
            <ac:spMk id="10" creationId="{CFFB5F36-24F7-4415-A671-D3F2F83699CE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24" creationId="{A0A10AA1-1953-4075-AFCF-F952F8677541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25" creationId="{BE1F0AA1-922E-4850-8D8F-EA88C6D15AED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26" creationId="{4AAF414A-0D8D-41BC-B1D8-32835FBCE770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27" creationId="{5F068F93-4B66-4B60-A858-B19EFD3BB89D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28" creationId="{5B4A6FDA-0ECB-43DD-BBB2-B40E6681A775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29" creationId="{2343E164-EBE3-4FC0-8BEE-1712A2AC71D1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30" creationId="{00E8711E-8FF8-4AF0-AB1D-7CB54341A1F5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31" creationId="{2D474A6F-EE55-480C-A583-D3077713A701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32" creationId="{B16A6542-4D7B-4628-9D10-8C91A40F8ABB}"/>
          </ac:spMkLst>
        </pc:spChg>
        <pc:spChg chg="mod">
          <ac:chgData name="Shiv Kumar" userId="2ef24a25f2dfc75a" providerId="LiveId" clId="{1B219618-8AA5-42ED-9A22-B3CAB1F60792}" dt="2019-05-02T22:28:33.954" v="385" actId="164"/>
          <ac:spMkLst>
            <pc:docMk/>
            <pc:sldMk cId="934190786" sldId="257"/>
            <ac:spMk id="34" creationId="{48121CB2-6165-4660-81F4-CD5842534C8B}"/>
          </ac:spMkLst>
        </pc:spChg>
        <pc:spChg chg="mod">
          <ac:chgData name="Shiv Kumar" userId="2ef24a25f2dfc75a" providerId="LiveId" clId="{1B219618-8AA5-42ED-9A22-B3CAB1F60792}" dt="2019-05-02T22:28:33.954" v="385" actId="164"/>
          <ac:spMkLst>
            <pc:docMk/>
            <pc:sldMk cId="934190786" sldId="257"/>
            <ac:spMk id="35" creationId="{C3676B04-9676-4276-9863-C8EE168F0EE9}"/>
          </ac:spMkLst>
        </pc:spChg>
        <pc:spChg chg="mod">
          <ac:chgData name="Shiv Kumar" userId="2ef24a25f2dfc75a" providerId="LiveId" clId="{1B219618-8AA5-42ED-9A22-B3CAB1F60792}" dt="2019-05-02T22:28:33.954" v="385" actId="164"/>
          <ac:spMkLst>
            <pc:docMk/>
            <pc:sldMk cId="934190786" sldId="257"/>
            <ac:spMk id="36" creationId="{9A021D63-FE93-4054-AB49-3F66A9D84688}"/>
          </ac:spMkLst>
        </pc:spChg>
        <pc:spChg chg="del mod">
          <ac:chgData name="Shiv Kumar" userId="2ef24a25f2dfc75a" providerId="LiveId" clId="{1B219618-8AA5-42ED-9A22-B3CAB1F60792}" dt="2019-05-02T22:30:46.351" v="386" actId="478"/>
          <ac:spMkLst>
            <pc:docMk/>
            <pc:sldMk cId="934190786" sldId="257"/>
            <ac:spMk id="37" creationId="{B3226C7A-7AD5-4136-BB26-69483EA1A19E}"/>
          </ac:spMkLst>
        </pc:spChg>
        <pc:spChg chg="del">
          <ac:chgData name="Shiv Kumar" userId="2ef24a25f2dfc75a" providerId="LiveId" clId="{1B219618-8AA5-42ED-9A22-B3CAB1F60792}" dt="2019-05-02T22:31:05.390" v="390" actId="478"/>
          <ac:spMkLst>
            <pc:docMk/>
            <pc:sldMk cId="934190786" sldId="257"/>
            <ac:spMk id="38" creationId="{A66F7585-0E94-4C40-8F94-6EDBA531FF55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0" creationId="{E5B3BECD-A151-48D2-99B2-8EE37A583293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1" creationId="{293B8096-8F05-4642-976D-3C22CE6262B1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2" creationId="{F2E7A8A8-EB9D-45A9-AF3C-C919A41AFEAB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3" creationId="{A6D4DAC4-FCC0-464A-A324-0F285B5B6A75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4" creationId="{D0643BBE-781E-410A-BF76-B6B8316AFA9D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6" creationId="{8B9BBF19-830B-4CE1-AC55-CD8A1A7E84D9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7" creationId="{9CB92DE7-D829-485A-B8BC-C7263C4FD6B8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8" creationId="{4798B452-9204-4950-8F89-9B7327834D71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9" creationId="{184CEEFA-E673-4D9B-BD0E-B4E8F15F1D84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50" creationId="{F510910D-7F4C-4F9D-8E44-582CD90504C7}"/>
          </ac:spMkLst>
        </pc:spChg>
        <pc:spChg chg="del">
          <ac:chgData name="Shiv Kumar" userId="2ef24a25f2dfc75a" providerId="LiveId" clId="{1B219618-8AA5-42ED-9A22-B3CAB1F60792}" dt="2019-05-02T22:24:37.176" v="379" actId="478"/>
          <ac:spMkLst>
            <pc:docMk/>
            <pc:sldMk cId="934190786" sldId="257"/>
            <ac:spMk id="52" creationId="{85508CD1-5877-4887-AB43-CCFF9FAAD3B0}"/>
          </ac:spMkLst>
        </pc:spChg>
        <pc:spChg chg="del">
          <ac:chgData name="Shiv Kumar" userId="2ef24a25f2dfc75a" providerId="LiveId" clId="{1B219618-8AA5-42ED-9A22-B3CAB1F60792}" dt="2019-05-02T22:24:38.840" v="380" actId="478"/>
          <ac:spMkLst>
            <pc:docMk/>
            <pc:sldMk cId="934190786" sldId="257"/>
            <ac:spMk id="53" creationId="{649DCD9F-8083-40B3-B422-DD7B8E2A749F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54" creationId="{A35B9258-88D8-4DA9-A4A9-36A399EE1F41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55" creationId="{AFE10D03-3C15-4EA4-AAF8-99C28C9CEA07}"/>
          </ac:spMkLst>
        </pc:spChg>
        <pc:spChg chg="del">
          <ac:chgData name="Shiv Kumar" userId="2ef24a25f2dfc75a" providerId="LiveId" clId="{1B219618-8AA5-42ED-9A22-B3CAB1F60792}" dt="2019-05-02T22:30:46.351" v="386" actId="478"/>
          <ac:spMkLst>
            <pc:docMk/>
            <pc:sldMk cId="934190786" sldId="257"/>
            <ac:spMk id="56" creationId="{968C4C5F-2A70-4FDC-8D46-873A7A911BC2}"/>
          </ac:spMkLst>
        </pc:spChg>
        <pc:spChg chg="del">
          <ac:chgData name="Shiv Kumar" userId="2ef24a25f2dfc75a" providerId="LiveId" clId="{1B219618-8AA5-42ED-9A22-B3CAB1F60792}" dt="2019-05-02T22:30:46.351" v="386" actId="478"/>
          <ac:spMkLst>
            <pc:docMk/>
            <pc:sldMk cId="934190786" sldId="257"/>
            <ac:spMk id="57" creationId="{7084BD4E-941F-4E28-94F4-541533780E42}"/>
          </ac:spMkLst>
        </pc:spChg>
        <pc:spChg chg="mod">
          <ac:chgData name="Shiv Kumar" userId="2ef24a25f2dfc75a" providerId="LiveId" clId="{1B219618-8AA5-42ED-9A22-B3CAB1F60792}" dt="2019-05-02T22:28:33.954" v="385" actId="164"/>
          <ac:spMkLst>
            <pc:docMk/>
            <pc:sldMk cId="934190786" sldId="257"/>
            <ac:spMk id="58" creationId="{972F6F77-71F0-479D-9B46-FB5B03392D37}"/>
          </ac:spMkLst>
        </pc:spChg>
        <pc:spChg chg="del mod">
          <ac:chgData name="Shiv Kumar" userId="2ef24a25f2dfc75a" providerId="LiveId" clId="{1B219618-8AA5-42ED-9A22-B3CAB1F60792}" dt="2019-05-02T22:31:05.390" v="390" actId="478"/>
          <ac:spMkLst>
            <pc:docMk/>
            <pc:sldMk cId="934190786" sldId="257"/>
            <ac:spMk id="59" creationId="{99CCF966-3F36-45BE-B703-32D3969AE75C}"/>
          </ac:spMkLst>
        </pc:spChg>
        <pc:spChg chg="del">
          <ac:chgData name="Shiv Kumar" userId="2ef24a25f2dfc75a" providerId="LiveId" clId="{1B219618-8AA5-42ED-9A22-B3CAB1F60792}" dt="2019-05-02T22:30:46.351" v="386" actId="478"/>
          <ac:spMkLst>
            <pc:docMk/>
            <pc:sldMk cId="934190786" sldId="257"/>
            <ac:spMk id="60" creationId="{D5478740-3414-4030-BB3F-49942B84716D}"/>
          </ac:spMkLst>
        </pc:spChg>
        <pc:spChg chg="mod">
          <ac:chgData name="Shiv Kumar" userId="2ef24a25f2dfc75a" providerId="LiveId" clId="{1B219618-8AA5-42ED-9A22-B3CAB1F60792}" dt="2019-05-03T11:47:27.695" v="2266" actId="1037"/>
          <ac:spMkLst>
            <pc:docMk/>
            <pc:sldMk cId="934190786" sldId="257"/>
            <ac:spMk id="61" creationId="{2600D2A8-46EC-43D0-A813-7387163BC1F0}"/>
          </ac:spMkLst>
        </pc:spChg>
        <pc:spChg chg="del">
          <ac:chgData name="Shiv Kumar" userId="2ef24a25f2dfc75a" providerId="LiveId" clId="{1B219618-8AA5-42ED-9A22-B3CAB1F60792}" dt="2019-05-02T22:30:55.420" v="388" actId="478"/>
          <ac:spMkLst>
            <pc:docMk/>
            <pc:sldMk cId="934190786" sldId="257"/>
            <ac:spMk id="62" creationId="{39C9FA0E-AE96-43EF-A7AC-47DF921DE62B}"/>
          </ac:spMkLst>
        </pc:spChg>
        <pc:spChg chg="del">
          <ac:chgData name="Shiv Kumar" userId="2ef24a25f2dfc75a" providerId="LiveId" clId="{1B219618-8AA5-42ED-9A22-B3CAB1F60792}" dt="2019-05-02T22:30:46.351" v="386" actId="478"/>
          <ac:spMkLst>
            <pc:docMk/>
            <pc:sldMk cId="934190786" sldId="257"/>
            <ac:spMk id="63" creationId="{82340103-FFDC-41CC-B3C5-3434B8ACC157}"/>
          </ac:spMkLst>
        </pc:spChg>
        <pc:spChg chg="del">
          <ac:chgData name="Shiv Kumar" userId="2ef24a25f2dfc75a" providerId="LiveId" clId="{1B219618-8AA5-42ED-9A22-B3CAB1F60792}" dt="2019-05-02T22:31:05.390" v="390" actId="478"/>
          <ac:spMkLst>
            <pc:docMk/>
            <pc:sldMk cId="934190786" sldId="257"/>
            <ac:spMk id="64" creationId="{1EC6EE7B-7789-45E4-B6B9-D7D007C6E5DF}"/>
          </ac:spMkLst>
        </pc:spChg>
        <pc:grpChg chg="add del mod">
          <ac:chgData name="Shiv Kumar" userId="2ef24a25f2dfc75a" providerId="LiveId" clId="{1B219618-8AA5-42ED-9A22-B3CAB1F60792}" dt="2019-05-02T22:31:05.390" v="390" actId="478"/>
          <ac:grpSpMkLst>
            <pc:docMk/>
            <pc:sldMk cId="934190786" sldId="257"/>
            <ac:grpSpMk id="8" creationId="{6E7BCCB3-10DD-409F-9422-7BFEF1973A13}"/>
          </ac:grpSpMkLst>
        </pc:grpChg>
      </pc:sldChg>
      <pc:sldChg chg="addSp delSp modSp add">
        <pc:chgData name="Shiv Kumar" userId="2ef24a25f2dfc75a" providerId="LiveId" clId="{1B219618-8AA5-42ED-9A22-B3CAB1F60792}" dt="2019-05-02T23:10:54.867" v="929" actId="2711"/>
        <pc:sldMkLst>
          <pc:docMk/>
          <pc:sldMk cId="3033329581" sldId="258"/>
        </pc:sldMkLst>
        <pc:spChg chg="del">
          <ac:chgData name="Shiv Kumar" userId="2ef24a25f2dfc75a" providerId="LiveId" clId="{1B219618-8AA5-42ED-9A22-B3CAB1F60792}" dt="2019-05-02T22:43:32.830" v="551" actId="478"/>
          <ac:spMkLst>
            <pc:docMk/>
            <pc:sldMk cId="3033329581" sldId="258"/>
            <ac:spMk id="61" creationId="{2600D2A8-46EC-43D0-A813-7387163BC1F0}"/>
          </ac:spMkLst>
        </pc:spChg>
        <pc:graphicFrameChg chg="add mod modGraphic">
          <ac:chgData name="Shiv Kumar" userId="2ef24a25f2dfc75a" providerId="LiveId" clId="{1B219618-8AA5-42ED-9A22-B3CAB1F60792}" dt="2019-05-02T23:10:54.867" v="929" actId="2711"/>
          <ac:graphicFrameMkLst>
            <pc:docMk/>
            <pc:sldMk cId="3033329581" sldId="258"/>
            <ac:graphicFrameMk id="3" creationId="{6B0D7A74-9A83-49F5-B37B-089F2E5F4FF4}"/>
          </ac:graphicFrameMkLst>
        </pc:graphicFrameChg>
        <pc:graphicFrameChg chg="add del mod">
          <ac:chgData name="Shiv Kumar" userId="2ef24a25f2dfc75a" providerId="LiveId" clId="{1B219618-8AA5-42ED-9A22-B3CAB1F60792}" dt="2019-05-02T23:03:36.706" v="817" actId="478"/>
          <ac:graphicFrameMkLst>
            <pc:docMk/>
            <pc:sldMk cId="3033329581" sldId="258"/>
            <ac:graphicFrameMk id="5" creationId="{E46BAC8C-DD31-4507-A987-B9AFDB1FD8ED}"/>
          </ac:graphicFrameMkLst>
        </pc:graphicFrameChg>
      </pc:sldChg>
      <pc:sldChg chg="addSp delSp modSp add">
        <pc:chgData name="Shiv Kumar" userId="2ef24a25f2dfc75a" providerId="LiveId" clId="{1B219618-8AA5-42ED-9A22-B3CAB1F60792}" dt="2019-05-02T23:35:15.424" v="1867" actId="1037"/>
        <pc:sldMkLst>
          <pc:docMk/>
          <pc:sldMk cId="552744817" sldId="259"/>
        </pc:sldMkLst>
        <pc:spChg chg="add del mod">
          <ac:chgData name="Shiv Kumar" userId="2ef24a25f2dfc75a" providerId="LiveId" clId="{1B219618-8AA5-42ED-9A22-B3CAB1F60792}" dt="2019-05-02T23:09:01.917" v="919" actId="478"/>
          <ac:spMkLst>
            <pc:docMk/>
            <pc:sldMk cId="552744817" sldId="259"/>
            <ac:spMk id="5" creationId="{D86F25A9-9E3F-4166-BD85-C1D1E7EA2518}"/>
          </ac:spMkLst>
        </pc:spChg>
        <pc:spChg chg="add mod">
          <ac:chgData name="Shiv Kumar" userId="2ef24a25f2dfc75a" providerId="LiveId" clId="{1B219618-8AA5-42ED-9A22-B3CAB1F60792}" dt="2019-05-02T23:20:28.534" v="1130" actId="1076"/>
          <ac:spMkLst>
            <pc:docMk/>
            <pc:sldMk cId="552744817" sldId="259"/>
            <ac:spMk id="6" creationId="{469F24FE-5D59-49D3-A585-49B60146CB70}"/>
          </ac:spMkLst>
        </pc:spChg>
        <pc:spChg chg="add del mod">
          <ac:chgData name="Shiv Kumar" userId="2ef24a25f2dfc75a" providerId="LiveId" clId="{1B219618-8AA5-42ED-9A22-B3CAB1F60792}" dt="2019-05-02T23:12:44.207" v="1001" actId="478"/>
          <ac:spMkLst>
            <pc:docMk/>
            <pc:sldMk cId="552744817" sldId="259"/>
            <ac:spMk id="7" creationId="{D116B97B-E49F-4D17-81DB-4880B707B907}"/>
          </ac:spMkLst>
        </pc:spChg>
        <pc:spChg chg="add mod">
          <ac:chgData name="Shiv Kumar" userId="2ef24a25f2dfc75a" providerId="LiveId" clId="{1B219618-8AA5-42ED-9A22-B3CAB1F60792}" dt="2019-05-02T23:18:33.080" v="1066" actId="6549"/>
          <ac:spMkLst>
            <pc:docMk/>
            <pc:sldMk cId="552744817" sldId="259"/>
            <ac:spMk id="8" creationId="{B1C6ECB4-32EB-4290-BE4F-BF31343D848F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9" creationId="{E12075C4-12B6-467F-9ED4-9585018FBFBE}"/>
          </ac:spMkLst>
        </pc:spChg>
        <pc:spChg chg="add mod">
          <ac:chgData name="Shiv Kumar" userId="2ef24a25f2dfc75a" providerId="LiveId" clId="{1B219618-8AA5-42ED-9A22-B3CAB1F60792}" dt="2019-05-02T23:18:29.376" v="1065" actId="207"/>
          <ac:spMkLst>
            <pc:docMk/>
            <pc:sldMk cId="552744817" sldId="259"/>
            <ac:spMk id="10" creationId="{A455F570-9736-4B25-B5E3-DE5A332C9C57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11" creationId="{01976BE9-5D33-4739-B66E-D74F1A5597FA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12" creationId="{705EBCA1-A656-4093-88C1-8C5132AFBB22}"/>
          </ac:spMkLst>
        </pc:spChg>
        <pc:spChg chg="add mod">
          <ac:chgData name="Shiv Kumar" userId="2ef24a25f2dfc75a" providerId="LiveId" clId="{1B219618-8AA5-42ED-9A22-B3CAB1F60792}" dt="2019-05-02T23:17:55.434" v="1063" actId="207"/>
          <ac:spMkLst>
            <pc:docMk/>
            <pc:sldMk cId="552744817" sldId="259"/>
            <ac:spMk id="13" creationId="{1CB74457-AE79-46B1-B2D9-F031B3B9FAA3}"/>
          </ac:spMkLst>
        </pc:spChg>
        <pc:spChg chg="add mod">
          <ac:chgData name="Shiv Kumar" userId="2ef24a25f2dfc75a" providerId="LiveId" clId="{1B219618-8AA5-42ED-9A22-B3CAB1F60792}" dt="2019-05-02T23:22:33.917" v="1141" actId="1076"/>
          <ac:spMkLst>
            <pc:docMk/>
            <pc:sldMk cId="552744817" sldId="259"/>
            <ac:spMk id="22" creationId="{668E36F3-3C7E-45FB-A360-46D2BB3B165B}"/>
          </ac:spMkLst>
        </pc:spChg>
        <pc:spChg chg="add mod">
          <ac:chgData name="Shiv Kumar" userId="2ef24a25f2dfc75a" providerId="LiveId" clId="{1B219618-8AA5-42ED-9A22-B3CAB1F60792}" dt="2019-05-02T23:24:24.083" v="1165" actId="20577"/>
          <ac:spMkLst>
            <pc:docMk/>
            <pc:sldMk cId="552744817" sldId="259"/>
            <ac:spMk id="35" creationId="{BF760A2F-6696-41DA-B08B-C975F0C4CEF8}"/>
          </ac:spMkLst>
        </pc:spChg>
        <pc:spChg chg="add mod">
          <ac:chgData name="Shiv Kumar" userId="2ef24a25f2dfc75a" providerId="LiveId" clId="{1B219618-8AA5-42ED-9A22-B3CAB1F60792}" dt="2019-05-02T23:26:58.018" v="1313" actId="20577"/>
          <ac:spMkLst>
            <pc:docMk/>
            <pc:sldMk cId="552744817" sldId="259"/>
            <ac:spMk id="36" creationId="{D8A92995-BDA1-4F9F-B64D-5C488249FF72}"/>
          </ac:spMkLst>
        </pc:spChg>
        <pc:spChg chg="add mod">
          <ac:chgData name="Shiv Kumar" userId="2ef24a25f2dfc75a" providerId="LiveId" clId="{1B219618-8AA5-42ED-9A22-B3CAB1F60792}" dt="2019-05-02T23:26:45.001" v="1306" actId="6549"/>
          <ac:spMkLst>
            <pc:docMk/>
            <pc:sldMk cId="552744817" sldId="259"/>
            <ac:spMk id="40" creationId="{BE81674A-DC47-4F2A-B587-6C210F6B6F06}"/>
          </ac:spMkLst>
        </pc:spChg>
        <pc:spChg chg="add mod">
          <ac:chgData name="Shiv Kumar" userId="2ef24a25f2dfc75a" providerId="LiveId" clId="{1B219618-8AA5-42ED-9A22-B3CAB1F60792}" dt="2019-05-02T23:27:39.411" v="1336" actId="1076"/>
          <ac:spMkLst>
            <pc:docMk/>
            <pc:sldMk cId="552744817" sldId="259"/>
            <ac:spMk id="44" creationId="{DDAF5D3C-69FF-4303-BAE1-815FB9D2D307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48" creationId="{7A7A3310-CFE7-4007-AC64-58C029088763}"/>
          </ac:spMkLst>
        </pc:spChg>
        <pc:spChg chg="add mod">
          <ac:chgData name="Shiv Kumar" userId="2ef24a25f2dfc75a" providerId="LiveId" clId="{1B219618-8AA5-42ED-9A22-B3CAB1F60792}" dt="2019-05-02T23:33:13.184" v="1831" actId="1036"/>
          <ac:spMkLst>
            <pc:docMk/>
            <pc:sldMk cId="552744817" sldId="259"/>
            <ac:spMk id="49" creationId="{6133AD7F-28ED-4D05-9154-288C2DEC868B}"/>
          </ac:spMkLst>
        </pc:spChg>
        <pc:spChg chg="add mod">
          <ac:chgData name="Shiv Kumar" userId="2ef24a25f2dfc75a" providerId="LiveId" clId="{1B219618-8AA5-42ED-9A22-B3CAB1F60792}" dt="2019-05-02T23:29:26.785" v="1381" actId="1076"/>
          <ac:spMkLst>
            <pc:docMk/>
            <pc:sldMk cId="552744817" sldId="259"/>
            <ac:spMk id="50" creationId="{EBCCE238-78C0-4FB5-802A-4C1B3ABF8447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51" creationId="{B2FC2941-3A7E-4F84-9783-2F7129F1A67B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55" creationId="{9D139A89-F235-45C0-99C8-61FD87F8110F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56" creationId="{9B3F8D17-21EB-4A4E-BBC4-4438F8D24D2F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57" creationId="{DAE44FDF-A04D-47B5-9780-654299727F5A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58" creationId="{D25C5914-744A-4498-B418-E716EA0E1E10}"/>
          </ac:spMkLst>
        </pc:spChg>
        <pc:spChg chg="add mod">
          <ac:chgData name="Shiv Kumar" userId="2ef24a25f2dfc75a" providerId="LiveId" clId="{1B219618-8AA5-42ED-9A22-B3CAB1F60792}" dt="2019-05-02T23:32:36.461" v="1803" actId="1076"/>
          <ac:spMkLst>
            <pc:docMk/>
            <pc:sldMk cId="552744817" sldId="259"/>
            <ac:spMk id="59" creationId="{39479BDA-A561-4063-BA39-D8EBE10590D9}"/>
          </ac:spMkLst>
        </pc:spChg>
        <pc:spChg chg="add mod">
          <ac:chgData name="Shiv Kumar" userId="2ef24a25f2dfc75a" providerId="LiveId" clId="{1B219618-8AA5-42ED-9A22-B3CAB1F60792}" dt="2019-05-02T23:33:04.773" v="1817" actId="1036"/>
          <ac:spMkLst>
            <pc:docMk/>
            <pc:sldMk cId="552744817" sldId="259"/>
            <ac:spMk id="60" creationId="{E7B909F5-EFD0-426E-BFCE-D0EB716E4442}"/>
          </ac:spMkLst>
        </pc:spChg>
        <pc:graphicFrameChg chg="del">
          <ac:chgData name="Shiv Kumar" userId="2ef24a25f2dfc75a" providerId="LiveId" clId="{1B219618-8AA5-42ED-9A22-B3CAB1F60792}" dt="2019-05-02T23:08:48.789" v="917" actId="478"/>
          <ac:graphicFrameMkLst>
            <pc:docMk/>
            <pc:sldMk cId="552744817" sldId="259"/>
            <ac:graphicFrameMk id="3" creationId="{6B0D7A74-9A83-49F5-B37B-089F2E5F4FF4}"/>
          </ac:graphicFrameMkLst>
        </pc:graphicFrame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15" creationId="{38ADB9D7-D4A1-4E74-B745-6A558429588C}"/>
          </ac:cxnSpMkLst>
        </pc:cxn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16" creationId="{6EF7CD9C-20EE-4973-A6C0-D2EC56761368}"/>
          </ac:cxnSpMkLst>
        </pc:cxnChg>
        <pc:cxnChg chg="add mod">
          <ac:chgData name="Shiv Kumar" userId="2ef24a25f2dfc75a" providerId="LiveId" clId="{1B219618-8AA5-42ED-9A22-B3CAB1F60792}" dt="2019-05-02T23:21:59.248" v="1138" actId="14100"/>
          <ac:cxnSpMkLst>
            <pc:docMk/>
            <pc:sldMk cId="552744817" sldId="259"/>
            <ac:cxnSpMk id="19" creationId="{A51FCC88-64D1-4354-B393-2F915A875980}"/>
          </ac:cxnSpMkLst>
        </pc:cxn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23" creationId="{949A655B-A03E-4F35-BFE4-F6E83F1D6989}"/>
          </ac:cxnSpMkLst>
        </pc:cxn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26" creationId="{09894704-CB32-471C-ABD8-23D376849662}"/>
          </ac:cxnSpMkLst>
        </pc:cxn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29" creationId="{AD2C5DCF-2959-4C12-9591-7F0093EBA121}"/>
          </ac:cxnSpMkLst>
        </pc:cxnChg>
        <pc:cxnChg chg="add mod">
          <ac:chgData name="Shiv Kumar" userId="2ef24a25f2dfc75a" providerId="LiveId" clId="{1B219618-8AA5-42ED-9A22-B3CAB1F60792}" dt="2019-05-02T23:23:39.517" v="1153" actId="14100"/>
          <ac:cxnSpMkLst>
            <pc:docMk/>
            <pc:sldMk cId="552744817" sldId="259"/>
            <ac:cxnSpMk id="32" creationId="{DBC9D50A-92DE-4668-B458-5D958BC4F2E6}"/>
          </ac:cxnSpMkLst>
        </pc:cxnChg>
        <pc:cxnChg chg="add mod">
          <ac:chgData name="Shiv Kumar" userId="2ef24a25f2dfc75a" providerId="LiveId" clId="{1B219618-8AA5-42ED-9A22-B3CAB1F60792}" dt="2019-05-02T23:25:25.588" v="1171" actId="14100"/>
          <ac:cxnSpMkLst>
            <pc:docMk/>
            <pc:sldMk cId="552744817" sldId="259"/>
            <ac:cxnSpMk id="37" creationId="{C9072B4E-8888-4A22-B964-B5C5A7B9D13C}"/>
          </ac:cxnSpMkLst>
        </pc:cxnChg>
        <pc:cxnChg chg="add mod">
          <ac:chgData name="Shiv Kumar" userId="2ef24a25f2dfc75a" providerId="LiveId" clId="{1B219618-8AA5-42ED-9A22-B3CAB1F60792}" dt="2019-05-02T23:26:26.095" v="1289" actId="14100"/>
          <ac:cxnSpMkLst>
            <pc:docMk/>
            <pc:sldMk cId="552744817" sldId="259"/>
            <ac:cxnSpMk id="41" creationId="{04BD6A81-E426-432D-9225-560D4DFF251F}"/>
          </ac:cxnSpMkLst>
        </pc:cxn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45" creationId="{6EAADA8A-A75C-4F64-A7DB-24CE4F95C736}"/>
          </ac:cxnSpMkLst>
        </pc:cxn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52" creationId="{A7106AE8-BA11-481F-81AF-E1893D8B471C}"/>
          </ac:cxnSpMkLst>
        </pc:cxnChg>
      </pc:sldChg>
      <pc:sldChg chg="addSp modSp add">
        <pc:chgData name="Shiv Kumar" userId="2ef24a25f2dfc75a" providerId="LiveId" clId="{1B219618-8AA5-42ED-9A22-B3CAB1F60792}" dt="2019-05-03T11:45:10.254" v="2192" actId="1035"/>
        <pc:sldMkLst>
          <pc:docMk/>
          <pc:sldMk cId="1605012353" sldId="260"/>
        </pc:sldMkLst>
        <pc:spChg chg="add mod">
          <ac:chgData name="Shiv Kumar" userId="2ef24a25f2dfc75a" providerId="LiveId" clId="{1B219618-8AA5-42ED-9A22-B3CAB1F60792}" dt="2019-05-03T11:44:42.957" v="2138" actId="1037"/>
          <ac:spMkLst>
            <pc:docMk/>
            <pc:sldMk cId="1605012353" sldId="260"/>
            <ac:spMk id="5" creationId="{2B8725F8-751C-4B8D-9BAD-6A2858BC8A5D}"/>
          </ac:spMkLst>
        </pc:spChg>
        <pc:graphicFrameChg chg="mod modGraphic">
          <ac:chgData name="Shiv Kumar" userId="2ef24a25f2dfc75a" providerId="LiveId" clId="{1B219618-8AA5-42ED-9A22-B3CAB1F60792}" dt="2019-05-03T11:45:10.254" v="2192" actId="1035"/>
          <ac:graphicFrameMkLst>
            <pc:docMk/>
            <pc:sldMk cId="1605012353" sldId="260"/>
            <ac:graphicFrameMk id="3" creationId="{6B0D7A74-9A83-49F5-B37B-089F2E5F4FF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3CF0-6B99-4E8C-932B-4ED36CDE033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6EBFB-A00A-4495-9309-662D2D40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EB7A-67C0-4A0B-97CD-2FE7C2B2A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1AE4B-2438-4B42-B093-FB92318A1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8738-03C4-472B-9357-89BB3AF7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AD6-7BA0-4587-8C01-8660A853C6C0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DAC8-F588-40BC-8CC4-5BE8E566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0782-B7B3-4F33-AED1-D3EA33B3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8B06-3280-41F3-B3E1-3BA332D4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3E25A-0150-4611-AE99-BBE3FEF56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F6EC-EAFA-4ECE-944F-DC703D63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3363-F57F-4F91-B6B6-20A8F7D71593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037C8-70EF-467C-87CD-A5F5AC17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7F9D-9059-4A0A-85BB-F3C5476E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5D9DB-5B8E-45E5-9F61-82F6FCC48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0ED17-AA3A-4EAF-8141-F4ADD9BD2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5BF5-56F0-4312-A069-C3E58262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C72-5620-47AE-8D65-699B2E3A299F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97AC-3865-4754-B46F-25B55FB1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E220-BBDD-410E-9AC9-56136D5E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4FD9-897E-496F-8D77-56E54973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1E5E-D837-43F4-B799-BFFBBBCCB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1BFAB-798A-43A0-BCDA-0D4ADE30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F02-D405-4EE0-9385-823E83172ED8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7AF8-084E-4E15-A08F-9EE8FBB1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61320-E5D6-42B8-A151-FDB5DBBE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7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6E82-B1D1-49BF-8B53-153C0C1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22CBC-E7C8-4C5D-A6DB-12E05963F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97A7-AC6F-440D-BEF8-92BD69CC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7BC9-3590-4184-A3D8-302A1D1FF671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F5ED-0F82-4AFA-9E14-28053456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40091-0EBE-49B1-8549-03122CC2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FEB2-A2BB-4496-BD34-21446422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F3C8-C74A-41A9-A372-94031B5A1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F5572-770E-4227-85AE-0F0902221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51FD8-BDD1-4393-BDFC-486562D1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3225-D197-41FB-AF0B-C891637C2C29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BCF3D-8472-4E53-874C-91354C8F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5B46C-D315-437C-85FF-0458533F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0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DF54-ED12-44F0-AA67-6290507B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FD497-AA7D-4711-8762-52454BD4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12760-F742-4C18-9C50-E244CFBDC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64C57-1E97-4BB3-B96B-A99D20B7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AB87A-2A26-4212-8B9A-042AC51E3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796B2-F27F-4842-91AA-0F06A950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5225-11F4-4F95-A8C3-B79C39E596A7}" type="datetime1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96DE1-EEE6-4AD8-9B96-19254773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9552A-1795-4ACB-A2ED-44F790C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435A-BDAA-4D0A-9BBC-FEBC1901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20C97-AC17-4BF4-B6CB-5F93B364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AC47-5AFE-462C-B878-A184C4B347EC}" type="datetime1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D50C3-2D33-4057-82C8-AC4ABB69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C7BA7-77DF-43DE-ADB9-05F1E1B9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2FD21-74E5-4CDA-953A-22D6E71B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DF8-E008-494F-9FFE-F5C877C08086}" type="datetime1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A2EB7-ECA0-49A1-B954-EAE4471F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01F95-0FE4-4794-8E07-091CD6E8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9BE1-A37F-46FF-8CD9-3A54FD41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CA60-F6BE-4A41-B3C9-41A548F25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B9EB6-81FC-4A04-9AAA-EE387B33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3EDF1-C63C-4F39-9EE6-82B44445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D780-B185-48E9-87B5-2DA5FEADB8A6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A3B83-7FE4-4A54-AE2E-075A54FC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1C21-1FDD-490A-8C0C-6CEE8C07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1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590A-4820-4E89-8E68-F163BC47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DC530-A690-4993-848B-2CD005CD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AD7BB-3CC9-460D-AADF-A8708B4AE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A0445-357E-4501-8995-9E307B08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011A-0C88-49D0-B059-7DB69B79BE87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70E61-B4A4-4F19-8498-4E5B6DF4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FCD6B-433E-4CC3-83C9-AEEAFA1D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F470A-78F1-4EA2-AD49-701EAD63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E2361-EF92-4C77-81FA-BD4578184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4F6B-12B9-4E8A-BF4C-490D63509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4C85-3AE2-4DFC-B6B9-7F56CA5F7D40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28E0-E08C-4F8C-AFE9-A48F4ACF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FB24-5977-4555-BE45-894BEEFBB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330317080,&quot;Placement&quot;:&quot;Footer&quot;}">
            <a:extLst>
              <a:ext uri="{FF2B5EF4-FFF2-40B4-BE49-F238E27FC236}">
                <a16:creationId xmlns:a16="http://schemas.microsoft.com/office/drawing/2014/main" id="{90403C0C-04D8-4F5E-92B4-DD51CFE39878}"/>
              </a:ext>
            </a:extLst>
          </p:cNvPr>
          <p:cNvSpPr txBox="1"/>
          <p:nvPr userDrawn="1"/>
        </p:nvSpPr>
        <p:spPr>
          <a:xfrm>
            <a:off x="0" y="6629836"/>
            <a:ext cx="122856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7527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D5EB7-20B6-410E-8383-C1C5107A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070" y="4733832"/>
            <a:ext cx="1520141" cy="76532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E5631-EA7C-48BA-80C1-23EE0138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A5D5AA-5E88-4102-A96B-6FF8AC339F1D}"/>
              </a:ext>
            </a:extLst>
          </p:cNvPr>
          <p:cNvSpPr/>
          <p:nvPr/>
        </p:nvSpPr>
        <p:spPr>
          <a:xfrm>
            <a:off x="3496160" y="2095290"/>
            <a:ext cx="476339" cy="476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FB888-B09F-4702-A29B-569806338F7C}"/>
              </a:ext>
            </a:extLst>
          </p:cNvPr>
          <p:cNvSpPr/>
          <p:nvPr/>
        </p:nvSpPr>
        <p:spPr>
          <a:xfrm>
            <a:off x="901595" y="3042530"/>
            <a:ext cx="476339" cy="47633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A10AA1-1953-4075-AFCF-F952F8677541}"/>
              </a:ext>
            </a:extLst>
          </p:cNvPr>
          <p:cNvSpPr/>
          <p:nvPr/>
        </p:nvSpPr>
        <p:spPr>
          <a:xfrm>
            <a:off x="319849" y="3960502"/>
            <a:ext cx="476339" cy="47633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1F0AA1-922E-4850-8D8F-EA88C6D15AED}"/>
              </a:ext>
            </a:extLst>
          </p:cNvPr>
          <p:cNvSpPr/>
          <p:nvPr/>
        </p:nvSpPr>
        <p:spPr>
          <a:xfrm>
            <a:off x="1491292" y="3960502"/>
            <a:ext cx="476339" cy="4763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AF414A-0D8D-41BC-B1D8-32835FBCE770}"/>
              </a:ext>
            </a:extLst>
          </p:cNvPr>
          <p:cNvSpPr/>
          <p:nvPr/>
        </p:nvSpPr>
        <p:spPr>
          <a:xfrm rot="18191931">
            <a:off x="577086" y="3691510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068F93-4B66-4B60-A858-B19EFD3BB89D}"/>
              </a:ext>
            </a:extLst>
          </p:cNvPr>
          <p:cNvSpPr/>
          <p:nvPr/>
        </p:nvSpPr>
        <p:spPr>
          <a:xfrm rot="14284062">
            <a:off x="1150584" y="3691510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4A6FDA-0ECB-43DD-BBB2-B40E6681A775}"/>
              </a:ext>
            </a:extLst>
          </p:cNvPr>
          <p:cNvSpPr/>
          <p:nvPr/>
        </p:nvSpPr>
        <p:spPr>
          <a:xfrm>
            <a:off x="6076844" y="3093566"/>
            <a:ext cx="476339" cy="47633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43E164-EBE3-4FC0-8BEE-1712A2AC71D1}"/>
              </a:ext>
            </a:extLst>
          </p:cNvPr>
          <p:cNvSpPr/>
          <p:nvPr/>
        </p:nvSpPr>
        <p:spPr>
          <a:xfrm>
            <a:off x="5493777" y="4052140"/>
            <a:ext cx="476339" cy="4763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E8711E-8FF8-4AF0-AB1D-7CB54341A1F5}"/>
              </a:ext>
            </a:extLst>
          </p:cNvPr>
          <p:cNvSpPr/>
          <p:nvPr/>
        </p:nvSpPr>
        <p:spPr>
          <a:xfrm>
            <a:off x="6665220" y="4052140"/>
            <a:ext cx="476339" cy="47633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474A6F-EE55-480C-A583-D3077713A701}"/>
              </a:ext>
            </a:extLst>
          </p:cNvPr>
          <p:cNvSpPr/>
          <p:nvPr/>
        </p:nvSpPr>
        <p:spPr>
          <a:xfrm rot="18191931">
            <a:off x="5751014" y="3783148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6A6542-4D7B-4628-9D10-8C91A40F8ABB}"/>
              </a:ext>
            </a:extLst>
          </p:cNvPr>
          <p:cNvSpPr/>
          <p:nvPr/>
        </p:nvSpPr>
        <p:spPr>
          <a:xfrm rot="14284062">
            <a:off x="6324512" y="3783148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8121CB2-6165-4660-81F4-CD5842534C8B}"/>
              </a:ext>
            </a:extLst>
          </p:cNvPr>
          <p:cNvSpPr txBox="1">
            <a:spLocks/>
          </p:cNvSpPr>
          <p:nvPr/>
        </p:nvSpPr>
        <p:spPr>
          <a:xfrm>
            <a:off x="8425924" y="4216170"/>
            <a:ext cx="2870087" cy="740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Structures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3676B04-9676-4276-9863-C8EE168F0EE9}"/>
              </a:ext>
            </a:extLst>
          </p:cNvPr>
          <p:cNvSpPr txBox="1">
            <a:spLocks/>
          </p:cNvSpPr>
          <p:nvPr/>
        </p:nvSpPr>
        <p:spPr>
          <a:xfrm rot="16200000">
            <a:off x="7793088" y="4013330"/>
            <a:ext cx="1270236" cy="60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2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Array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9A021D63-FE93-4054-AB49-3F66A9D84688}"/>
              </a:ext>
            </a:extLst>
          </p:cNvPr>
          <p:cNvSpPr txBox="1">
            <a:spLocks/>
          </p:cNvSpPr>
          <p:nvPr/>
        </p:nvSpPr>
        <p:spPr>
          <a:xfrm>
            <a:off x="8203706" y="3902993"/>
            <a:ext cx="2105604" cy="349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Linked List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B3226C7A-7AD5-4136-BB26-69483EA1A19E}"/>
              </a:ext>
            </a:extLst>
          </p:cNvPr>
          <p:cNvSpPr txBox="1">
            <a:spLocks/>
          </p:cNvSpPr>
          <p:nvPr/>
        </p:nvSpPr>
        <p:spPr>
          <a:xfrm rot="16200000">
            <a:off x="10297294" y="4716170"/>
            <a:ext cx="2105604" cy="349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Doubly Linked List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A66F7585-0E94-4C40-8F94-6EDBA531FF55}"/>
              </a:ext>
            </a:extLst>
          </p:cNvPr>
          <p:cNvSpPr txBox="1">
            <a:spLocks/>
          </p:cNvSpPr>
          <p:nvPr/>
        </p:nvSpPr>
        <p:spPr>
          <a:xfrm rot="16200000">
            <a:off x="8508349" y="5296125"/>
            <a:ext cx="2105604" cy="68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2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Hashtable</a:t>
            </a:r>
            <a:endParaRPr lang="en-US" sz="3200" dirty="0">
              <a:solidFill>
                <a:schemeClr val="tx2"/>
              </a:solidFill>
              <a:latin typeface="Impact" panose="020B0806030902050204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B3BECD-A151-48D2-99B2-8EE37A583293}"/>
              </a:ext>
            </a:extLst>
          </p:cNvPr>
          <p:cNvSpPr/>
          <p:nvPr/>
        </p:nvSpPr>
        <p:spPr>
          <a:xfrm>
            <a:off x="905843" y="4885691"/>
            <a:ext cx="476339" cy="4763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93B8096-8F05-4642-976D-3C22CE6262B1}"/>
              </a:ext>
            </a:extLst>
          </p:cNvPr>
          <p:cNvSpPr/>
          <p:nvPr/>
        </p:nvSpPr>
        <p:spPr>
          <a:xfrm>
            <a:off x="2077286" y="4885691"/>
            <a:ext cx="476339" cy="4763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E7A8A8-EB9D-45A9-AF3C-C919A41AFEAB}"/>
              </a:ext>
            </a:extLst>
          </p:cNvPr>
          <p:cNvSpPr/>
          <p:nvPr/>
        </p:nvSpPr>
        <p:spPr>
          <a:xfrm rot="18191931">
            <a:off x="1163080" y="4616699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D4DAC4-FCC0-464A-A324-0F285B5B6A75}"/>
              </a:ext>
            </a:extLst>
          </p:cNvPr>
          <p:cNvSpPr/>
          <p:nvPr/>
        </p:nvSpPr>
        <p:spPr>
          <a:xfrm rot="14284062">
            <a:off x="1736578" y="4616699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643BBE-781E-410A-BF76-B6B8316AFA9D}"/>
              </a:ext>
            </a:extLst>
          </p:cNvPr>
          <p:cNvSpPr/>
          <p:nvPr/>
        </p:nvSpPr>
        <p:spPr>
          <a:xfrm rot="20346792">
            <a:off x="1335278" y="2761240"/>
            <a:ext cx="2171762" cy="87029"/>
          </a:xfrm>
          <a:prstGeom prst="rect">
            <a:avLst/>
          </a:prstGeom>
          <a:scene3d>
            <a:camera prst="orthographicFront">
              <a:rot lat="0" lon="0" rev="21594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9BBF19-830B-4CE1-AC55-CD8A1A7E84D9}"/>
              </a:ext>
            </a:extLst>
          </p:cNvPr>
          <p:cNvSpPr/>
          <p:nvPr/>
        </p:nvSpPr>
        <p:spPr>
          <a:xfrm rot="1251092">
            <a:off x="3945839" y="2772124"/>
            <a:ext cx="2171762" cy="87029"/>
          </a:xfrm>
          <a:prstGeom prst="rect">
            <a:avLst/>
          </a:prstGeom>
          <a:scene3d>
            <a:camera prst="orthographicFront">
              <a:rot lat="0" lon="0" rev="21594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B92DE7-D829-485A-B8BC-C7263C4FD6B8}"/>
              </a:ext>
            </a:extLst>
          </p:cNvPr>
          <p:cNvSpPr/>
          <p:nvPr/>
        </p:nvSpPr>
        <p:spPr>
          <a:xfrm>
            <a:off x="4892342" y="5003637"/>
            <a:ext cx="476339" cy="4763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98B452-9204-4950-8F89-9B7327834D71}"/>
              </a:ext>
            </a:extLst>
          </p:cNvPr>
          <p:cNvSpPr/>
          <p:nvPr/>
        </p:nvSpPr>
        <p:spPr>
          <a:xfrm>
            <a:off x="6063785" y="5003637"/>
            <a:ext cx="476339" cy="476339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4CEEFA-E673-4D9B-BD0E-B4E8F15F1D84}"/>
              </a:ext>
            </a:extLst>
          </p:cNvPr>
          <p:cNvSpPr/>
          <p:nvPr/>
        </p:nvSpPr>
        <p:spPr>
          <a:xfrm rot="18191931">
            <a:off x="5149579" y="4734645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0910D-7F4C-4F9D-8E44-582CD90504C7}"/>
              </a:ext>
            </a:extLst>
          </p:cNvPr>
          <p:cNvSpPr/>
          <p:nvPr/>
        </p:nvSpPr>
        <p:spPr>
          <a:xfrm rot="14284062">
            <a:off x="5723077" y="4734645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508CD1-5877-4887-AB43-CCFF9FAAD3B0}"/>
              </a:ext>
            </a:extLst>
          </p:cNvPr>
          <p:cNvSpPr/>
          <p:nvPr/>
        </p:nvSpPr>
        <p:spPr>
          <a:xfrm>
            <a:off x="1481718" y="5806838"/>
            <a:ext cx="476339" cy="476339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9DCD9F-8083-40B3-B422-DD7B8E2A749F}"/>
              </a:ext>
            </a:extLst>
          </p:cNvPr>
          <p:cNvSpPr/>
          <p:nvPr/>
        </p:nvSpPr>
        <p:spPr>
          <a:xfrm>
            <a:off x="2653161" y="5806838"/>
            <a:ext cx="476339" cy="4763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5B9258-88D8-4DA9-A4A9-36A399EE1F41}"/>
              </a:ext>
            </a:extLst>
          </p:cNvPr>
          <p:cNvSpPr/>
          <p:nvPr/>
        </p:nvSpPr>
        <p:spPr>
          <a:xfrm rot="18191931">
            <a:off x="1738955" y="5537846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E10D03-3C15-4EA4-AAF8-99C28C9CEA07}"/>
              </a:ext>
            </a:extLst>
          </p:cNvPr>
          <p:cNvSpPr/>
          <p:nvPr/>
        </p:nvSpPr>
        <p:spPr>
          <a:xfrm rot="14284062">
            <a:off x="2312453" y="5537846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68C4C5F-2A70-4FDC-8D46-873A7A911BC2}"/>
              </a:ext>
            </a:extLst>
          </p:cNvPr>
          <p:cNvSpPr txBox="1">
            <a:spLocks/>
          </p:cNvSpPr>
          <p:nvPr/>
        </p:nvSpPr>
        <p:spPr>
          <a:xfrm>
            <a:off x="9365842" y="4862947"/>
            <a:ext cx="2105604" cy="349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Binary Tree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7084BD4E-941F-4E28-94F4-541533780E42}"/>
              </a:ext>
            </a:extLst>
          </p:cNvPr>
          <p:cNvSpPr txBox="1">
            <a:spLocks/>
          </p:cNvSpPr>
          <p:nvPr/>
        </p:nvSpPr>
        <p:spPr>
          <a:xfrm>
            <a:off x="7687119" y="5307720"/>
            <a:ext cx="2105604" cy="34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Red-Black Tree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972F6F77-71F0-479D-9B46-FB5B03392D37}"/>
              </a:ext>
            </a:extLst>
          </p:cNvPr>
          <p:cNvSpPr txBox="1">
            <a:spLocks/>
          </p:cNvSpPr>
          <p:nvPr/>
        </p:nvSpPr>
        <p:spPr>
          <a:xfrm>
            <a:off x="9492105" y="3804626"/>
            <a:ext cx="2105604" cy="60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Impact" panose="020B0806030902050204" pitchFamily="34" charset="0"/>
                <a:cs typeface="Segoe UI Light" panose="020B0502040204020203" pitchFamily="34" charset="0"/>
              </a:rPr>
              <a:t>B- Tree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99CCF966-3F36-45BE-B703-32D3969AE75C}"/>
              </a:ext>
            </a:extLst>
          </p:cNvPr>
          <p:cNvSpPr txBox="1">
            <a:spLocks/>
          </p:cNvSpPr>
          <p:nvPr/>
        </p:nvSpPr>
        <p:spPr>
          <a:xfrm rot="16200000">
            <a:off x="10335674" y="5654280"/>
            <a:ext cx="1270236" cy="60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2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Queue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D5478740-3414-4030-BB3F-49942B84716D}"/>
              </a:ext>
            </a:extLst>
          </p:cNvPr>
          <p:cNvSpPr txBox="1">
            <a:spLocks/>
          </p:cNvSpPr>
          <p:nvPr/>
        </p:nvSpPr>
        <p:spPr>
          <a:xfrm>
            <a:off x="9439165" y="5098882"/>
            <a:ext cx="1520141" cy="76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Stack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2600D2A8-46EC-43D0-A813-7387163BC1F0}"/>
              </a:ext>
            </a:extLst>
          </p:cNvPr>
          <p:cNvSpPr txBox="1">
            <a:spLocks/>
          </p:cNvSpPr>
          <p:nvPr/>
        </p:nvSpPr>
        <p:spPr>
          <a:xfrm>
            <a:off x="4892342" y="1293980"/>
            <a:ext cx="7124516" cy="1223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Data Structure is an arrangement of data in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memory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on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hard drive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Algorithms manipulate data in these structures in various ways, such as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searching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a particular data item and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sorting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data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39C9FA0E-AE96-43EF-A7AC-47DF921DE62B}"/>
              </a:ext>
            </a:extLst>
          </p:cNvPr>
          <p:cNvSpPr txBox="1">
            <a:spLocks/>
          </p:cNvSpPr>
          <p:nvPr/>
        </p:nvSpPr>
        <p:spPr>
          <a:xfrm rot="16200000">
            <a:off x="9504573" y="5772067"/>
            <a:ext cx="1093685" cy="435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mpact" panose="020B0806030902050204" pitchFamily="34" charset="0"/>
                <a:cs typeface="Segoe UI Light" panose="020B0502040204020203" pitchFamily="34" charset="0"/>
              </a:rPr>
              <a:t>Heap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82340103-FFDC-41CC-B3C5-3434B8ACC157}"/>
              </a:ext>
            </a:extLst>
          </p:cNvPr>
          <p:cNvSpPr txBox="1">
            <a:spLocks/>
          </p:cNvSpPr>
          <p:nvPr/>
        </p:nvSpPr>
        <p:spPr>
          <a:xfrm rot="16200000">
            <a:off x="7867798" y="5732239"/>
            <a:ext cx="999742" cy="349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Graph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1EC6EE7B-7789-45E4-B6B9-D7D007C6E5DF}"/>
              </a:ext>
            </a:extLst>
          </p:cNvPr>
          <p:cNvSpPr txBox="1">
            <a:spLocks/>
          </p:cNvSpPr>
          <p:nvPr/>
        </p:nvSpPr>
        <p:spPr>
          <a:xfrm>
            <a:off x="8065177" y="6206451"/>
            <a:ext cx="1313112" cy="388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1-2-3 Tree</a:t>
            </a:r>
          </a:p>
        </p:txBody>
      </p:sp>
    </p:spTree>
    <p:extLst>
      <p:ext uri="{BB962C8B-B14F-4D97-AF65-F5344CB8AC3E}">
        <p14:creationId xmlns:p14="http://schemas.microsoft.com/office/powerpoint/2010/main" val="392866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2600D2A8-46EC-43D0-A813-7387163BC1F0}"/>
              </a:ext>
            </a:extLst>
          </p:cNvPr>
          <p:cNvSpPr txBox="1">
            <a:spLocks/>
          </p:cNvSpPr>
          <p:nvPr/>
        </p:nvSpPr>
        <p:spPr>
          <a:xfrm>
            <a:off x="2251742" y="1400963"/>
            <a:ext cx="7705113" cy="428107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List&lt;T&gt;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SortedList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&lt;T&gt;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LinkList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&lt;T&gt;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HashTable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Dictionary&lt;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TValue&gt;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SortedDictionary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TValue&gt;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DataTable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9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0D7A74-9A83-49F5-B37B-089F2E5F4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61386"/>
              </p:ext>
            </p:extLst>
          </p:nvPr>
        </p:nvGraphicFramePr>
        <p:xfrm>
          <a:off x="569904" y="1850964"/>
          <a:ext cx="1099406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195">
                  <a:extLst>
                    <a:ext uri="{9D8B030D-6E8A-4147-A177-3AD203B41FA5}">
                      <a16:colId xmlns:a16="http://schemas.microsoft.com/office/drawing/2014/main" val="2522536919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914206603"/>
                    </a:ext>
                  </a:extLst>
                </a:gridCol>
                <a:gridCol w="1984550">
                  <a:extLst>
                    <a:ext uri="{9D8B030D-6E8A-4147-A177-3AD203B41FA5}">
                      <a16:colId xmlns:a16="http://schemas.microsoft.com/office/drawing/2014/main" val="963609424"/>
                    </a:ext>
                  </a:extLst>
                </a:gridCol>
                <a:gridCol w="1924259">
                  <a:extLst>
                    <a:ext uri="{9D8B030D-6E8A-4147-A177-3AD203B41FA5}">
                      <a16:colId xmlns:a16="http://schemas.microsoft.com/office/drawing/2014/main" val="264212765"/>
                    </a:ext>
                  </a:extLst>
                </a:gridCol>
                <a:gridCol w="1786924">
                  <a:extLst>
                    <a:ext uri="{9D8B030D-6E8A-4147-A177-3AD203B41FA5}">
                      <a16:colId xmlns:a16="http://schemas.microsoft.com/office/drawing/2014/main" val="86796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Traversal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3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Ordered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47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3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Ordered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2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Tree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1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Tree 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8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Hash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1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32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0D7A74-9A83-49F5-B37B-089F2E5F4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21574"/>
              </p:ext>
            </p:extLst>
          </p:nvPr>
        </p:nvGraphicFramePr>
        <p:xfrm>
          <a:off x="4172977" y="1876136"/>
          <a:ext cx="38836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138">
                  <a:extLst>
                    <a:ext uri="{9D8B030D-6E8A-4147-A177-3AD203B41FA5}">
                      <a16:colId xmlns:a16="http://schemas.microsoft.com/office/drawing/2014/main" val="2914206603"/>
                    </a:ext>
                  </a:extLst>
                </a:gridCol>
                <a:gridCol w="1984550">
                  <a:extLst>
                    <a:ext uri="{9D8B030D-6E8A-4147-A177-3AD203B41FA5}">
                      <a16:colId xmlns:a16="http://schemas.microsoft.com/office/drawing/2014/main" val="96360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Comparisions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3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47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3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2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1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8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1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2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5274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B8725F8-751C-4B8D-9BAD-6A2858BC8A5D}"/>
              </a:ext>
            </a:extLst>
          </p:cNvPr>
          <p:cNvSpPr txBox="1">
            <a:spLocks/>
          </p:cNvSpPr>
          <p:nvPr/>
        </p:nvSpPr>
        <p:spPr>
          <a:xfrm>
            <a:off x="4376944" y="1093105"/>
            <a:ext cx="3445788" cy="6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160501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9F24FE-5D59-49D3-A585-49B60146CB70}"/>
              </a:ext>
            </a:extLst>
          </p:cNvPr>
          <p:cNvSpPr/>
          <p:nvPr/>
        </p:nvSpPr>
        <p:spPr>
          <a:xfrm>
            <a:off x="197272" y="1745668"/>
            <a:ext cx="973950" cy="31652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1C6ECB4-32EB-4290-BE4F-BF31343D848F}"/>
              </a:ext>
            </a:extLst>
          </p:cNvPr>
          <p:cNvSpPr/>
          <p:nvPr/>
        </p:nvSpPr>
        <p:spPr>
          <a:xfrm>
            <a:off x="6122666" y="1073712"/>
            <a:ext cx="2548550" cy="1660438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Amount of  Data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Predictable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E12075C4-12B6-467F-9ED4-9585018FBFBE}"/>
              </a:ext>
            </a:extLst>
          </p:cNvPr>
          <p:cNvSpPr/>
          <p:nvPr/>
        </p:nvSpPr>
        <p:spPr>
          <a:xfrm>
            <a:off x="2739390" y="1073712"/>
            <a:ext cx="2548550" cy="1660438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 Amount of Data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455F570-9736-4B25-B5E3-DE5A332C9C57}"/>
              </a:ext>
            </a:extLst>
          </p:cNvPr>
          <p:cNvSpPr/>
          <p:nvPr/>
        </p:nvSpPr>
        <p:spPr>
          <a:xfrm>
            <a:off x="9872663" y="1565793"/>
            <a:ext cx="2071688" cy="676275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Binary Search Tree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01976BE9-5D33-4739-B66E-D74F1A5597FA}"/>
              </a:ext>
            </a:extLst>
          </p:cNvPr>
          <p:cNvSpPr/>
          <p:nvPr/>
        </p:nvSpPr>
        <p:spPr>
          <a:xfrm>
            <a:off x="2739390" y="2970200"/>
            <a:ext cx="2548550" cy="166043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Search/insert must be fast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705EBCA1-A656-4093-88C1-8C5132AFBB22}"/>
              </a:ext>
            </a:extLst>
          </p:cNvPr>
          <p:cNvSpPr/>
          <p:nvPr/>
        </p:nvSpPr>
        <p:spPr>
          <a:xfrm>
            <a:off x="2739390" y="4866689"/>
            <a:ext cx="2548550" cy="1660438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Distribution Guaranteed Random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1CB74457-AE79-46B1-B2D9-F031B3B9FAA3}"/>
              </a:ext>
            </a:extLst>
          </p:cNvPr>
          <p:cNvSpPr/>
          <p:nvPr/>
        </p:nvSpPr>
        <p:spPr>
          <a:xfrm>
            <a:off x="6122666" y="2970616"/>
            <a:ext cx="2548550" cy="1660438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 Amount of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ADB9D7-D4A1-4E74-B745-6A558429588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287940" y="1903931"/>
            <a:ext cx="8347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7CD9C-20EE-4973-A6C0-D2EC5676136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171222" y="1903930"/>
            <a:ext cx="15681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1FCC88-64D1-4354-B393-2F915A87598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671216" y="1903931"/>
            <a:ext cx="1201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668E36F3-3C7E-45FB-A360-46D2BB3B165B}"/>
              </a:ext>
            </a:extLst>
          </p:cNvPr>
          <p:cNvSpPr/>
          <p:nvPr/>
        </p:nvSpPr>
        <p:spPr>
          <a:xfrm>
            <a:off x="76201" y="5358770"/>
            <a:ext cx="2071688" cy="676275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Binary Search Tree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9A655B-A03E-4F35-BFE4-F6E83F1D698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013665" y="2734150"/>
            <a:ext cx="0" cy="236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894704-CB32-471C-ABD8-23D37684966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013665" y="4630638"/>
            <a:ext cx="0" cy="236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C5DCF-2959-4C12-9591-7F0093EBA121}"/>
              </a:ext>
            </a:extLst>
          </p:cNvPr>
          <p:cNvCxnSpPr>
            <a:cxnSpLocks/>
            <a:stCxn id="12" idx="1"/>
            <a:endCxn id="22" idx="3"/>
          </p:cNvCxnSpPr>
          <p:nvPr/>
        </p:nvCxnSpPr>
        <p:spPr>
          <a:xfrm flipH="1">
            <a:off x="2147889" y="5696908"/>
            <a:ext cx="591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C9D50A-92DE-4668-B458-5D958BC4F2E6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396941" y="2734150"/>
            <a:ext cx="0" cy="236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BF760A2F-6696-41DA-B08B-C975F0C4CEF8}"/>
              </a:ext>
            </a:extLst>
          </p:cNvPr>
          <p:cNvSpPr/>
          <p:nvPr/>
        </p:nvSpPr>
        <p:spPr>
          <a:xfrm>
            <a:off x="76201" y="3462282"/>
            <a:ext cx="2071688" cy="676275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Hash Table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8A92995-BDA1-4F9F-B64D-5C488249FF72}"/>
              </a:ext>
            </a:extLst>
          </p:cNvPr>
          <p:cNvSpPr/>
          <p:nvPr/>
        </p:nvSpPr>
        <p:spPr>
          <a:xfrm>
            <a:off x="9872663" y="3462282"/>
            <a:ext cx="2071688" cy="676275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Ordered Array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072B4E-8888-4A22-B964-B5C5A7B9D13C}"/>
              </a:ext>
            </a:extLst>
          </p:cNvPr>
          <p:cNvCxnSpPr>
            <a:cxnSpLocks/>
            <a:stCxn id="13" idx="3"/>
            <a:endCxn id="36" idx="1"/>
          </p:cNvCxnSpPr>
          <p:nvPr/>
        </p:nvCxnSpPr>
        <p:spPr>
          <a:xfrm flipV="1">
            <a:off x="8671216" y="3800420"/>
            <a:ext cx="1201447" cy="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BE81674A-DC47-4F2A-B587-6C210F6B6F06}"/>
              </a:ext>
            </a:extLst>
          </p:cNvPr>
          <p:cNvSpPr/>
          <p:nvPr/>
        </p:nvSpPr>
        <p:spPr>
          <a:xfrm>
            <a:off x="6361097" y="5358714"/>
            <a:ext cx="2071688" cy="676275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Unordered Array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BD6A81-E426-432D-9225-560D4DFF251F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>
            <a:off x="7396941" y="4631054"/>
            <a:ext cx="0" cy="727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DDAF5D3C-69FF-4303-BAE1-815FB9D2D307}"/>
              </a:ext>
            </a:extLst>
          </p:cNvPr>
          <p:cNvSpPr/>
          <p:nvPr/>
        </p:nvSpPr>
        <p:spPr>
          <a:xfrm>
            <a:off x="76201" y="6159706"/>
            <a:ext cx="2071688" cy="676275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Balanced Tree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AADA8A-A75C-4F64-A7DB-24CE4F95C736}"/>
              </a:ext>
            </a:extLst>
          </p:cNvPr>
          <p:cNvCxnSpPr>
            <a:cxnSpLocks/>
            <a:stCxn id="12" idx="2"/>
            <a:endCxn id="44" idx="3"/>
          </p:cNvCxnSpPr>
          <p:nvPr/>
        </p:nvCxnSpPr>
        <p:spPr>
          <a:xfrm flipH="1" flipV="1">
            <a:off x="2147889" y="6497844"/>
            <a:ext cx="1865776" cy="29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7A3310-CFE7-4007-AC64-58C029088763}"/>
              </a:ext>
            </a:extLst>
          </p:cNvPr>
          <p:cNvSpPr txBox="1"/>
          <p:nvPr/>
        </p:nvSpPr>
        <p:spPr>
          <a:xfrm>
            <a:off x="5167322" y="1544055"/>
            <a:ext cx="452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33AD7F-28ED-4D05-9154-288C2DEC868B}"/>
              </a:ext>
            </a:extLst>
          </p:cNvPr>
          <p:cNvSpPr txBox="1"/>
          <p:nvPr/>
        </p:nvSpPr>
        <p:spPr>
          <a:xfrm>
            <a:off x="7439026" y="2656831"/>
            <a:ext cx="452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CCE238-78C0-4FB5-802A-4C1B3ABF8447}"/>
              </a:ext>
            </a:extLst>
          </p:cNvPr>
          <p:cNvSpPr txBox="1"/>
          <p:nvPr/>
        </p:nvSpPr>
        <p:spPr>
          <a:xfrm>
            <a:off x="8548689" y="3452461"/>
            <a:ext cx="452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FC2941-3A7E-4F84-9783-2F7129F1A67B}"/>
              </a:ext>
            </a:extLst>
          </p:cNvPr>
          <p:cNvSpPr txBox="1"/>
          <p:nvPr/>
        </p:nvSpPr>
        <p:spPr>
          <a:xfrm>
            <a:off x="2497424" y="5296232"/>
            <a:ext cx="452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106AE8-BA11-481F-81AF-E1893D8B471C}"/>
              </a:ext>
            </a:extLst>
          </p:cNvPr>
          <p:cNvCxnSpPr>
            <a:cxnSpLocks/>
            <a:stCxn id="11" idx="1"/>
            <a:endCxn id="35" idx="3"/>
          </p:cNvCxnSpPr>
          <p:nvPr/>
        </p:nvCxnSpPr>
        <p:spPr>
          <a:xfrm flipH="1">
            <a:off x="2147889" y="3800419"/>
            <a:ext cx="5915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139A89-F235-45C0-99C8-61FD87F8110F}"/>
              </a:ext>
            </a:extLst>
          </p:cNvPr>
          <p:cNvSpPr txBox="1"/>
          <p:nvPr/>
        </p:nvSpPr>
        <p:spPr>
          <a:xfrm>
            <a:off x="2502191" y="3415018"/>
            <a:ext cx="452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3F8D17-21EB-4A4E-BBC4-4438F8D24D2F}"/>
              </a:ext>
            </a:extLst>
          </p:cNvPr>
          <p:cNvSpPr txBox="1"/>
          <p:nvPr/>
        </p:nvSpPr>
        <p:spPr>
          <a:xfrm>
            <a:off x="4055750" y="264898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E44FDF-A04D-47B5-9780-654299727F5A}"/>
              </a:ext>
            </a:extLst>
          </p:cNvPr>
          <p:cNvSpPr txBox="1"/>
          <p:nvPr/>
        </p:nvSpPr>
        <p:spPr>
          <a:xfrm>
            <a:off x="4055750" y="45793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C5914-744A-4498-B418-E716EA0E1E10}"/>
              </a:ext>
            </a:extLst>
          </p:cNvPr>
          <p:cNvSpPr txBox="1"/>
          <p:nvPr/>
        </p:nvSpPr>
        <p:spPr>
          <a:xfrm>
            <a:off x="3161520" y="620514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479BDA-A561-4063-BA39-D8EBE10590D9}"/>
              </a:ext>
            </a:extLst>
          </p:cNvPr>
          <p:cNvSpPr txBox="1"/>
          <p:nvPr/>
        </p:nvSpPr>
        <p:spPr>
          <a:xfrm>
            <a:off x="8554908" y="1577759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909F5-EFD0-426E-BFCE-D0EB716E4442}"/>
              </a:ext>
            </a:extLst>
          </p:cNvPr>
          <p:cNvSpPr txBox="1"/>
          <p:nvPr/>
        </p:nvSpPr>
        <p:spPr>
          <a:xfrm>
            <a:off x="7445245" y="460322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5274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8725F8-751C-4B8D-9BAD-6A2858BC8A5D}"/>
              </a:ext>
            </a:extLst>
          </p:cNvPr>
          <p:cNvSpPr txBox="1">
            <a:spLocks/>
          </p:cNvSpPr>
          <p:nvPr/>
        </p:nvSpPr>
        <p:spPr>
          <a:xfrm>
            <a:off x="4376944" y="1093105"/>
            <a:ext cx="3445788" cy="6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OneToManyMap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D5F94-AD8F-4635-93D9-0D2C445A9C8C}"/>
              </a:ext>
            </a:extLst>
          </p:cNvPr>
          <p:cNvSpPr/>
          <p:nvPr/>
        </p:nvSpPr>
        <p:spPr>
          <a:xfrm>
            <a:off x="1480455" y="2499358"/>
            <a:ext cx="136724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Message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88150-AAA5-4AB1-9632-A3B3F5A6FE0F}"/>
              </a:ext>
            </a:extLst>
          </p:cNvPr>
          <p:cNvSpPr/>
          <p:nvPr/>
        </p:nvSpPr>
        <p:spPr>
          <a:xfrm>
            <a:off x="4184466" y="2499358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2AAC0C-7D28-4E27-B138-BD23A4240651}"/>
              </a:ext>
            </a:extLst>
          </p:cNvPr>
          <p:cNvSpPr/>
          <p:nvPr/>
        </p:nvSpPr>
        <p:spPr>
          <a:xfrm>
            <a:off x="4184466" y="2978778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F7AF61-EA06-417C-82E9-503B52A5E704}"/>
              </a:ext>
            </a:extLst>
          </p:cNvPr>
          <p:cNvSpPr/>
          <p:nvPr/>
        </p:nvSpPr>
        <p:spPr>
          <a:xfrm>
            <a:off x="4184466" y="3458199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50CEC6-1C67-463C-A421-75007EFB2C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47700" y="2682238"/>
            <a:ext cx="1336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398671-139B-4E38-B0E0-D6521D05170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47700" y="2682238"/>
            <a:ext cx="1336766" cy="479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609059-C7F2-4EE2-8B8F-011BB1AF492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847700" y="2682238"/>
            <a:ext cx="1336766" cy="958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F915DA9-7328-4008-8F17-A002E243D1D3}"/>
              </a:ext>
            </a:extLst>
          </p:cNvPr>
          <p:cNvSpPr/>
          <p:nvPr/>
        </p:nvSpPr>
        <p:spPr>
          <a:xfrm>
            <a:off x="1480455" y="4002850"/>
            <a:ext cx="136724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Message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5DC2C1-836D-41CE-B1EC-D9B38F28B59E}"/>
              </a:ext>
            </a:extLst>
          </p:cNvPr>
          <p:cNvSpPr/>
          <p:nvPr/>
        </p:nvSpPr>
        <p:spPr>
          <a:xfrm>
            <a:off x="4184466" y="4002850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882396-27CF-42DD-B99E-EAEF8B62F4D8}"/>
              </a:ext>
            </a:extLst>
          </p:cNvPr>
          <p:cNvSpPr/>
          <p:nvPr/>
        </p:nvSpPr>
        <p:spPr>
          <a:xfrm>
            <a:off x="4184466" y="4482270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1282C7-5284-43BC-8DFA-9941C3BE0BEE}"/>
              </a:ext>
            </a:extLst>
          </p:cNvPr>
          <p:cNvSpPr/>
          <p:nvPr/>
        </p:nvSpPr>
        <p:spPr>
          <a:xfrm>
            <a:off x="4184466" y="4961691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FB2EC8-6CDE-42BC-857A-94C6641A9A5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847700" y="4185730"/>
            <a:ext cx="1336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BAEDD9-16C0-4E2C-B09B-DE21744A4E19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847700" y="4185730"/>
            <a:ext cx="1336766" cy="479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E4167C-A18E-4A57-AF51-40D8B4A33EC6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2847700" y="4185730"/>
            <a:ext cx="1336766" cy="958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A5F705E-44EB-4D02-A501-E8899A8B8202}"/>
              </a:ext>
            </a:extLst>
          </p:cNvPr>
          <p:cNvSpPr/>
          <p:nvPr/>
        </p:nvSpPr>
        <p:spPr>
          <a:xfrm>
            <a:off x="4184466" y="5507846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783088-C8D6-45EE-A3CD-AA4360485AF6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2847700" y="4185730"/>
            <a:ext cx="1336766" cy="1504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11F6DEB-4547-4763-8DE3-9A37BFA5EB65}"/>
              </a:ext>
            </a:extLst>
          </p:cNvPr>
          <p:cNvSpPr/>
          <p:nvPr/>
        </p:nvSpPr>
        <p:spPr>
          <a:xfrm>
            <a:off x="6666409" y="2499358"/>
            <a:ext cx="136724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Message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4FCFF0-057A-466C-AC0A-EE5AB33D49F9}"/>
              </a:ext>
            </a:extLst>
          </p:cNvPr>
          <p:cNvSpPr/>
          <p:nvPr/>
        </p:nvSpPr>
        <p:spPr>
          <a:xfrm>
            <a:off x="9370420" y="2499358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1FDD80-D8D0-4CF5-98EA-8D7A0BD6C35E}"/>
              </a:ext>
            </a:extLst>
          </p:cNvPr>
          <p:cNvSpPr/>
          <p:nvPr/>
        </p:nvSpPr>
        <p:spPr>
          <a:xfrm>
            <a:off x="9370420" y="2978778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9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61E69D-5349-44B7-B72F-9DB8D637A1E3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8033654" y="2682238"/>
            <a:ext cx="1336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1840E6-B2B9-43D8-BB6A-EC6C76AA577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8033654" y="2682238"/>
            <a:ext cx="1336766" cy="479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C5B95A0-B5F2-4648-84F7-F793B07243F6}"/>
              </a:ext>
            </a:extLst>
          </p:cNvPr>
          <p:cNvSpPr/>
          <p:nvPr/>
        </p:nvSpPr>
        <p:spPr>
          <a:xfrm>
            <a:off x="6666409" y="3523430"/>
            <a:ext cx="136724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Message 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C610C7-A25B-4137-BD21-1F3D780F47A5}"/>
              </a:ext>
            </a:extLst>
          </p:cNvPr>
          <p:cNvSpPr/>
          <p:nvPr/>
        </p:nvSpPr>
        <p:spPr>
          <a:xfrm>
            <a:off x="9370420" y="3523430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10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211AC5-5D14-46E7-B762-335B43D2BA43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8033654" y="3706310"/>
            <a:ext cx="1336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1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439</Words>
  <Application>Microsoft Office PowerPoint</Application>
  <PresentationFormat>Widescreen</PresentationFormat>
  <Paragraphs>136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Segoe UI Light</vt:lpstr>
      <vt:lpstr>Office Theme</vt:lpstr>
      <vt:lpstr>Data Structures</vt:lpstr>
      <vt:lpstr>Data Structures</vt:lpstr>
      <vt:lpstr>Data Structures</vt:lpstr>
      <vt:lpstr>Data Structures</vt:lpstr>
      <vt:lpstr>Data Structures</vt:lpstr>
      <vt:lpstr>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Shiv Kumar</dc:creator>
  <cp:lastModifiedBy>Shiv Kumar</cp:lastModifiedBy>
  <cp:revision>16</cp:revision>
  <dcterms:created xsi:type="dcterms:W3CDTF">2019-05-02T21:06:42Z</dcterms:created>
  <dcterms:modified xsi:type="dcterms:W3CDTF">2019-05-03T16:42:44Z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abea724-7527-45fe-91d9-b7249d0d8567_Enabled">
    <vt:lpwstr>True</vt:lpwstr>
  </property>
  <property fmtid="{D5CDD505-2E9C-101B-9397-08002B2CF9AE}" pid="3" name="MSIP_Label_4abea724-7527-45fe-91d9-b7249d0d8567_SiteId">
    <vt:lpwstr>7389d8c0-3607-465c-a69f-7d4426502912</vt:lpwstr>
  </property>
  <property fmtid="{D5CDD505-2E9C-101B-9397-08002B2CF9AE}" pid="4" name="MSIP_Label_4abea724-7527-45fe-91d9-b7249d0d8567_Owner">
    <vt:lpwstr>ShKumar@geico.com</vt:lpwstr>
  </property>
  <property fmtid="{D5CDD505-2E9C-101B-9397-08002B2CF9AE}" pid="5" name="MSIP_Label_4abea724-7527-45fe-91d9-b7249d0d8567_SetDate">
    <vt:lpwstr>2019-05-03T16:42:26.2256477Z</vt:lpwstr>
  </property>
  <property fmtid="{D5CDD505-2E9C-101B-9397-08002B2CF9AE}" pid="6" name="MSIP_Label_4abea724-7527-45fe-91d9-b7249d0d8567_Name">
    <vt:lpwstr>Confidential</vt:lpwstr>
  </property>
  <property fmtid="{D5CDD505-2E9C-101B-9397-08002B2CF9AE}" pid="7" name="MSIP_Label_4abea724-7527-45fe-91d9-b7249d0d8567_Application">
    <vt:lpwstr>Microsoft Azure Information Protection</vt:lpwstr>
  </property>
  <property fmtid="{D5CDD505-2E9C-101B-9397-08002B2CF9AE}" pid="8" name="MSIP_Label_4abea724-7527-45fe-91d9-b7249d0d8567_Extended_MSFT_Method">
    <vt:lpwstr>Automatic</vt:lpwstr>
  </property>
  <property fmtid="{D5CDD505-2E9C-101B-9397-08002B2CF9AE}" pid="9" name="Sensitivity">
    <vt:lpwstr>Confidential</vt:lpwstr>
  </property>
</Properties>
</file>