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8" r:id="rId2"/>
    <p:sldId id="452" r:id="rId3"/>
    <p:sldId id="451" r:id="rId4"/>
    <p:sldId id="455" r:id="rId5"/>
    <p:sldId id="453" r:id="rId6"/>
    <p:sldId id="454" r:id="rId7"/>
    <p:sldId id="459" r:id="rId8"/>
    <p:sldId id="456" r:id="rId9"/>
    <p:sldId id="460" r:id="rId10"/>
    <p:sldId id="457" r:id="rId11"/>
    <p:sldId id="45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000099"/>
    <a:srgbClr val="FF9933"/>
    <a:srgbClr val="FF6600"/>
    <a:srgbClr val="66FFFF"/>
    <a:srgbClr val="FF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 autoAdjust="0"/>
    <p:restoredTop sz="95833" autoAdjust="0"/>
  </p:normalViewPr>
  <p:slideViewPr>
    <p:cSldViewPr>
      <p:cViewPr varScale="1">
        <p:scale>
          <a:sx n="107" d="100"/>
          <a:sy n="107" d="100"/>
        </p:scale>
        <p:origin x="20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105400"/>
            <a:ext cx="8229600" cy="990599"/>
          </a:xfrm>
        </p:spPr>
        <p:txBody>
          <a:bodyPr/>
          <a:lstStyle>
            <a:lvl1pPr>
              <a:buFont typeface="Arial" pitchFamily="34" charset="0"/>
              <a:buChar char="­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3/31/19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3/31/19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3/31/19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3/31/19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66800" y="6520190"/>
            <a:ext cx="701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4400" y="6324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HANDWRITTEN DIGIT IDENTIFICATION</a:t>
            </a:r>
            <a:endParaRPr lang="en-US" sz="4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148" indent="-457148" algn="l" defTabSz="-13871574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66FF"/>
                </a:solidFill>
              </a:rPr>
              <a:t>TS. </a:t>
            </a:r>
            <a:r>
              <a:rPr lang="en-US" sz="2400" dirty="0" err="1">
                <a:solidFill>
                  <a:srgbClr val="0066FF"/>
                </a:solidFill>
              </a:rPr>
              <a:t>Nguyễn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Tấn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Trần</a:t>
            </a:r>
            <a:r>
              <a:rPr lang="en-US" sz="2400" dirty="0">
                <a:solidFill>
                  <a:srgbClr val="0066FF"/>
                </a:solidFill>
              </a:rPr>
              <a:t> Minh </a:t>
            </a:r>
            <a:r>
              <a:rPr lang="en-US" sz="2400" dirty="0" err="1">
                <a:solidFill>
                  <a:srgbClr val="0066FF"/>
                </a:solidFill>
              </a:rPr>
              <a:t>Khang</a:t>
            </a:r>
            <a:endParaRPr lang="en-US" sz="2400" dirty="0">
              <a:solidFill>
                <a:srgbClr val="0066FF"/>
              </a:solidFill>
            </a:endParaRPr>
          </a:p>
          <a:p>
            <a:pPr marL="457148" indent="-457148" algn="l" defTabSz="-13871574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FF0000"/>
                </a:solidFill>
              </a:rPr>
              <a:t>ThS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r>
              <a:rPr lang="en-US" sz="2400" dirty="0" err="1">
                <a:solidFill>
                  <a:srgbClr val="FF0000"/>
                </a:solidFill>
              </a:rPr>
              <a:t>Trần</a:t>
            </a:r>
            <a:r>
              <a:rPr lang="en-US" sz="2400" dirty="0">
                <a:solidFill>
                  <a:srgbClr val="FF0000"/>
                </a:solidFill>
              </a:rPr>
              <a:t> Minh </a:t>
            </a:r>
            <a:r>
              <a:rPr lang="en-US" sz="2400" dirty="0" err="1">
                <a:solidFill>
                  <a:srgbClr val="FF0000"/>
                </a:solidFill>
              </a:rPr>
              <a:t>Tùng</a:t>
            </a:r>
            <a:endParaRPr lang="en-US" sz="2400" dirty="0">
              <a:solidFill>
                <a:srgbClr val="FF0000"/>
              </a:solidFill>
            </a:endParaRPr>
          </a:p>
          <a:p>
            <a:pPr marL="457148" indent="-457148" algn="l" defTabSz="-13871574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66FF"/>
                </a:solidFill>
              </a:rPr>
              <a:t>ThS</a:t>
            </a:r>
            <a:r>
              <a:rPr lang="en-US" sz="2400" dirty="0">
                <a:solidFill>
                  <a:srgbClr val="0066FF"/>
                </a:solidFill>
              </a:rPr>
              <a:t>. </a:t>
            </a:r>
            <a:r>
              <a:rPr lang="en-US" sz="2400" dirty="0" err="1">
                <a:solidFill>
                  <a:srgbClr val="0066FF"/>
                </a:solidFill>
              </a:rPr>
              <a:t>Võ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Duy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Nguyên</a:t>
            </a:r>
            <a:endParaRPr lang="en-US" sz="2400" dirty="0">
              <a:solidFill>
                <a:srgbClr val="0066FF"/>
              </a:solidFill>
            </a:endParaRPr>
          </a:p>
          <a:p>
            <a:pPr marL="457148" indent="-457148" algn="l" defTabSz="-13871574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rgbClr val="0066FF"/>
                </a:solidFill>
              </a:rPr>
              <a:t>Phạm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r>
              <a:rPr lang="en-US" sz="2400" dirty="0" err="1" smtClean="0">
                <a:solidFill>
                  <a:srgbClr val="0066FF"/>
                </a:solidFill>
              </a:rPr>
              <a:t>Thị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r>
              <a:rPr lang="en-US" sz="2400" dirty="0" err="1" smtClean="0">
                <a:solidFill>
                  <a:srgbClr val="0066FF"/>
                </a:solidFill>
              </a:rPr>
              <a:t>Hoàng</a:t>
            </a:r>
            <a:r>
              <a:rPr lang="en-US" sz="2400" dirty="0" smtClean="0">
                <a:solidFill>
                  <a:srgbClr val="0066FF"/>
                </a:solidFill>
              </a:rPr>
              <a:t> Mai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36" y="1600200"/>
            <a:ext cx="6952928" cy="4525963"/>
          </a:xfrm>
        </p:spPr>
      </p:pic>
    </p:spTree>
    <p:extLst>
      <p:ext uri="{BB962C8B-B14F-4D97-AF65-F5344CB8AC3E}">
        <p14:creationId xmlns:p14="http://schemas.microsoft.com/office/powerpoint/2010/main" val="38138019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" y="1781397"/>
            <a:ext cx="6181344" cy="4163568"/>
          </a:xfrm>
        </p:spPr>
      </p:pic>
    </p:spTree>
    <p:extLst>
      <p:ext uri="{BB962C8B-B14F-4D97-AF65-F5344CB8AC3E}">
        <p14:creationId xmlns:p14="http://schemas.microsoft.com/office/powerpoint/2010/main" val="19856455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1323DD-E312-467B-9195-7776BCE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F8D5A3-5281-48E5-9641-BC2047B00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81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0B378-C13D-4BC1-9E0E-060816A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39B59-2A7F-473B-B7E3-0435EB9F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>
                <a:solidFill>
                  <a:srgbClr val="0066FF"/>
                </a:solidFill>
              </a:rPr>
              <a:t>The </a:t>
            </a:r>
            <a:r>
              <a:rPr lang="en-GB" sz="2400" dirty="0">
                <a:solidFill>
                  <a:srgbClr val="FF0000"/>
                </a:solidFill>
              </a:rPr>
              <a:t>MNIST</a:t>
            </a:r>
            <a:r>
              <a:rPr lang="en-GB" sz="2400" dirty="0">
                <a:solidFill>
                  <a:srgbClr val="0066FF"/>
                </a:solidFill>
              </a:rPr>
              <a:t> database of </a:t>
            </a:r>
            <a:r>
              <a:rPr lang="en-GB" sz="2400" dirty="0">
                <a:solidFill>
                  <a:srgbClr val="FF0000"/>
                </a:solidFill>
              </a:rPr>
              <a:t>handwritten digits</a:t>
            </a:r>
            <a:r>
              <a:rPr lang="en-GB" sz="2400" dirty="0">
                <a:solidFill>
                  <a:srgbClr val="0066FF"/>
                </a:solidFill>
              </a:rPr>
              <a:t>, has a training set of </a:t>
            </a:r>
            <a:r>
              <a:rPr lang="en-GB" sz="2400" dirty="0">
                <a:solidFill>
                  <a:srgbClr val="FF0000"/>
                </a:solidFill>
              </a:rPr>
              <a:t>60,000 examples</a:t>
            </a:r>
            <a:r>
              <a:rPr lang="en-GB" sz="2400" dirty="0">
                <a:solidFill>
                  <a:srgbClr val="0066FF"/>
                </a:solidFill>
              </a:rPr>
              <a:t>, and a test set of </a:t>
            </a:r>
            <a:r>
              <a:rPr lang="en-GB" sz="2400" dirty="0">
                <a:solidFill>
                  <a:srgbClr val="FF0000"/>
                </a:solidFill>
              </a:rPr>
              <a:t>10,000 examples</a:t>
            </a:r>
            <a:r>
              <a:rPr lang="en-GB" sz="2400" dirty="0">
                <a:solidFill>
                  <a:srgbClr val="0066FF"/>
                </a:solidFill>
              </a:rPr>
              <a:t>.</a:t>
            </a:r>
          </a:p>
          <a:p>
            <a:pPr algn="just"/>
            <a:r>
              <a:rPr lang="en-GB" sz="2400" dirty="0">
                <a:solidFill>
                  <a:srgbClr val="0066FF"/>
                </a:solidFill>
              </a:rPr>
              <a:t>The digits have been </a:t>
            </a:r>
            <a:r>
              <a:rPr lang="en-GB" sz="2400" dirty="0">
                <a:solidFill>
                  <a:srgbClr val="FF0000"/>
                </a:solidFill>
              </a:rPr>
              <a:t>size-normalized and </a:t>
            </a:r>
            <a:r>
              <a:rPr lang="en-GB" sz="2400" dirty="0" err="1">
                <a:solidFill>
                  <a:srgbClr val="FF0000"/>
                </a:solidFill>
              </a:rPr>
              <a:t>centered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66FF"/>
                </a:solidFill>
              </a:rPr>
              <a:t>in a </a:t>
            </a:r>
            <a:r>
              <a:rPr lang="en-GB" sz="2400" dirty="0">
                <a:solidFill>
                  <a:srgbClr val="FF0000"/>
                </a:solidFill>
              </a:rPr>
              <a:t>fixed-size image</a:t>
            </a:r>
            <a:r>
              <a:rPr lang="en-GB" sz="2400" dirty="0">
                <a:solidFill>
                  <a:srgbClr val="0066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391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0B378-C13D-4BC1-9E0E-060816A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39B59-2A7F-473B-B7E3-0435EB9F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>
                <a:solidFill>
                  <a:srgbClr val="0066FF"/>
                </a:solidFill>
              </a:rPr>
              <a:t>Sample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34BBE5-64C8-44F3-BD3C-455629AD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" y="2209800"/>
            <a:ext cx="7310437" cy="29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7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D986BE-49DF-4148-8047-E4E495A77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1734344"/>
            <a:ext cx="7667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869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set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0B4D8F0-2971-465F-83F2-64513749B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68" y="1719757"/>
            <a:ext cx="762106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62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1323DD-E312-467B-9195-7776BCE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F8D5A3-5281-48E5-9641-BC2047B00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928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61" y="1600200"/>
            <a:ext cx="6784077" cy="4525963"/>
          </a:xfrm>
        </p:spPr>
      </p:pic>
    </p:spTree>
    <p:extLst>
      <p:ext uri="{BB962C8B-B14F-4D97-AF65-F5344CB8AC3E}">
        <p14:creationId xmlns:p14="http://schemas.microsoft.com/office/powerpoint/2010/main" val="7980404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638"/>
            <a:ext cx="7239000" cy="4191138"/>
          </a:xfrm>
        </p:spPr>
      </p:pic>
    </p:spTree>
    <p:extLst>
      <p:ext uri="{BB962C8B-B14F-4D97-AF65-F5344CB8AC3E}">
        <p14:creationId xmlns:p14="http://schemas.microsoft.com/office/powerpoint/2010/main" val="4042850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79</Words>
  <Application>Microsoft Macintosh PowerPoint</Application>
  <PresentationFormat>On-screen Show (4:3)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HANDWRITTEN DIGIT IDENTIFICATION</vt:lpstr>
      <vt:lpstr>MNIST DATASET</vt:lpstr>
      <vt:lpstr>Introduction</vt:lpstr>
      <vt:lpstr>Introduction</vt:lpstr>
      <vt:lpstr>Training set</vt:lpstr>
      <vt:lpstr>Test set</vt:lpstr>
      <vt:lpstr>k-nearest neighbors classifier</vt:lpstr>
      <vt:lpstr>Result</vt:lpstr>
      <vt:lpstr>TRAINING TIME</vt:lpstr>
      <vt:lpstr>Predict time</vt:lpstr>
      <vt:lpstr>Accuracy</vt:lpstr>
    </vt:vector>
  </TitlesOfParts>
  <Company>home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MAI PHẠM THỊ HOÀNG</cp:lastModifiedBy>
  <cp:revision>698</cp:revision>
  <cp:lastPrinted>2013-08-30T01:32:34Z</cp:lastPrinted>
  <dcterms:created xsi:type="dcterms:W3CDTF">2008-06-14T04:13:27Z</dcterms:created>
  <dcterms:modified xsi:type="dcterms:W3CDTF">2019-03-31T13:57:54Z</dcterms:modified>
</cp:coreProperties>
</file>