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8" r:id="rId2"/>
    <p:sldId id="452" r:id="rId3"/>
    <p:sldId id="451" r:id="rId4"/>
    <p:sldId id="455" r:id="rId5"/>
    <p:sldId id="453" r:id="rId6"/>
    <p:sldId id="454" r:id="rId7"/>
    <p:sldId id="459" r:id="rId8"/>
    <p:sldId id="456" r:id="rId9"/>
    <p:sldId id="457" r:id="rId10"/>
    <p:sldId id="45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0000"/>
    <a:srgbClr val="008000"/>
    <a:srgbClr val="000099"/>
    <a:srgbClr val="FF9933"/>
    <a:srgbClr val="FF6600"/>
    <a:srgbClr val="66FFFF"/>
    <a:srgbClr val="FF33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6441" autoAdjust="0"/>
  </p:normalViewPr>
  <p:slideViewPr>
    <p:cSldViewPr>
      <p:cViewPr varScale="1">
        <p:scale>
          <a:sx n="107" d="100"/>
          <a:sy n="107" d="100"/>
        </p:scale>
        <p:origin x="19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E2CB30-4184-4C1B-912F-A6AED0718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86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5859DDC-9015-4B39-98F8-9F9A698DF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628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859DDC-9015-4B39-98F8-9F9A698DFEA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3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228A5-DE51-45EB-A51E-AC7C60465EA1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05615748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vi-V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A6EDE-9D0A-48DF-8DB7-E6E7C6725AE9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76903305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5CB54-6AB1-4B04-9998-2469A6BA0B58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991882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D2B26-C4DE-45F6-A82F-4DCF9E9E95FB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85348029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459F9-7608-4E7E-AF0C-31D775524873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7655369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5105400"/>
            <a:ext cx="8229600" cy="990599"/>
          </a:xfrm>
        </p:spPr>
        <p:txBody>
          <a:bodyPr/>
          <a:lstStyle>
            <a:lvl1pPr>
              <a:buFont typeface="Arial" pitchFamily="34" charset="0"/>
              <a:buChar char="­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vi-VN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4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1DB780-8063-410B-88BC-AD4AA3925B34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5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495704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B3D5E-27DF-4C36-B508-84F53F5E9CA0}" type="datetime1">
              <a:rPr lang="en-US" smtClean="0"/>
              <a:t>3/19/2019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7012718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93FF4-33B5-438C-8DD9-E29AB6BB8043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562599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5A6EA-EB31-4A91-90CD-BB8F6438FCF1}" type="datetime1">
              <a:rPr lang="en-US" smtClean="0"/>
              <a:t>3/19/2019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21322879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9C9E2-06BB-41C5-A984-A694C29A16A3}" type="datetime1">
              <a:rPr lang="en-US" smtClean="0"/>
              <a:t>3/19/2019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41127196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C2845-9148-4B5B-9562-D246E4219F47}" type="datetime1">
              <a:rPr lang="en-US" smtClean="0"/>
              <a:t>3/19/2019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156685482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F83F0-61E2-46D0-B6E3-3CB47DF90001}" type="datetime1">
              <a:rPr lang="en-US" smtClean="0"/>
              <a:t>3/19/2019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Trang</a:t>
            </a:r>
          </a:p>
        </p:txBody>
      </p:sp>
    </p:spTree>
    <p:extLst>
      <p:ext uri="{BB962C8B-B14F-4D97-AF65-F5344CB8AC3E}">
        <p14:creationId xmlns:p14="http://schemas.microsoft.com/office/powerpoint/2010/main" val="327000721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48400"/>
            <a:ext cx="9144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>
                <a:solidFill>
                  <a:schemeClr val="bg1"/>
                </a:solidFill>
              </a:rPr>
              <a:t>TRƯỜNG</a:t>
            </a:r>
            <a:r>
              <a:rPr lang="en-US" sz="105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050" b="1">
                <a:solidFill>
                  <a:schemeClr val="bg1"/>
                </a:solidFill>
              </a:rPr>
              <a:t>KHU</a:t>
            </a:r>
            <a:r>
              <a:rPr lang="en-US" sz="105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05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66800" y="6520190"/>
            <a:ext cx="701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028 3725 2002 101     |     [F] 028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534400" y="6324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916C17-A3B0-4CE4-88CA-9129F443D2C0}" type="slidenum">
              <a:rPr lang="en-US" smtClean="0"/>
              <a:pPr algn="ctr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6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─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+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HANDWRITTEN DIGIT IDENTIFICATION</a:t>
            </a:r>
            <a:endParaRPr lang="en-US" sz="40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148" indent="-457148" algn="l" defTabSz="-13871574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66FF"/>
                </a:solidFill>
              </a:rPr>
              <a:t>TS. </a:t>
            </a:r>
            <a:r>
              <a:rPr lang="en-US" sz="2400" dirty="0" err="1">
                <a:solidFill>
                  <a:srgbClr val="0066FF"/>
                </a:solidFill>
              </a:rPr>
              <a:t>Nguyễn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Tấn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Trần</a:t>
            </a:r>
            <a:r>
              <a:rPr lang="en-US" sz="2400" dirty="0">
                <a:solidFill>
                  <a:srgbClr val="0066FF"/>
                </a:solidFill>
              </a:rPr>
              <a:t> Minh </a:t>
            </a:r>
            <a:r>
              <a:rPr lang="en-US" sz="2400" dirty="0" err="1">
                <a:solidFill>
                  <a:srgbClr val="0066FF"/>
                </a:solidFill>
              </a:rPr>
              <a:t>Khang</a:t>
            </a:r>
            <a:endParaRPr lang="en-US" sz="2400" dirty="0">
              <a:solidFill>
                <a:srgbClr val="0066FF"/>
              </a:solidFill>
            </a:endParaRPr>
          </a:p>
          <a:p>
            <a:pPr marL="457148" indent="-457148" algn="l" defTabSz="-13871574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FF0000"/>
                </a:solidFill>
              </a:rPr>
              <a:t>ThS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r>
              <a:rPr lang="en-US" sz="2400" dirty="0" err="1">
                <a:solidFill>
                  <a:srgbClr val="FF0000"/>
                </a:solidFill>
              </a:rPr>
              <a:t>Trần</a:t>
            </a:r>
            <a:r>
              <a:rPr lang="en-US" sz="2400" dirty="0">
                <a:solidFill>
                  <a:srgbClr val="FF0000"/>
                </a:solidFill>
              </a:rPr>
              <a:t> Minh </a:t>
            </a:r>
            <a:r>
              <a:rPr lang="en-US" sz="2400" dirty="0" err="1">
                <a:solidFill>
                  <a:srgbClr val="FF0000"/>
                </a:solidFill>
              </a:rPr>
              <a:t>Tùng</a:t>
            </a:r>
            <a:endParaRPr lang="en-US" sz="2400" dirty="0">
              <a:solidFill>
                <a:srgbClr val="FF0000"/>
              </a:solidFill>
            </a:endParaRPr>
          </a:p>
          <a:p>
            <a:pPr marL="457148" indent="-457148" algn="l" defTabSz="-13871574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66FF"/>
                </a:solidFill>
              </a:rPr>
              <a:t>ThS</a:t>
            </a:r>
            <a:r>
              <a:rPr lang="en-US" sz="2400" dirty="0">
                <a:solidFill>
                  <a:srgbClr val="0066FF"/>
                </a:solidFill>
              </a:rPr>
              <a:t>. </a:t>
            </a:r>
            <a:r>
              <a:rPr lang="en-US" sz="2400" dirty="0" err="1">
                <a:solidFill>
                  <a:srgbClr val="0066FF"/>
                </a:solidFill>
              </a:rPr>
              <a:t>Võ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Duy</a:t>
            </a:r>
            <a:r>
              <a:rPr lang="en-US" sz="2400" dirty="0">
                <a:solidFill>
                  <a:srgbClr val="0066FF"/>
                </a:solidFill>
              </a:rPr>
              <a:t> </a:t>
            </a:r>
            <a:r>
              <a:rPr lang="en-US" sz="2400" dirty="0" err="1">
                <a:solidFill>
                  <a:srgbClr val="0066FF"/>
                </a:solidFill>
              </a:rPr>
              <a:t>Nguyên</a:t>
            </a:r>
            <a:endParaRPr lang="en-US" sz="2400" dirty="0">
              <a:solidFill>
                <a:srgbClr val="0066FF"/>
              </a:solidFill>
            </a:endParaRPr>
          </a:p>
          <a:p>
            <a:pPr marL="457148" indent="-457148" algn="l" defTabSz="-13871574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66FF"/>
                </a:solidFill>
              </a:rPr>
              <a:t>Phan </a:t>
            </a:r>
            <a:r>
              <a:rPr lang="en-US" sz="2400" dirty="0" err="1">
                <a:solidFill>
                  <a:srgbClr val="0066FF"/>
                </a:solidFill>
              </a:rPr>
              <a:t>Vĩnh</a:t>
            </a:r>
            <a:r>
              <a:rPr lang="en-US" sz="2400" dirty="0">
                <a:solidFill>
                  <a:srgbClr val="0066FF"/>
                </a:solidFill>
              </a:rPr>
              <a:t> Long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438040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7274DE-5F02-4862-81EE-AB99E5B45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073" y="1815020"/>
            <a:ext cx="7725853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4552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323DD-E312-467B-9195-7776BCE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8D5A3-5281-48E5-9641-BC2047B00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681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378-C13D-4BC1-9E0E-060816A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9B59-2A7F-473B-B7E3-0435EB9F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>
                <a:solidFill>
                  <a:srgbClr val="0066FF"/>
                </a:solidFill>
              </a:rPr>
              <a:t>The </a:t>
            </a:r>
            <a:r>
              <a:rPr lang="en-GB" sz="2400" dirty="0">
                <a:solidFill>
                  <a:srgbClr val="FF0000"/>
                </a:solidFill>
              </a:rPr>
              <a:t>MNIST</a:t>
            </a:r>
            <a:r>
              <a:rPr lang="en-GB" sz="2400" dirty="0">
                <a:solidFill>
                  <a:srgbClr val="0066FF"/>
                </a:solidFill>
              </a:rPr>
              <a:t> database of </a:t>
            </a:r>
            <a:r>
              <a:rPr lang="en-GB" sz="2400" dirty="0">
                <a:solidFill>
                  <a:srgbClr val="FF0000"/>
                </a:solidFill>
              </a:rPr>
              <a:t>handwritten digits</a:t>
            </a:r>
            <a:r>
              <a:rPr lang="en-GB" sz="2400" dirty="0">
                <a:solidFill>
                  <a:srgbClr val="0066FF"/>
                </a:solidFill>
              </a:rPr>
              <a:t>, has a training set of </a:t>
            </a:r>
            <a:r>
              <a:rPr lang="en-GB" sz="2400" dirty="0">
                <a:solidFill>
                  <a:srgbClr val="FF0000"/>
                </a:solidFill>
              </a:rPr>
              <a:t>60,000 examples</a:t>
            </a:r>
            <a:r>
              <a:rPr lang="en-GB" sz="2400" dirty="0">
                <a:solidFill>
                  <a:srgbClr val="0066FF"/>
                </a:solidFill>
              </a:rPr>
              <a:t>, and a test set of </a:t>
            </a:r>
            <a:r>
              <a:rPr lang="en-GB" sz="2400" dirty="0">
                <a:solidFill>
                  <a:srgbClr val="FF0000"/>
                </a:solidFill>
              </a:rPr>
              <a:t>10,000 examples</a:t>
            </a:r>
            <a:r>
              <a:rPr lang="en-GB" sz="2400" dirty="0">
                <a:solidFill>
                  <a:srgbClr val="0066FF"/>
                </a:solidFill>
              </a:rPr>
              <a:t>.</a:t>
            </a:r>
          </a:p>
          <a:p>
            <a:pPr algn="just"/>
            <a:r>
              <a:rPr lang="en-GB" sz="2400" dirty="0">
                <a:solidFill>
                  <a:srgbClr val="0066FF"/>
                </a:solidFill>
              </a:rPr>
              <a:t>The digits have been </a:t>
            </a:r>
            <a:r>
              <a:rPr lang="en-GB" sz="2400" dirty="0">
                <a:solidFill>
                  <a:srgbClr val="FF0000"/>
                </a:solidFill>
              </a:rPr>
              <a:t>size-normalized and </a:t>
            </a:r>
            <a:r>
              <a:rPr lang="en-GB" sz="2400" dirty="0" err="1">
                <a:solidFill>
                  <a:srgbClr val="FF0000"/>
                </a:solidFill>
              </a:rPr>
              <a:t>centered</a:t>
            </a:r>
            <a:r>
              <a:rPr lang="en-GB" sz="2400" dirty="0">
                <a:solidFill>
                  <a:srgbClr val="FF0000"/>
                </a:solidFill>
              </a:rPr>
              <a:t> </a:t>
            </a:r>
            <a:r>
              <a:rPr lang="en-GB" sz="2400" dirty="0">
                <a:solidFill>
                  <a:srgbClr val="0066FF"/>
                </a:solidFill>
              </a:rPr>
              <a:t>in a </a:t>
            </a:r>
            <a:r>
              <a:rPr lang="en-GB" sz="2400" dirty="0">
                <a:solidFill>
                  <a:srgbClr val="FF0000"/>
                </a:solidFill>
              </a:rPr>
              <a:t>fixed-size image</a:t>
            </a:r>
            <a:r>
              <a:rPr lang="en-GB" sz="2400" dirty="0">
                <a:solidFill>
                  <a:srgbClr val="0066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0391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B378-C13D-4BC1-9E0E-060816A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9B59-2A7F-473B-B7E3-0435EB9F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sz="2400" dirty="0">
                <a:solidFill>
                  <a:srgbClr val="0066FF"/>
                </a:solidFill>
              </a:rPr>
              <a:t>Sample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BBE5-64C8-44F3-BD3C-455629AD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81" y="2209800"/>
            <a:ext cx="7310437" cy="295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77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set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986BE-49DF-4148-8047-E4E495A77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187" y="1734344"/>
            <a:ext cx="76676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8695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set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B4D8F0-2971-465F-83F2-64513749B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468" y="1719757"/>
            <a:ext cx="7621064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162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323DD-E312-467B-9195-7776BCE4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classifier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8D5A3-5281-48E5-9641-BC2047B00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928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EC9099-6FA5-4084-B5FF-A8312AD31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049" y="1524000"/>
            <a:ext cx="466790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4045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DFF2-8A2D-4DBB-83AC-DE01821D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 time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B8E16-F673-41C1-8500-6E02D3698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925" y="1662906"/>
            <a:ext cx="72961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19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76</Words>
  <Application>Microsoft Office PowerPoint</Application>
  <PresentationFormat>On-screen Show (4:3)</PresentationFormat>
  <Paragraphs>18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Default Design</vt:lpstr>
      <vt:lpstr>HANDWRITTEN DIGIT IDENTIFICATION</vt:lpstr>
      <vt:lpstr>MNIST DATASET</vt:lpstr>
      <vt:lpstr>Introduction</vt:lpstr>
      <vt:lpstr>Introduction</vt:lpstr>
      <vt:lpstr>Training set</vt:lpstr>
      <vt:lpstr>Test set</vt:lpstr>
      <vt:lpstr>k-nearest neighbors classifier</vt:lpstr>
      <vt:lpstr>Result</vt:lpstr>
      <vt:lpstr>Predict time</vt:lpstr>
      <vt:lpstr>Accuracy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 cc</dc:title>
  <dc:creator>Hong</dc:creator>
  <cp:lastModifiedBy>PHAN VĨNH LONG</cp:lastModifiedBy>
  <cp:revision>695</cp:revision>
  <cp:lastPrinted>2013-08-30T01:32:34Z</cp:lastPrinted>
  <dcterms:created xsi:type="dcterms:W3CDTF">2008-06-14T04:13:27Z</dcterms:created>
  <dcterms:modified xsi:type="dcterms:W3CDTF">2019-03-19T01:54:18Z</dcterms:modified>
</cp:coreProperties>
</file>