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28" r:id="rId2"/>
    <p:sldId id="452" r:id="rId3"/>
    <p:sldId id="451" r:id="rId4"/>
    <p:sldId id="453" r:id="rId5"/>
    <p:sldId id="454" r:id="rId6"/>
    <p:sldId id="456" r:id="rId7"/>
    <p:sldId id="457" r:id="rId8"/>
    <p:sldId id="458" r:id="rId9"/>
    <p:sldId id="459" r:id="rId10"/>
    <p:sldId id="460" r:id="rId11"/>
    <p:sldId id="461" r:id="rId12"/>
    <p:sldId id="462"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FF0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6441" autoAdjust="0"/>
  </p:normalViewPr>
  <p:slideViewPr>
    <p:cSldViewPr>
      <p:cViewPr varScale="1">
        <p:scale>
          <a:sx n="66" d="100"/>
          <a:sy n="66"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3/19/2019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3/19/2019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3/19/2019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3/19/2019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HANDWRITTEN DIGIT IDENTIFICATION</a:t>
            </a:r>
            <a:endParaRPr lang="en-US" sz="4000" b="1" dirty="0"/>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dirty="0"/>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4057</TotalTime>
  <Words>640</Words>
  <Application>Microsoft Office PowerPoint</Application>
  <PresentationFormat>On-screen Show (4:3)</PresentationFormat>
  <Paragraphs>53</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Default Design</vt:lpstr>
      <vt:lpstr>HANDWRITTEN DIGIT IDENTIFICATION</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756</cp:revision>
  <cp:lastPrinted>2013-08-30T01:32:34Z</cp:lastPrinted>
  <dcterms:created xsi:type="dcterms:W3CDTF">2008-06-14T04:13:27Z</dcterms:created>
  <dcterms:modified xsi:type="dcterms:W3CDTF">2019-03-19T06:03:43Z</dcterms:modified>
</cp:coreProperties>
</file>