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5" d="100"/>
          <a:sy n="155" d="100"/>
        </p:scale>
        <p:origin x="-40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294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lvl="1">
              <a:buFont typeface="Arial"/>
              <a:buAutoNum type="arabicPeriod"/>
            </a:pPr>
            <a:r>
              <a:rPr lang="zh-TW" sz="1800" dirty="0" smtClean="0"/>
              <a:t>在速度較慢的時候，可以先從哪邊開始檢查?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>
                <a:solidFill>
                  <a:srgbClr val="FF0000"/>
                </a:solidFill>
              </a:rPr>
              <a:t>讀取資料型態選最快速</a:t>
            </a:r>
            <a:r>
              <a:rPr lang="zh-TW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altLang="zh-TW" sz="1800" dirty="0" smtClean="0">
                <a:solidFill>
                  <a:srgbClr val="FF0000"/>
                </a:solidFill>
              </a:rPr>
              <a:t>,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zh-TW" altLang="en-US" sz="1800" dirty="0" smtClean="0">
                <a:solidFill>
                  <a:srgbClr val="FF0000"/>
                </a:solidFill>
              </a:rPr>
              <a:t>多</a:t>
            </a:r>
            <a:r>
              <a:rPr lang="zh-TW" altLang="en-US" sz="1800" dirty="0">
                <a:solidFill>
                  <a:srgbClr val="FF0000"/>
                </a:solidFill>
              </a:rPr>
              <a:t>使用內建</a:t>
            </a:r>
            <a:r>
              <a:rPr lang="zh-TW" altLang="en-US" sz="1800" dirty="0" smtClean="0">
                <a:solidFill>
                  <a:srgbClr val="FF0000"/>
                </a:solidFill>
              </a:rPr>
              <a:t>函數</a:t>
            </a:r>
            <a:r>
              <a:rPr lang="en-US" altLang="zh-TW" sz="1800" dirty="0" smtClean="0">
                <a:solidFill>
                  <a:srgbClr val="FF0000"/>
                </a:solidFill>
              </a:rPr>
              <a:t>,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zh-TW" altLang="en-US" sz="1800" dirty="0" smtClean="0">
                <a:solidFill>
                  <a:srgbClr val="FF0000"/>
                </a:solidFill>
              </a:rPr>
              <a:t>向</a:t>
            </a:r>
            <a:r>
              <a:rPr lang="zh-TW" altLang="en-US" sz="1800" dirty="0">
                <a:solidFill>
                  <a:srgbClr val="FF0000"/>
                </a:solidFill>
              </a:rPr>
              <a:t>量化的資料處理</a:t>
            </a:r>
            <a:endParaRPr dirty="0" smtClean="0">
              <a:solidFill>
                <a:srgbClr val="FF0000"/>
              </a:solidFill>
            </a:endParaRPr>
          </a:p>
          <a:p>
            <a:pPr lvl="1">
              <a:buFont typeface="Arial"/>
              <a:buAutoNum type="arabicPeriod"/>
            </a:pPr>
            <a:r>
              <a:rPr lang="zh-TW" sz="1800" dirty="0" smtClean="0"/>
              <a:t>  </a:t>
            </a:r>
            <a:r>
              <a:rPr lang="zh-TW" sz="1800" dirty="0"/>
              <a:t>資料過大時應採取什麼方式讓記憶體占用量下降</a:t>
            </a:r>
            <a:r>
              <a:rPr lang="zh-TW" sz="1800" dirty="0" smtClean="0"/>
              <a:t>?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>
                <a:solidFill>
                  <a:srgbClr val="FF0000"/>
                </a:solidFill>
              </a:rPr>
              <a:t>可以將欄位的型態降級，不需要存太多元素在一個數字中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如螢幕大小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新細明體</vt:lpstr>
      <vt:lpstr>Barlow</vt:lpstr>
      <vt:lpstr>Microsoft JhengHei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Randolph</cp:lastModifiedBy>
  <cp:revision>1</cp:revision>
  <dcterms:modified xsi:type="dcterms:W3CDTF">2021-01-31T07:28:28Z</dcterms:modified>
</cp:coreProperties>
</file>