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8" r:id="rId3"/>
    <p:sldId id="279" r:id="rId4"/>
    <p:sldId id="264" r:id="rId5"/>
    <p:sldId id="272" r:id="rId6"/>
    <p:sldId id="273" r:id="rId7"/>
    <p:sldId id="274" r:id="rId8"/>
    <p:sldId id="256" r:id="rId9"/>
    <p:sldId id="275" r:id="rId10"/>
    <p:sldId id="276" r:id="rId11"/>
    <p:sldId id="262" r:id="rId12"/>
    <p:sldId id="277" r:id="rId13"/>
    <p:sldId id="281" r:id="rId14"/>
    <p:sldId id="283" r:id="rId15"/>
    <p:sldId id="282" r:id="rId16"/>
    <p:sldId id="271" r:id="rId17"/>
    <p:sldId id="259" r:id="rId18"/>
    <p:sldId id="266" r:id="rId19"/>
    <p:sldId id="265" r:id="rId20"/>
    <p:sldId id="270" r:id="rId21"/>
    <p:sldId id="268" r:id="rId22"/>
    <p:sldId id="267" r:id="rId23"/>
    <p:sldId id="257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E71"/>
    <a:srgbClr val="01D132"/>
    <a:srgbClr val="A2B000"/>
    <a:srgbClr val="BE1679"/>
    <a:srgbClr val="6B6E44"/>
    <a:srgbClr val="5E507A"/>
    <a:srgbClr val="02303B"/>
    <a:srgbClr val="176386"/>
    <a:srgbClr val="BF154D"/>
    <a:srgbClr val="00B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2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audio" Target="../media/audio1.wav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audio" Target="../media/audio1.wav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audio" Target="../media/audio1.wav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audio" Target="../media/audio1.wav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audio" Target="../media/audio1.wav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audio" Target="../media/audio1.wav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8.png"/><Relationship Id="rId10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2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932"/>
            <a:chOff x="1575" y="1242"/>
            <a:chExt cx="12087" cy="7009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878"/>
              <a:ext cx="6217" cy="6373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1575" y="1242"/>
              <a:ext cx="12087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7792" y="1878"/>
              <a:ext cx="5870" cy="63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sp useBgFill="1">
        <p:nvSpPr>
          <p:cNvPr id="48" name="Rectángulo 47"/>
          <p:cNvSpPr/>
          <p:nvPr/>
        </p:nvSpPr>
        <p:spPr>
          <a:xfrm>
            <a:off x="11133455" y="0"/>
            <a:ext cx="1058545" cy="6850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2" name="Forma libre 1"/>
          <p:cNvSpPr/>
          <p:nvPr/>
        </p:nvSpPr>
        <p:spPr>
          <a:xfrm>
            <a:off x="1300480" y="84455"/>
            <a:ext cx="7126605" cy="662432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l" t="t" r="r" b="b"/>
            <a:pathLst>
              <a:path w="11223" h="10432">
                <a:moveTo>
                  <a:pt x="5565" y="0"/>
                </a:moveTo>
                <a:cubicBezTo>
                  <a:pt x="7332" y="0"/>
                  <a:pt x="8764" y="1432"/>
                  <a:pt x="8764" y="3199"/>
                </a:cubicBezTo>
                <a:cubicBezTo>
                  <a:pt x="8764" y="3503"/>
                  <a:pt x="8722" y="3796"/>
                  <a:pt x="8643" y="4075"/>
                </a:cubicBezTo>
                <a:lnTo>
                  <a:pt x="8637" y="4093"/>
                </a:lnTo>
                <a:lnTo>
                  <a:pt x="8669" y="4099"/>
                </a:lnTo>
                <a:cubicBezTo>
                  <a:pt x="10126" y="4397"/>
                  <a:pt x="11223" y="5687"/>
                  <a:pt x="11223" y="7233"/>
                </a:cubicBezTo>
                <a:cubicBezTo>
                  <a:pt x="11223" y="9000"/>
                  <a:pt x="9791" y="10432"/>
                  <a:pt x="8024" y="10432"/>
                </a:cubicBezTo>
                <a:cubicBezTo>
                  <a:pt x="6257" y="10432"/>
                  <a:pt x="4825" y="9000"/>
                  <a:pt x="4825" y="7233"/>
                </a:cubicBezTo>
                <a:cubicBezTo>
                  <a:pt x="4825" y="6929"/>
                  <a:pt x="4867" y="6636"/>
                  <a:pt x="4946" y="6357"/>
                </a:cubicBezTo>
                <a:lnTo>
                  <a:pt x="4952" y="6339"/>
                </a:lnTo>
                <a:lnTo>
                  <a:pt x="4930" y="6335"/>
                </a:lnTo>
                <a:cubicBezTo>
                  <a:pt x="4041" y="6156"/>
                  <a:pt x="3285" y="5608"/>
                  <a:pt x="2829" y="4858"/>
                </a:cubicBezTo>
                <a:lnTo>
                  <a:pt x="2827" y="4854"/>
                </a:lnTo>
                <a:lnTo>
                  <a:pt x="2777" y="4868"/>
                </a:lnTo>
                <a:cubicBezTo>
                  <a:pt x="2599" y="4914"/>
                  <a:pt x="2413" y="4938"/>
                  <a:pt x="2222" y="4938"/>
                </a:cubicBezTo>
                <a:cubicBezTo>
                  <a:pt x="995" y="4938"/>
                  <a:pt x="0" y="3943"/>
                  <a:pt x="0" y="2717"/>
                </a:cubicBezTo>
                <a:cubicBezTo>
                  <a:pt x="0" y="1490"/>
                  <a:pt x="995" y="495"/>
                  <a:pt x="2222" y="495"/>
                </a:cubicBezTo>
                <a:cubicBezTo>
                  <a:pt x="2643" y="495"/>
                  <a:pt x="3038" y="613"/>
                  <a:pt x="3373" y="817"/>
                </a:cubicBezTo>
                <a:lnTo>
                  <a:pt x="3407" y="838"/>
                </a:lnTo>
                <a:lnTo>
                  <a:pt x="3414" y="831"/>
                </a:lnTo>
                <a:cubicBezTo>
                  <a:pt x="3982" y="315"/>
                  <a:pt x="4737" y="0"/>
                  <a:pt x="5565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>
        <p:nvSpPr>
          <p:cNvPr id="7" name="Óvalo 6"/>
          <p:cNvSpPr/>
          <p:nvPr/>
        </p:nvSpPr>
        <p:spPr>
          <a:xfrm>
            <a:off x="2046605" y="-379730"/>
            <a:ext cx="2821305" cy="2821305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9" name="Óvalo 8"/>
          <p:cNvSpPr/>
          <p:nvPr/>
        </p:nvSpPr>
        <p:spPr>
          <a:xfrm>
            <a:off x="-205740" y="3682365"/>
            <a:ext cx="4062730" cy="4062730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50" name="Cuadro de texto 49"/>
          <p:cNvSpPr txBox="1"/>
          <p:nvPr/>
        </p:nvSpPr>
        <p:spPr>
          <a:xfrm>
            <a:off x="2526030" y="3128010"/>
            <a:ext cx="2792095" cy="934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s-MX" altLang="en-US" sz="54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LOGIN</a:t>
            </a:r>
            <a:endParaRPr lang="es-MX" altLang="en-US" sz="54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1" name="Óvalo 10"/>
          <p:cNvSpPr/>
          <p:nvPr/>
        </p:nvSpPr>
        <p:spPr>
          <a:xfrm>
            <a:off x="236855" y="4189095"/>
            <a:ext cx="2821305" cy="2821305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6" name="Rectángulo 45"/>
          <p:cNvSpPr/>
          <p:nvPr/>
        </p:nvSpPr>
        <p:spPr>
          <a:xfrm>
            <a:off x="0" y="7620"/>
            <a:ext cx="1058545" cy="6850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7" name="Rectángulo 46"/>
          <p:cNvSpPr/>
          <p:nvPr/>
        </p:nvSpPr>
        <p:spPr>
          <a:xfrm rot="16200000">
            <a:off x="6290945" y="956945"/>
            <a:ext cx="668655" cy="11132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9" name="Rectángulo 48"/>
          <p:cNvSpPr/>
          <p:nvPr/>
        </p:nvSpPr>
        <p:spPr>
          <a:xfrm rot="16200000">
            <a:off x="5855335" y="-5367655"/>
            <a:ext cx="399415" cy="11132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3" name="Óvalo 12"/>
          <p:cNvSpPr/>
          <p:nvPr/>
        </p:nvSpPr>
        <p:spPr>
          <a:xfrm>
            <a:off x="3729355" y="615950"/>
            <a:ext cx="2821305" cy="2821305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4" name="Óvalo 13"/>
          <p:cNvSpPr/>
          <p:nvPr/>
        </p:nvSpPr>
        <p:spPr>
          <a:xfrm>
            <a:off x="4997450" y="2692400"/>
            <a:ext cx="2821305" cy="2821305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0" name="Grupo 99"/>
          <p:cNvGrpSpPr/>
          <p:nvPr/>
        </p:nvGrpSpPr>
        <p:grpSpPr>
          <a:xfrm>
            <a:off x="1059180" y="396240"/>
            <a:ext cx="1757680" cy="5793740"/>
            <a:chOff x="1668" y="624"/>
            <a:chExt cx="2768" cy="9124"/>
          </a:xfrm>
        </p:grpSpPr>
        <p:sp>
          <p:nvSpPr>
            <p:cNvPr id="101" name="Rectángulo redondeado 100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14CD68"/>
                </a:gs>
                <a:gs pos="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02" name="Imagen 101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03" name="Grupo 102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04" name="Imagen 103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05" name="Cuadro de texto 104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06" name="Imagen 105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07" name="Cuadro de texto 106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08" name="Imagen 107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09" name="Cuadro de texto 108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10" name="Imagen 109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11" name="Cuadro de texto 110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12" name="Imagen 111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13" name="Cuadro de texto 112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14" name="Imagen 113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15" name="Imagen 114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6" name="Grupo 115"/>
          <p:cNvGrpSpPr/>
          <p:nvPr/>
        </p:nvGrpSpPr>
        <p:grpSpPr>
          <a:xfrm>
            <a:off x="3024505" y="396240"/>
            <a:ext cx="1757680" cy="5793740"/>
            <a:chOff x="1668" y="624"/>
            <a:chExt cx="2768" cy="9124"/>
          </a:xfrm>
        </p:grpSpPr>
        <p:sp>
          <p:nvSpPr>
            <p:cNvPr id="117" name="Rectángulo redondeado 116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6B6E4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18" name="Imagen 117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19" name="Grupo 118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20" name="Imagen 119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21" name="Cuadro de texto 120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2" name="Imagen 121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23" name="Cuadro de texto 122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4" name="Imagen 123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25" name="Cuadro de texto 124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6" name="Imagen 125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27" name="Cuadro de texto 126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8" name="Imagen 127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29" name="Cuadro de texto 128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30" name="Imagen 129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31" name="Imagen 130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2" name="Grupo 131"/>
          <p:cNvGrpSpPr/>
          <p:nvPr/>
        </p:nvGrpSpPr>
        <p:grpSpPr>
          <a:xfrm>
            <a:off x="4949190" y="396240"/>
            <a:ext cx="1757680" cy="5793740"/>
            <a:chOff x="1668" y="624"/>
            <a:chExt cx="2768" cy="9124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tx2">
                    <a:lumMod val="75000"/>
                  </a:schemeClr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34" name="Imagen 133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35" name="Grupo 134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36" name="Imagen 135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37" name="Cuadro de texto 136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38" name="Imagen 137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39" name="Cuadro de texto 138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0" name="Imagen 139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41" name="Cuadro de texto 140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2" name="Imagen 141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43" name="Cuadro de texto 142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4" name="Imagen 143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45" name="Cuadro de texto 144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46" name="Imagen 145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47" name="Imagen 146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8" name="Grupo 147"/>
          <p:cNvGrpSpPr/>
          <p:nvPr/>
        </p:nvGrpSpPr>
        <p:grpSpPr>
          <a:xfrm>
            <a:off x="6874510" y="396240"/>
            <a:ext cx="1757680" cy="5793740"/>
            <a:chOff x="1668" y="624"/>
            <a:chExt cx="2768" cy="9124"/>
          </a:xfrm>
        </p:grpSpPr>
        <p:sp>
          <p:nvSpPr>
            <p:cNvPr id="149" name="Rectángulo redondeado 148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5E507A"/>
                </a:gs>
                <a:gs pos="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50" name="Imagen 149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51" name="Grupo 150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52" name="Imagen 151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53" name="Cuadro de texto 152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4" name="Imagen 153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55" name="Cuadro de texto 154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6" name="Imagen 155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57" name="Cuadro de texto 156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8" name="Imagen 157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59" name="Cuadro de texto 158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60" name="Imagen 159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61" name="Cuadro de texto 160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62" name="Imagen 161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63" name="Imagen 162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4" name="Grupo 163"/>
          <p:cNvGrpSpPr/>
          <p:nvPr/>
        </p:nvGrpSpPr>
        <p:grpSpPr>
          <a:xfrm>
            <a:off x="8787765" y="396240"/>
            <a:ext cx="1757680" cy="5793740"/>
            <a:chOff x="1668" y="624"/>
            <a:chExt cx="2768" cy="9124"/>
          </a:xfrm>
        </p:grpSpPr>
        <p:sp>
          <p:nvSpPr>
            <p:cNvPr id="165" name="Rectángulo redondeado 164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5E507A"/>
                </a:gs>
                <a:gs pos="0">
                  <a:schemeClr val="tx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66" name="Imagen 165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67" name="Grupo 166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68" name="Imagen 167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69" name="Cuadro de texto 168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0" name="Imagen 169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71" name="Cuadro de texto 170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2" name="Imagen 171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73" name="Cuadro de texto 172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4" name="Imagen 173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75" name="Cuadro de texto 174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6" name="Imagen 175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77" name="Cuadro de texto 176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78" name="Imagen 177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79" name="Imagen 178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0" name="Grupo 99"/>
          <p:cNvGrpSpPr/>
          <p:nvPr/>
        </p:nvGrpSpPr>
        <p:grpSpPr>
          <a:xfrm>
            <a:off x="1059180" y="396240"/>
            <a:ext cx="1757680" cy="5793740"/>
            <a:chOff x="1668" y="624"/>
            <a:chExt cx="2768" cy="9124"/>
          </a:xfrm>
        </p:grpSpPr>
        <p:sp>
          <p:nvSpPr>
            <p:cNvPr id="101" name="Rectángulo redondeado 100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rgbClr val="5E507A"/>
                </a:gs>
                <a:gs pos="0">
                  <a:srgbClr val="BF154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02" name="Imagen 101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03" name="Grupo 102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04" name="Imagen 103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05" name="Cuadro de texto 104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06" name="Imagen 105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07" name="Cuadro de texto 106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08" name="Imagen 107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09" name="Cuadro de texto 108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10" name="Imagen 109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11" name="Cuadro de texto 110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12" name="Imagen 111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13" name="Cuadro de texto 112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14" name="Imagen 113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15" name="Imagen 114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6" name="Grupo 115"/>
          <p:cNvGrpSpPr/>
          <p:nvPr/>
        </p:nvGrpSpPr>
        <p:grpSpPr>
          <a:xfrm>
            <a:off x="3024505" y="396240"/>
            <a:ext cx="1757680" cy="5793740"/>
            <a:chOff x="1668" y="624"/>
            <a:chExt cx="2768" cy="9124"/>
          </a:xfrm>
        </p:grpSpPr>
        <p:sp>
          <p:nvSpPr>
            <p:cNvPr id="117" name="Rectángulo redondeado 116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rgbClr val="5E507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18" name="Imagen 117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19" name="Grupo 118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20" name="Imagen 119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21" name="Cuadro de texto 120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2" name="Imagen 121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23" name="Cuadro de texto 122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4" name="Imagen 123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25" name="Cuadro de texto 124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6" name="Imagen 125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27" name="Cuadro de texto 126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8" name="Imagen 127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29" name="Cuadro de texto 128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30" name="Imagen 129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31" name="Imagen 130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2" name="Grupo 131"/>
          <p:cNvGrpSpPr/>
          <p:nvPr/>
        </p:nvGrpSpPr>
        <p:grpSpPr>
          <a:xfrm>
            <a:off x="4949190" y="396240"/>
            <a:ext cx="1757680" cy="5793740"/>
            <a:chOff x="1668" y="624"/>
            <a:chExt cx="2768" cy="9124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34" name="Imagen 133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35" name="Grupo 134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36" name="Imagen 135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37" name="Cuadro de texto 136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38" name="Imagen 137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39" name="Cuadro de texto 138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0" name="Imagen 139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41" name="Cuadro de texto 140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2" name="Imagen 141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43" name="Cuadro de texto 142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4" name="Imagen 143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45" name="Cuadro de texto 144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46" name="Imagen 145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47" name="Imagen 146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8" name="Grupo 147"/>
          <p:cNvGrpSpPr/>
          <p:nvPr/>
        </p:nvGrpSpPr>
        <p:grpSpPr>
          <a:xfrm>
            <a:off x="6874510" y="396240"/>
            <a:ext cx="1757680" cy="5793740"/>
            <a:chOff x="1668" y="624"/>
            <a:chExt cx="2768" cy="9124"/>
          </a:xfrm>
        </p:grpSpPr>
        <p:sp>
          <p:nvSpPr>
            <p:cNvPr id="149" name="Rectángulo redondeado 148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5E507A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50" name="Imagen 149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51" name="Grupo 150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52" name="Imagen 151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53" name="Cuadro de texto 152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4" name="Imagen 153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55" name="Cuadro de texto 154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6" name="Imagen 155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57" name="Cuadro de texto 156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8" name="Imagen 157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59" name="Cuadro de texto 158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60" name="Imagen 159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61" name="Cuadro de texto 160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62" name="Imagen 161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63" name="Imagen 162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4" name="Grupo 163"/>
          <p:cNvGrpSpPr/>
          <p:nvPr/>
        </p:nvGrpSpPr>
        <p:grpSpPr>
          <a:xfrm>
            <a:off x="8787765" y="396240"/>
            <a:ext cx="1757680" cy="5793740"/>
            <a:chOff x="1668" y="624"/>
            <a:chExt cx="2768" cy="9124"/>
          </a:xfrm>
        </p:grpSpPr>
        <p:sp>
          <p:nvSpPr>
            <p:cNvPr id="165" name="Rectángulo redondeado 164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chemeClr val="accent6">
                    <a:lumMod val="60000"/>
                    <a:lumOff val="40000"/>
                  </a:schemeClr>
                </a:gs>
                <a:gs pos="0">
                  <a:schemeClr val="tx2">
                    <a:lumMod val="7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66" name="Imagen 165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67" name="Grupo 166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68" name="Imagen 167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69" name="Cuadro de texto 168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0" name="Imagen 169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71" name="Cuadro de texto 170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2" name="Imagen 171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73" name="Cuadro de texto 172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4" name="Imagen 173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75" name="Cuadro de texto 174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6" name="Imagen 175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77" name="Cuadro de texto 176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78" name="Imagen 177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79" name="Imagen 178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0" name="Grupo 99"/>
          <p:cNvGrpSpPr/>
          <p:nvPr/>
        </p:nvGrpSpPr>
        <p:grpSpPr>
          <a:xfrm>
            <a:off x="1059180" y="396240"/>
            <a:ext cx="1757680" cy="5793740"/>
            <a:chOff x="1668" y="624"/>
            <a:chExt cx="2768" cy="9124"/>
          </a:xfrm>
        </p:grpSpPr>
        <p:sp>
          <p:nvSpPr>
            <p:cNvPr id="101" name="Rectángulo redondeado 100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rgbClr val="BF154D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02" name="Imagen 101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03" name="Grupo 102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04" name="Imagen 103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05" name="Cuadro de texto 104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06" name="Imagen 105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07" name="Cuadro de texto 106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08" name="Imagen 107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09" name="Cuadro de texto 108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10" name="Imagen 109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11" name="Cuadro de texto 110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12" name="Imagen 111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13" name="Cuadro de texto 112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14" name="Imagen 113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15" name="Imagen 114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6" name="Grupo 115"/>
          <p:cNvGrpSpPr/>
          <p:nvPr/>
        </p:nvGrpSpPr>
        <p:grpSpPr>
          <a:xfrm>
            <a:off x="3024505" y="396240"/>
            <a:ext cx="1757680" cy="5793740"/>
            <a:chOff x="1668" y="624"/>
            <a:chExt cx="2768" cy="9124"/>
          </a:xfrm>
        </p:grpSpPr>
        <p:sp>
          <p:nvSpPr>
            <p:cNvPr id="117" name="Rectángulo redondeado 116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rgbClr val="5E507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18" name="Imagen 117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19" name="Grupo 118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20" name="Imagen 119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21" name="Cuadro de texto 120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2" name="Imagen 121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23" name="Cuadro de texto 122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4" name="Imagen 123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25" name="Cuadro de texto 124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6" name="Imagen 125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27" name="Cuadro de texto 126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8" name="Imagen 127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29" name="Cuadro de texto 128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30" name="Imagen 129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31" name="Imagen 130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2" name="Grupo 131"/>
          <p:cNvGrpSpPr/>
          <p:nvPr/>
        </p:nvGrpSpPr>
        <p:grpSpPr>
          <a:xfrm>
            <a:off x="4949190" y="396240"/>
            <a:ext cx="1757680" cy="5793740"/>
            <a:chOff x="1668" y="624"/>
            <a:chExt cx="2768" cy="9124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rgbClr val="00B095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34" name="Imagen 133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35" name="Grupo 134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36" name="Imagen 135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37" name="Cuadro de texto 136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38" name="Imagen 137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39" name="Cuadro de texto 138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0" name="Imagen 139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41" name="Cuadro de texto 140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2" name="Imagen 141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43" name="Cuadro de texto 142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4" name="Imagen 143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45" name="Cuadro de texto 144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46" name="Imagen 145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47" name="Imagen 146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8" name="Grupo 147"/>
          <p:cNvGrpSpPr/>
          <p:nvPr/>
        </p:nvGrpSpPr>
        <p:grpSpPr>
          <a:xfrm>
            <a:off x="6874510" y="396240"/>
            <a:ext cx="1757680" cy="5793740"/>
            <a:chOff x="1668" y="624"/>
            <a:chExt cx="2768" cy="9124"/>
          </a:xfrm>
        </p:grpSpPr>
        <p:sp>
          <p:nvSpPr>
            <p:cNvPr id="149" name="Rectángulo redondeado 148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rgbClr val="047B7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50" name="Imagen 149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51" name="Grupo 150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52" name="Imagen 151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53" name="Cuadro de texto 152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4" name="Imagen 153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55" name="Cuadro de texto 154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6" name="Imagen 155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57" name="Cuadro de texto 156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8" name="Imagen 157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59" name="Cuadro de texto 158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60" name="Imagen 159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61" name="Cuadro de texto 160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62" name="Imagen 161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63" name="Imagen 162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4" name="Grupo 163"/>
          <p:cNvGrpSpPr/>
          <p:nvPr/>
        </p:nvGrpSpPr>
        <p:grpSpPr>
          <a:xfrm>
            <a:off x="8787765" y="396240"/>
            <a:ext cx="1757680" cy="5793740"/>
            <a:chOff x="1668" y="624"/>
            <a:chExt cx="2768" cy="9124"/>
          </a:xfrm>
        </p:grpSpPr>
        <p:sp>
          <p:nvSpPr>
            <p:cNvPr id="165" name="Rectángulo redondeado 164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rgbClr val="6B6E44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66" name="Imagen 165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67" name="Grupo 166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68" name="Imagen 167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69" name="Cuadro de texto 168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0" name="Imagen 169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71" name="Cuadro de texto 170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2" name="Imagen 171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73" name="Cuadro de texto 172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4" name="Imagen 173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75" name="Cuadro de texto 174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6" name="Imagen 175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77" name="Cuadro de texto 176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78" name="Imagen 177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79" name="Imagen 178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0" name="Grupo 99"/>
          <p:cNvGrpSpPr/>
          <p:nvPr/>
        </p:nvGrpSpPr>
        <p:grpSpPr>
          <a:xfrm>
            <a:off x="1059180" y="396240"/>
            <a:ext cx="1757680" cy="5793740"/>
            <a:chOff x="1668" y="624"/>
            <a:chExt cx="2768" cy="9124"/>
          </a:xfrm>
        </p:grpSpPr>
        <p:sp>
          <p:nvSpPr>
            <p:cNvPr id="101" name="Rectángulo redondeado 100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rgbClr val="BE167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02" name="Imagen 101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03" name="Grupo 102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04" name="Imagen 103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05" name="Cuadro de texto 104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06" name="Imagen 105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07" name="Cuadro de texto 106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08" name="Imagen 107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09" name="Cuadro de texto 108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10" name="Imagen 109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11" name="Cuadro de texto 110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12" name="Imagen 111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13" name="Cuadro de texto 112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14" name="Imagen 113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15" name="Imagen 114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6" name="Grupo 115"/>
          <p:cNvGrpSpPr/>
          <p:nvPr/>
        </p:nvGrpSpPr>
        <p:grpSpPr>
          <a:xfrm>
            <a:off x="3024505" y="396240"/>
            <a:ext cx="1757680" cy="5793740"/>
            <a:chOff x="1668" y="624"/>
            <a:chExt cx="2768" cy="9124"/>
          </a:xfrm>
        </p:grpSpPr>
        <p:sp>
          <p:nvSpPr>
            <p:cNvPr id="117" name="Rectángulo redondeado 116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rgbClr val="04CE7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18" name="Imagen 117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19" name="Grupo 118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20" name="Imagen 119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21" name="Cuadro de texto 120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2" name="Imagen 121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23" name="Cuadro de texto 122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4" name="Imagen 123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25" name="Cuadro de texto 124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6" name="Imagen 125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27" name="Cuadro de texto 126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8" name="Imagen 127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29" name="Cuadro de texto 128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30" name="Imagen 129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31" name="Imagen 130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2" name="Grupo 131"/>
          <p:cNvGrpSpPr/>
          <p:nvPr/>
        </p:nvGrpSpPr>
        <p:grpSpPr>
          <a:xfrm>
            <a:off x="4949190" y="396240"/>
            <a:ext cx="1757680" cy="5793740"/>
            <a:chOff x="1668" y="624"/>
            <a:chExt cx="2768" cy="9124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rgbClr val="A2B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34" name="Imagen 133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35" name="Grupo 134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36" name="Imagen 135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37" name="Cuadro de texto 136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38" name="Imagen 137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39" name="Cuadro de texto 138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0" name="Imagen 139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41" name="Cuadro de texto 140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2" name="Imagen 141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43" name="Cuadro de texto 142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4" name="Imagen 143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45" name="Cuadro de texto 144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46" name="Imagen 145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47" name="Imagen 146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8" name="Grupo 147"/>
          <p:cNvGrpSpPr/>
          <p:nvPr/>
        </p:nvGrpSpPr>
        <p:grpSpPr>
          <a:xfrm>
            <a:off x="6874510" y="396240"/>
            <a:ext cx="1757680" cy="5793740"/>
            <a:chOff x="1668" y="624"/>
            <a:chExt cx="2768" cy="9124"/>
          </a:xfrm>
        </p:grpSpPr>
        <p:sp>
          <p:nvSpPr>
            <p:cNvPr id="149" name="Rectángulo redondeado 148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50" name="Imagen 149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51" name="Grupo 150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52" name="Imagen 151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53" name="Cuadro de texto 152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4" name="Imagen 153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55" name="Cuadro de texto 154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6" name="Imagen 155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57" name="Cuadro de texto 156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8" name="Imagen 157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59" name="Cuadro de texto 158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60" name="Imagen 159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61" name="Cuadro de texto 160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62" name="Imagen 161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63" name="Imagen 162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4" name="Grupo 163"/>
          <p:cNvGrpSpPr/>
          <p:nvPr/>
        </p:nvGrpSpPr>
        <p:grpSpPr>
          <a:xfrm>
            <a:off x="8787765" y="396240"/>
            <a:ext cx="1757680" cy="5793740"/>
            <a:chOff x="1668" y="624"/>
            <a:chExt cx="2768" cy="9124"/>
          </a:xfrm>
        </p:grpSpPr>
        <p:sp>
          <p:nvSpPr>
            <p:cNvPr id="165" name="Rectángulo redondeado 164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66" name="Imagen 165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67" name="Grupo 166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68" name="Imagen 167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69" name="Cuadro de texto 168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0" name="Imagen 169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71" name="Cuadro de texto 170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2" name="Imagen 171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73" name="Cuadro de texto 172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4" name="Imagen 173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75" name="Cuadro de texto 174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6" name="Imagen 175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77" name="Cuadro de texto 176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78" name="Imagen 177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79" name="Imagen 178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0" name="Grupo 99"/>
          <p:cNvGrpSpPr/>
          <p:nvPr/>
        </p:nvGrpSpPr>
        <p:grpSpPr>
          <a:xfrm>
            <a:off x="1059180" y="396240"/>
            <a:ext cx="1757680" cy="5793740"/>
            <a:chOff x="1668" y="624"/>
            <a:chExt cx="2768" cy="9124"/>
          </a:xfrm>
        </p:grpSpPr>
        <p:sp>
          <p:nvSpPr>
            <p:cNvPr id="101" name="Rectángulo redondeado 100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rgbClr val="02303B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02" name="Imagen 101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03" name="Grupo 102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04" name="Imagen 103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05" name="Cuadro de texto 104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06" name="Imagen 105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07" name="Cuadro de texto 106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08" name="Imagen 107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09" name="Cuadro de texto 108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10" name="Imagen 109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11" name="Cuadro de texto 110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12" name="Imagen 111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13" name="Cuadro de texto 112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14" name="Imagen 113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15" name="Imagen 114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16" name="Grupo 115"/>
          <p:cNvGrpSpPr/>
          <p:nvPr/>
        </p:nvGrpSpPr>
        <p:grpSpPr>
          <a:xfrm>
            <a:off x="3024505" y="396240"/>
            <a:ext cx="1757680" cy="5793740"/>
            <a:chOff x="1668" y="624"/>
            <a:chExt cx="2768" cy="9124"/>
          </a:xfrm>
        </p:grpSpPr>
        <p:sp>
          <p:nvSpPr>
            <p:cNvPr id="117" name="Rectángulo redondeado 116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18" name="Imagen 117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19" name="Grupo 118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20" name="Imagen 119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21" name="Cuadro de texto 120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2" name="Imagen 121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23" name="Cuadro de texto 122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4" name="Imagen 123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25" name="Cuadro de texto 124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6" name="Imagen 125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27" name="Cuadro de texto 126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28" name="Imagen 127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29" name="Cuadro de texto 128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30" name="Imagen 129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31" name="Imagen 130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32" name="Grupo 131"/>
          <p:cNvGrpSpPr/>
          <p:nvPr/>
        </p:nvGrpSpPr>
        <p:grpSpPr>
          <a:xfrm>
            <a:off x="4949190" y="396240"/>
            <a:ext cx="1757680" cy="5793740"/>
            <a:chOff x="1668" y="624"/>
            <a:chExt cx="2768" cy="9124"/>
          </a:xfrm>
        </p:grpSpPr>
        <p:sp>
          <p:nvSpPr>
            <p:cNvPr id="133" name="Rectángulo redondeado 132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34" name="Imagen 133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35" name="Grupo 134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36" name="Imagen 135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37" name="Cuadro de texto 136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38" name="Imagen 137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39" name="Cuadro de texto 138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0" name="Imagen 139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41" name="Cuadro de texto 140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2" name="Imagen 141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43" name="Cuadro de texto 142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4" name="Imagen 143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45" name="Cuadro de texto 144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46" name="Imagen 145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47" name="Imagen 146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8" name="Grupo 147"/>
          <p:cNvGrpSpPr/>
          <p:nvPr/>
        </p:nvGrpSpPr>
        <p:grpSpPr>
          <a:xfrm>
            <a:off x="6874510" y="396240"/>
            <a:ext cx="1757680" cy="5793740"/>
            <a:chOff x="1668" y="624"/>
            <a:chExt cx="2768" cy="9124"/>
          </a:xfrm>
        </p:grpSpPr>
        <p:sp>
          <p:nvSpPr>
            <p:cNvPr id="149" name="Rectángulo redondeado 148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50" name="Imagen 149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51" name="Grupo 150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52" name="Imagen 151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53" name="Cuadro de texto 152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4" name="Imagen 153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55" name="Cuadro de texto 154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6" name="Imagen 155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57" name="Cuadro de texto 156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58" name="Imagen 157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59" name="Cuadro de texto 158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60" name="Imagen 159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61" name="Cuadro de texto 160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62" name="Imagen 161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63" name="Imagen 162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64" name="Grupo 163"/>
          <p:cNvGrpSpPr/>
          <p:nvPr/>
        </p:nvGrpSpPr>
        <p:grpSpPr>
          <a:xfrm>
            <a:off x="8787765" y="396240"/>
            <a:ext cx="1757680" cy="5793740"/>
            <a:chOff x="1668" y="624"/>
            <a:chExt cx="2768" cy="9124"/>
          </a:xfrm>
        </p:grpSpPr>
        <p:sp>
          <p:nvSpPr>
            <p:cNvPr id="165" name="Rectángulo redondeado 164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166" name="Imagen 165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167" name="Grupo 166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68" name="Imagen 167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69" name="Cuadro de texto 168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0" name="Imagen 169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71" name="Cuadro de texto 170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2" name="Imagen 171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73" name="Cuadro de texto 172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4" name="Imagen 173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75" name="Cuadro de texto 174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76" name="Imagen 175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177" name="Cuadro de texto 176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178" name="Imagen 177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179" name="Imagen 178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105"/>
            <a:chOff x="1575" y="1242"/>
            <a:chExt cx="12087" cy="7008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242"/>
              <a:ext cx="2127" cy="70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3702" y="1242"/>
              <a:ext cx="9960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4176" y="4283"/>
              <a:ext cx="9047" cy="3852"/>
            </a:xfrm>
            <a:prstGeom prst="roundRect">
              <a:avLst>
                <a:gd name="adj" fmla="val 3227"/>
              </a:avLst>
            </a:prstGeom>
            <a:solidFill>
              <a:schemeClr val="bg1"/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pic>
        <p:nvPicPr>
          <p:cNvPr id="20" name="Imagen 19" descr="gear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6660" y="5880735"/>
            <a:ext cx="220980" cy="21336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195070" y="2419985"/>
            <a:ext cx="1512570" cy="1960880"/>
            <a:chOff x="1881" y="2035"/>
            <a:chExt cx="2382" cy="3088"/>
          </a:xfrm>
        </p:grpSpPr>
        <p:pic>
          <p:nvPicPr>
            <p:cNvPr id="11" name="Imagen 10" descr="student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5" y="2691"/>
              <a:ext cx="379" cy="379"/>
            </a:xfrm>
            <a:prstGeom prst="rect">
              <a:avLst/>
            </a:prstGeom>
          </p:spPr>
        </p:pic>
        <p:sp>
          <p:nvSpPr>
            <p:cNvPr id="13" name="Cuadro de texto 12"/>
            <p:cNvSpPr txBox="1"/>
            <p:nvPr/>
          </p:nvSpPr>
          <p:spPr>
            <a:xfrm>
              <a:off x="2425" y="2691"/>
              <a:ext cx="1839" cy="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rPr>
                <a:t>ESTUDIANTES</a:t>
              </a:r>
              <a:endParaRPr lang="es-MX" altLang="en-US" sz="1200">
                <a:solidFill>
                  <a:schemeClr val="bg1"/>
                </a:solidFill>
                <a:latin typeface="Cascadia Code SemiBold" panose="020B0609020000020004" charset="0"/>
                <a:cs typeface="Cascadia Code SemiBold" panose="020B0609020000020004" charset="0"/>
              </a:endParaRPr>
            </a:p>
          </p:txBody>
        </p:sp>
        <p:pic>
          <p:nvPicPr>
            <p:cNvPr id="14" name="Imagen 13" descr="teacher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1" y="3347"/>
              <a:ext cx="433" cy="433"/>
            </a:xfrm>
            <a:prstGeom prst="rect">
              <a:avLst/>
            </a:prstGeom>
          </p:spPr>
        </p:pic>
        <p:sp>
          <p:nvSpPr>
            <p:cNvPr id="15" name="Cuadro de texto 14"/>
            <p:cNvSpPr txBox="1"/>
            <p:nvPr/>
          </p:nvSpPr>
          <p:spPr>
            <a:xfrm>
              <a:off x="2425" y="3347"/>
              <a:ext cx="1839" cy="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rPr>
                <a:t>MAESTROS</a:t>
              </a:r>
              <a:endParaRPr lang="es-MX" altLang="en-US" sz="1200">
                <a:solidFill>
                  <a:schemeClr val="bg1"/>
                </a:solidFill>
                <a:latin typeface="Cascadia Code SemiBold" panose="020B0609020000020004" charset="0"/>
                <a:cs typeface="Cascadia Code SemiBold" panose="020B0609020000020004" charset="0"/>
              </a:endParaRPr>
            </a:p>
          </p:txBody>
        </p:sp>
        <p:pic>
          <p:nvPicPr>
            <p:cNvPr id="16" name="Imagen 15" descr="search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4" y="4057"/>
              <a:ext cx="330" cy="334"/>
            </a:xfrm>
            <a:prstGeom prst="rect">
              <a:avLst/>
            </a:prstGeom>
          </p:spPr>
        </p:pic>
        <p:sp>
          <p:nvSpPr>
            <p:cNvPr id="17" name="Cuadro de texto 16"/>
            <p:cNvSpPr txBox="1"/>
            <p:nvPr/>
          </p:nvSpPr>
          <p:spPr>
            <a:xfrm>
              <a:off x="2425" y="4003"/>
              <a:ext cx="1839" cy="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rPr>
                <a:t>CONSULTAS</a:t>
              </a:r>
              <a:endParaRPr lang="es-MX" altLang="en-US" sz="1200">
                <a:solidFill>
                  <a:schemeClr val="bg1"/>
                </a:solidFill>
                <a:latin typeface="Cascadia Code SemiBold" panose="020B0609020000020004" charset="0"/>
                <a:cs typeface="Cascadia Code SemiBold" panose="020B0609020000020004" charset="0"/>
              </a:endParaRPr>
            </a:p>
          </p:txBody>
        </p:sp>
        <p:pic>
          <p:nvPicPr>
            <p:cNvPr id="18" name="Imagen 17" descr="userIc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4" y="2063"/>
              <a:ext cx="309" cy="351"/>
            </a:xfrm>
            <a:prstGeom prst="rect">
              <a:avLst/>
            </a:prstGeom>
          </p:spPr>
        </p:pic>
        <p:sp>
          <p:nvSpPr>
            <p:cNvPr id="19" name="Cuadro de texto 18"/>
            <p:cNvSpPr txBox="1"/>
            <p:nvPr/>
          </p:nvSpPr>
          <p:spPr>
            <a:xfrm>
              <a:off x="2425" y="2035"/>
              <a:ext cx="1839" cy="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rPr>
                <a:t>PERFIL</a:t>
              </a:r>
              <a:endParaRPr lang="es-MX" altLang="en-US" sz="1200">
                <a:solidFill>
                  <a:schemeClr val="bg1"/>
                </a:solidFill>
                <a:latin typeface="Cascadia Code SemiBold" panose="020B0609020000020004" charset="0"/>
                <a:cs typeface="Cascadia Code SemiBold" panose="020B0609020000020004" charset="0"/>
              </a:endParaRPr>
            </a:p>
          </p:txBody>
        </p:sp>
        <p:pic>
          <p:nvPicPr>
            <p:cNvPr id="21" name="Imagen 20" descr="layersIcon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35" y="4668"/>
              <a:ext cx="408" cy="351"/>
            </a:xfrm>
            <a:prstGeom prst="rect">
              <a:avLst/>
            </a:prstGeom>
          </p:spPr>
        </p:pic>
        <p:sp>
          <p:nvSpPr>
            <p:cNvPr id="22" name="Cuadro de texto 21"/>
            <p:cNvSpPr txBox="1"/>
            <p:nvPr/>
          </p:nvSpPr>
          <p:spPr>
            <a:xfrm>
              <a:off x="2425" y="4659"/>
              <a:ext cx="1839" cy="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rPr>
                <a:t>CAPAS</a:t>
              </a:r>
              <a:endParaRPr lang="es-MX" altLang="en-US" sz="1200">
                <a:solidFill>
                  <a:schemeClr val="bg1"/>
                </a:solidFill>
                <a:latin typeface="Cascadia Code SemiBold" panose="020B0609020000020004" charset="0"/>
                <a:cs typeface="Cascadia Code SemiBold" panose="020B0609020000020004" charset="0"/>
              </a:endParaRPr>
            </a:p>
          </p:txBody>
        </p:sp>
      </p:grpSp>
      <p:sp>
        <p:nvSpPr>
          <p:cNvPr id="24" name="Cuadro de texto 23"/>
          <p:cNvSpPr txBox="1"/>
          <p:nvPr/>
        </p:nvSpPr>
        <p:spPr>
          <a:xfrm>
            <a:off x="2928620" y="437515"/>
            <a:ext cx="929005" cy="294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s-MX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2700000" scaled="0"/>
                </a:gradFill>
                <a:latin typeface="Segoe UI Black" panose="020B0A02040204020203" charset="0"/>
                <a:cs typeface="Segoe UI Black" panose="020B0A02040204020203" charset="0"/>
              </a:rPr>
              <a:t>UABC</a:t>
            </a:r>
            <a:endParaRPr lang="es-MX" altLang="en-US" b="1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ang="2700000" scaled="0"/>
              </a:gradFill>
              <a:latin typeface="Segoe UI Black" panose="020B0A02040204020203" charset="0"/>
              <a:cs typeface="Segoe UI Black" panose="020B0A02040204020203" charset="0"/>
            </a:endParaRPr>
          </a:p>
        </p:txBody>
      </p:sp>
      <p:pic>
        <p:nvPicPr>
          <p:cNvPr id="26" name="Imagen 25" descr="MenuBars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229360" y="501015"/>
            <a:ext cx="266700" cy="189230"/>
          </a:xfrm>
          <a:prstGeom prst="rect">
            <a:avLst/>
          </a:prstGeom>
        </p:spPr>
      </p:pic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sp>
        <p:nvSpPr>
          <p:cNvPr id="33" name="Rectángulo redondeado 32"/>
          <p:cNvSpPr/>
          <p:nvPr/>
        </p:nvSpPr>
        <p:spPr>
          <a:xfrm>
            <a:off x="3209290" y="1044575"/>
            <a:ext cx="3660775" cy="1732280"/>
          </a:xfrm>
          <a:prstGeom prst="roundRect">
            <a:avLst>
              <a:gd name="adj" fmla="val 3227"/>
            </a:avLst>
          </a:prstGeom>
          <a:solidFill>
            <a:schemeClr val="bg1"/>
          </a:soli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4" name="Rectángulo redondeado 33"/>
          <p:cNvSpPr/>
          <p:nvPr/>
        </p:nvSpPr>
        <p:spPr>
          <a:xfrm>
            <a:off x="6988175" y="1049655"/>
            <a:ext cx="3700145" cy="1732280"/>
          </a:xfrm>
          <a:prstGeom prst="roundRect">
            <a:avLst>
              <a:gd name="adj" fmla="val 3227"/>
            </a:avLst>
          </a:prstGeom>
          <a:solidFill>
            <a:schemeClr val="bg1"/>
          </a:soli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pic>
        <p:nvPicPr>
          <p:cNvPr id="9" name="Imagen 8"/>
          <p:cNvPicPr/>
          <p:nvPr/>
        </p:nvPicPr>
        <p:blipFill>
          <a:blip r:embed="rId8">
            <a:biLevel thresh="50000"/>
            <a:lum bright="100000" contrast="24000"/>
          </a:blip>
          <a:stretch>
            <a:fillRect/>
          </a:stretch>
        </p:blipFill>
        <p:spPr>
          <a:xfrm>
            <a:off x="1585595" y="1114425"/>
            <a:ext cx="705485" cy="9874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932"/>
            <a:chOff x="1575" y="1242"/>
            <a:chExt cx="12087" cy="7009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242"/>
              <a:ext cx="767" cy="70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342" y="1242"/>
              <a:ext cx="11320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770" y="4283"/>
              <a:ext cx="10452" cy="3852"/>
            </a:xfrm>
            <a:prstGeom prst="roundRect">
              <a:avLst>
                <a:gd name="adj" fmla="val 3227"/>
              </a:avLst>
            </a:prstGeom>
            <a:solidFill>
              <a:schemeClr val="bg1"/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pic>
        <p:nvPicPr>
          <p:cNvPr id="20" name="Imagen 19" descr="gear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5880735"/>
            <a:ext cx="220980" cy="21336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195070" y="2021205"/>
            <a:ext cx="293370" cy="1877060"/>
            <a:chOff x="1881" y="2063"/>
            <a:chExt cx="462" cy="2956"/>
          </a:xfrm>
        </p:grpSpPr>
        <p:pic>
          <p:nvPicPr>
            <p:cNvPr id="11" name="Imagen 10" descr="student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5" y="2691"/>
              <a:ext cx="379" cy="379"/>
            </a:xfrm>
            <a:prstGeom prst="rect">
              <a:avLst/>
            </a:prstGeom>
          </p:spPr>
        </p:pic>
        <p:pic>
          <p:nvPicPr>
            <p:cNvPr id="14" name="Imagen 13" descr="teacher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1" y="3347"/>
              <a:ext cx="433" cy="433"/>
            </a:xfrm>
            <a:prstGeom prst="rect">
              <a:avLst/>
            </a:prstGeom>
          </p:spPr>
        </p:pic>
        <p:pic>
          <p:nvPicPr>
            <p:cNvPr id="16" name="Imagen 15" descr="search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4" y="4057"/>
              <a:ext cx="330" cy="334"/>
            </a:xfrm>
            <a:prstGeom prst="rect">
              <a:avLst/>
            </a:prstGeom>
          </p:spPr>
        </p:pic>
        <p:pic>
          <p:nvPicPr>
            <p:cNvPr id="18" name="Imagen 17" descr="userIc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4" y="2063"/>
              <a:ext cx="309" cy="351"/>
            </a:xfrm>
            <a:prstGeom prst="rect">
              <a:avLst/>
            </a:prstGeom>
          </p:spPr>
        </p:pic>
        <p:pic>
          <p:nvPicPr>
            <p:cNvPr id="21" name="Imagen 20" descr="layersIcon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35" y="4668"/>
              <a:ext cx="408" cy="351"/>
            </a:xfrm>
            <a:prstGeom prst="rect">
              <a:avLst/>
            </a:prstGeom>
          </p:spPr>
        </p:pic>
      </p:grpSp>
      <p:sp>
        <p:nvSpPr>
          <p:cNvPr id="33" name="Rectángulo redondeado 32"/>
          <p:cNvSpPr/>
          <p:nvPr/>
        </p:nvSpPr>
        <p:spPr>
          <a:xfrm>
            <a:off x="2047240" y="1050290"/>
            <a:ext cx="4237355" cy="1732280"/>
          </a:xfrm>
          <a:prstGeom prst="roundRect">
            <a:avLst>
              <a:gd name="adj" fmla="val 3227"/>
            </a:avLst>
          </a:prstGeom>
          <a:solidFill>
            <a:schemeClr val="bg1"/>
          </a:soli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" name="Rectángulo redondeado 2"/>
          <p:cNvSpPr/>
          <p:nvPr/>
        </p:nvSpPr>
        <p:spPr>
          <a:xfrm>
            <a:off x="6454775" y="1050290"/>
            <a:ext cx="4234815" cy="1732280"/>
          </a:xfrm>
          <a:prstGeom prst="roundRect">
            <a:avLst>
              <a:gd name="adj" fmla="val 3227"/>
            </a:avLst>
          </a:prstGeom>
          <a:solidFill>
            <a:schemeClr val="bg1"/>
          </a:soli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pic>
        <p:nvPicPr>
          <p:cNvPr id="7" name="Imagen 6" descr="MenuBars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229360" y="501015"/>
            <a:ext cx="266700" cy="18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  <p:sndAc>
          <p:stSnd>
            <p:snd r:embed="rId8" name="arrow.wav"/>
          </p:stSnd>
        </p:sndAc>
      </p:transition>
    </mc:Choice>
    <mc:Fallback>
      <p:transition>
        <p:fade/>
        <p:sndAc>
          <p:stSnd>
            <p:snd r:embed="rId8" name="arrow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932"/>
            <a:chOff x="1575" y="1242"/>
            <a:chExt cx="12087" cy="7009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242"/>
              <a:ext cx="767" cy="70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342" y="1242"/>
              <a:ext cx="11320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770" y="4283"/>
              <a:ext cx="10452" cy="3852"/>
            </a:xfrm>
            <a:prstGeom prst="roundRect">
              <a:avLst>
                <a:gd name="adj" fmla="val 3227"/>
              </a:avLst>
            </a:prstGeom>
            <a:solidFill>
              <a:schemeClr val="bg1"/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pic>
        <p:nvPicPr>
          <p:cNvPr id="20" name="Imagen 19" descr="gear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5880735"/>
            <a:ext cx="220980" cy="21336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195070" y="2021205"/>
            <a:ext cx="293370" cy="1877060"/>
            <a:chOff x="1881" y="2063"/>
            <a:chExt cx="462" cy="2956"/>
          </a:xfrm>
        </p:grpSpPr>
        <p:pic>
          <p:nvPicPr>
            <p:cNvPr id="11" name="Imagen 10" descr="student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5" y="2691"/>
              <a:ext cx="379" cy="379"/>
            </a:xfrm>
            <a:prstGeom prst="rect">
              <a:avLst/>
            </a:prstGeom>
          </p:spPr>
        </p:pic>
        <p:pic>
          <p:nvPicPr>
            <p:cNvPr id="14" name="Imagen 13" descr="teacher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1" y="3347"/>
              <a:ext cx="433" cy="433"/>
            </a:xfrm>
            <a:prstGeom prst="rect">
              <a:avLst/>
            </a:prstGeom>
          </p:spPr>
        </p:pic>
        <p:pic>
          <p:nvPicPr>
            <p:cNvPr id="16" name="Imagen 15" descr="search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4" y="4057"/>
              <a:ext cx="330" cy="334"/>
            </a:xfrm>
            <a:prstGeom prst="rect">
              <a:avLst/>
            </a:prstGeom>
          </p:spPr>
        </p:pic>
        <p:pic>
          <p:nvPicPr>
            <p:cNvPr id="18" name="Imagen 17" descr="userIc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4" y="2063"/>
              <a:ext cx="309" cy="351"/>
            </a:xfrm>
            <a:prstGeom prst="rect">
              <a:avLst/>
            </a:prstGeom>
          </p:spPr>
        </p:pic>
        <p:pic>
          <p:nvPicPr>
            <p:cNvPr id="21" name="Imagen 20" descr="layersIcon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35" y="4668"/>
              <a:ext cx="408" cy="351"/>
            </a:xfrm>
            <a:prstGeom prst="rect">
              <a:avLst/>
            </a:prstGeom>
          </p:spPr>
        </p:pic>
      </p:grpSp>
      <p:sp>
        <p:nvSpPr>
          <p:cNvPr id="33" name="Rectángulo redondeado 32"/>
          <p:cNvSpPr/>
          <p:nvPr/>
        </p:nvSpPr>
        <p:spPr>
          <a:xfrm>
            <a:off x="2047240" y="1050290"/>
            <a:ext cx="4237355" cy="1732280"/>
          </a:xfrm>
          <a:prstGeom prst="roundRect">
            <a:avLst>
              <a:gd name="adj" fmla="val 3227"/>
            </a:avLst>
          </a:prstGeom>
          <a:solidFill>
            <a:schemeClr val="bg1"/>
          </a:soli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" name="Rectángulo redondeado 2"/>
          <p:cNvSpPr/>
          <p:nvPr/>
        </p:nvSpPr>
        <p:spPr>
          <a:xfrm>
            <a:off x="6454775" y="1050290"/>
            <a:ext cx="4234815" cy="1732280"/>
          </a:xfrm>
          <a:prstGeom prst="roundRect">
            <a:avLst>
              <a:gd name="adj" fmla="val 3227"/>
            </a:avLst>
          </a:prstGeom>
          <a:solidFill>
            <a:schemeClr val="bg1"/>
          </a:soli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pic>
        <p:nvPicPr>
          <p:cNvPr id="7" name="Imagen 6" descr="MenuBars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229360" y="501015"/>
            <a:ext cx="266700" cy="18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  <p:sndAc>
          <p:stSnd>
            <p:snd r:embed="rId8" name="arrow.wav"/>
          </p:stSnd>
        </p:sndAc>
      </p:transition>
    </mc:Choice>
    <mc:Fallback>
      <p:transition>
        <p:fade/>
        <p:sndAc>
          <p:stSnd>
            <p:snd r:embed="rId8" name="arrow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932"/>
            <a:chOff x="1575" y="1242"/>
            <a:chExt cx="12087" cy="7009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242"/>
              <a:ext cx="767" cy="70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342" y="1242"/>
              <a:ext cx="11320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770" y="4283"/>
              <a:ext cx="10452" cy="3852"/>
            </a:xfrm>
            <a:prstGeom prst="roundRect">
              <a:avLst>
                <a:gd name="adj" fmla="val 3227"/>
              </a:avLst>
            </a:prstGeom>
            <a:solidFill>
              <a:schemeClr val="bg1"/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pic>
        <p:nvPicPr>
          <p:cNvPr id="20" name="Imagen 19" descr="gear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5880735"/>
            <a:ext cx="220980" cy="21336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195070" y="2021205"/>
            <a:ext cx="293370" cy="1877060"/>
            <a:chOff x="1881" y="2063"/>
            <a:chExt cx="462" cy="2956"/>
          </a:xfrm>
        </p:grpSpPr>
        <p:pic>
          <p:nvPicPr>
            <p:cNvPr id="11" name="Imagen 10" descr="student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5" y="2691"/>
              <a:ext cx="379" cy="379"/>
            </a:xfrm>
            <a:prstGeom prst="rect">
              <a:avLst/>
            </a:prstGeom>
          </p:spPr>
        </p:pic>
        <p:pic>
          <p:nvPicPr>
            <p:cNvPr id="14" name="Imagen 13" descr="teacher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1" y="3347"/>
              <a:ext cx="433" cy="433"/>
            </a:xfrm>
            <a:prstGeom prst="rect">
              <a:avLst/>
            </a:prstGeom>
          </p:spPr>
        </p:pic>
        <p:pic>
          <p:nvPicPr>
            <p:cNvPr id="16" name="Imagen 15" descr="search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4" y="4057"/>
              <a:ext cx="330" cy="334"/>
            </a:xfrm>
            <a:prstGeom prst="rect">
              <a:avLst/>
            </a:prstGeom>
          </p:spPr>
        </p:pic>
        <p:pic>
          <p:nvPicPr>
            <p:cNvPr id="18" name="Imagen 17" descr="userIc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4" y="2063"/>
              <a:ext cx="309" cy="351"/>
            </a:xfrm>
            <a:prstGeom prst="rect">
              <a:avLst/>
            </a:prstGeom>
          </p:spPr>
        </p:pic>
        <p:pic>
          <p:nvPicPr>
            <p:cNvPr id="21" name="Imagen 20" descr="layersIcon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35" y="4668"/>
              <a:ext cx="408" cy="351"/>
            </a:xfrm>
            <a:prstGeom prst="rect">
              <a:avLst/>
            </a:prstGeom>
          </p:spPr>
        </p:pic>
      </p:grpSp>
      <p:sp>
        <p:nvSpPr>
          <p:cNvPr id="33" name="Rectángulo redondeado 32"/>
          <p:cNvSpPr/>
          <p:nvPr/>
        </p:nvSpPr>
        <p:spPr>
          <a:xfrm>
            <a:off x="2047240" y="1050290"/>
            <a:ext cx="2590165" cy="1732280"/>
          </a:xfrm>
          <a:prstGeom prst="roundRect">
            <a:avLst>
              <a:gd name="adj" fmla="val 3227"/>
            </a:avLst>
          </a:prstGeom>
          <a:solidFill>
            <a:srgbClr val="047B74"/>
          </a:soli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pic>
        <p:nvPicPr>
          <p:cNvPr id="7" name="Imagen 6" descr="MenuBars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229360" y="501015"/>
            <a:ext cx="266700" cy="189230"/>
          </a:xfrm>
          <a:prstGeom prst="rect">
            <a:avLst/>
          </a:prstGeom>
        </p:spPr>
      </p:pic>
      <p:sp>
        <p:nvSpPr>
          <p:cNvPr id="2" name="Rectángulo redondeado 1"/>
          <p:cNvSpPr/>
          <p:nvPr/>
        </p:nvSpPr>
        <p:spPr>
          <a:xfrm>
            <a:off x="4764405" y="1049655"/>
            <a:ext cx="3180715" cy="1732280"/>
          </a:xfrm>
          <a:prstGeom prst="roundRect">
            <a:avLst>
              <a:gd name="adj" fmla="val 3227"/>
            </a:avLst>
          </a:prstGeom>
          <a:solidFill>
            <a:srgbClr val="00B050"/>
          </a:soli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8" name="Rectángulo redondeado 7"/>
          <p:cNvSpPr/>
          <p:nvPr/>
        </p:nvSpPr>
        <p:spPr>
          <a:xfrm>
            <a:off x="8096885" y="1050290"/>
            <a:ext cx="2590165" cy="1732280"/>
          </a:xfrm>
          <a:prstGeom prst="roundRect">
            <a:avLst>
              <a:gd name="adj" fmla="val 3227"/>
            </a:avLst>
          </a:prstGeom>
          <a:solidFill>
            <a:srgbClr val="00B095"/>
          </a:soli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  <p:sndAc>
          <p:stSnd>
            <p:snd r:embed="rId8" name="arrow.wav"/>
          </p:stSnd>
        </p:sndAc>
      </p:transition>
    </mc:Choice>
    <mc:Fallback>
      <p:transition>
        <p:fade/>
        <p:sndAc>
          <p:stSnd>
            <p:snd r:embed="rId8" name="arrow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932"/>
            <a:chOff x="1575" y="1242"/>
            <a:chExt cx="12087" cy="7009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242"/>
              <a:ext cx="767" cy="70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342" y="1242"/>
              <a:ext cx="11320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770" y="4283"/>
              <a:ext cx="10452" cy="3852"/>
            </a:xfrm>
            <a:prstGeom prst="roundRect">
              <a:avLst>
                <a:gd name="adj" fmla="val 3227"/>
              </a:avLst>
            </a:prstGeom>
            <a:solidFill>
              <a:schemeClr val="bg1"/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pic>
        <p:nvPicPr>
          <p:cNvPr id="20" name="Imagen 19" descr="gear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5880735"/>
            <a:ext cx="220980" cy="21336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195070" y="2021205"/>
            <a:ext cx="293370" cy="1877060"/>
            <a:chOff x="1881" y="2063"/>
            <a:chExt cx="462" cy="2956"/>
          </a:xfrm>
        </p:grpSpPr>
        <p:pic>
          <p:nvPicPr>
            <p:cNvPr id="11" name="Imagen 10" descr="student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5" y="2691"/>
              <a:ext cx="379" cy="379"/>
            </a:xfrm>
            <a:prstGeom prst="rect">
              <a:avLst/>
            </a:prstGeom>
          </p:spPr>
        </p:pic>
        <p:pic>
          <p:nvPicPr>
            <p:cNvPr id="14" name="Imagen 13" descr="teacher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1" y="3347"/>
              <a:ext cx="433" cy="433"/>
            </a:xfrm>
            <a:prstGeom prst="rect">
              <a:avLst/>
            </a:prstGeom>
          </p:spPr>
        </p:pic>
        <p:pic>
          <p:nvPicPr>
            <p:cNvPr id="16" name="Imagen 15" descr="search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4" y="4057"/>
              <a:ext cx="330" cy="334"/>
            </a:xfrm>
            <a:prstGeom prst="rect">
              <a:avLst/>
            </a:prstGeom>
          </p:spPr>
        </p:pic>
        <p:pic>
          <p:nvPicPr>
            <p:cNvPr id="18" name="Imagen 17" descr="userIc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4" y="2063"/>
              <a:ext cx="309" cy="351"/>
            </a:xfrm>
            <a:prstGeom prst="rect">
              <a:avLst/>
            </a:prstGeom>
          </p:spPr>
        </p:pic>
        <p:pic>
          <p:nvPicPr>
            <p:cNvPr id="21" name="Imagen 20" descr="layersIcon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35" y="4668"/>
              <a:ext cx="408" cy="351"/>
            </a:xfrm>
            <a:prstGeom prst="rect">
              <a:avLst/>
            </a:prstGeom>
          </p:spPr>
        </p:pic>
      </p:grpSp>
      <p:sp>
        <p:nvSpPr>
          <p:cNvPr id="33" name="Rectángulo redondeado 32"/>
          <p:cNvSpPr/>
          <p:nvPr/>
        </p:nvSpPr>
        <p:spPr>
          <a:xfrm>
            <a:off x="2047240" y="1050290"/>
            <a:ext cx="4237355" cy="1732280"/>
          </a:xfrm>
          <a:prstGeom prst="roundRect">
            <a:avLst>
              <a:gd name="adj" fmla="val 3227"/>
            </a:avLst>
          </a:prstGeom>
          <a:gradFill>
            <a:gsLst>
              <a:gs pos="0">
                <a:srgbClr val="0C9573">
                  <a:alpha val="100000"/>
                </a:srgbClr>
              </a:gs>
              <a:gs pos="100000">
                <a:srgbClr val="066545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" name="Rectángulo redondeado 2"/>
          <p:cNvSpPr/>
          <p:nvPr/>
        </p:nvSpPr>
        <p:spPr>
          <a:xfrm>
            <a:off x="6454775" y="1050290"/>
            <a:ext cx="4234815" cy="1732280"/>
          </a:xfrm>
          <a:prstGeom prst="roundRect">
            <a:avLst>
              <a:gd name="adj" fmla="val 3227"/>
            </a:avLst>
          </a:prstGeom>
          <a:gradFill>
            <a:gsLst>
              <a:gs pos="0">
                <a:srgbClr val="00B050"/>
              </a:gs>
              <a:gs pos="100000">
                <a:srgbClr val="D1CF0F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pic>
        <p:nvPicPr>
          <p:cNvPr id="7" name="Imagen 6" descr="MenuBars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229360" y="501015"/>
            <a:ext cx="266700" cy="18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  <p:sndAc>
          <p:stSnd>
            <p:snd r:embed="rId8" name="arrow.wav"/>
          </p:stSnd>
        </p:sndAc>
      </p:transition>
    </mc:Choice>
    <mc:Fallback>
      <p:transition>
        <p:fade/>
        <p:sndAc>
          <p:stSnd>
            <p:snd r:embed="rId8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932"/>
            <a:chOff x="1575" y="1242"/>
            <a:chExt cx="12087" cy="7009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878"/>
              <a:ext cx="6217" cy="6373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1575" y="1242"/>
              <a:ext cx="12087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7792" y="1878"/>
              <a:ext cx="5870" cy="63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sp useBgFill="1">
        <p:nvSpPr>
          <p:cNvPr id="48" name="Rectángulo 47"/>
          <p:cNvSpPr/>
          <p:nvPr/>
        </p:nvSpPr>
        <p:spPr>
          <a:xfrm>
            <a:off x="11133455" y="0"/>
            <a:ext cx="1058545" cy="6850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50" name="Cuadro de texto 49"/>
          <p:cNvSpPr txBox="1"/>
          <p:nvPr/>
        </p:nvSpPr>
        <p:spPr>
          <a:xfrm>
            <a:off x="2232660" y="1159510"/>
            <a:ext cx="2792095" cy="934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s-MX" altLang="en-US" sz="54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LOGIN</a:t>
            </a:r>
            <a:endParaRPr lang="es-MX" altLang="en-US" sz="54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 useBgFill="1">
        <p:nvSpPr>
          <p:cNvPr id="49" name="Rectángulo 48"/>
          <p:cNvSpPr/>
          <p:nvPr/>
        </p:nvSpPr>
        <p:spPr>
          <a:xfrm rot="16200000">
            <a:off x="5855335" y="-5367655"/>
            <a:ext cx="399415" cy="11132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" name="Forma libre 2"/>
          <p:cNvSpPr/>
          <p:nvPr/>
        </p:nvSpPr>
        <p:spPr>
          <a:xfrm>
            <a:off x="-2802255" y="1409700"/>
            <a:ext cx="7729855" cy="805878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l" t="t" r="r" b="b"/>
            <a:pathLst>
              <a:path w="12173" h="12691">
                <a:moveTo>
                  <a:pt x="4162" y="0"/>
                </a:moveTo>
                <a:cubicBezTo>
                  <a:pt x="6460" y="0"/>
                  <a:pt x="8323" y="1863"/>
                  <a:pt x="8323" y="4162"/>
                </a:cubicBezTo>
                <a:cubicBezTo>
                  <a:pt x="8323" y="4233"/>
                  <a:pt x="8321" y="4305"/>
                  <a:pt x="8318" y="4376"/>
                </a:cubicBezTo>
                <a:lnTo>
                  <a:pt x="8317" y="4379"/>
                </a:lnTo>
                <a:lnTo>
                  <a:pt x="8332" y="4380"/>
                </a:lnTo>
                <a:cubicBezTo>
                  <a:pt x="10480" y="4544"/>
                  <a:pt x="12173" y="6339"/>
                  <a:pt x="12173" y="8530"/>
                </a:cubicBezTo>
                <a:cubicBezTo>
                  <a:pt x="12173" y="10828"/>
                  <a:pt x="10310" y="12691"/>
                  <a:pt x="8012" y="12691"/>
                </a:cubicBezTo>
                <a:cubicBezTo>
                  <a:pt x="5713" y="12691"/>
                  <a:pt x="3850" y="10828"/>
                  <a:pt x="3850" y="8530"/>
                </a:cubicBezTo>
                <a:cubicBezTo>
                  <a:pt x="3850" y="8458"/>
                  <a:pt x="3852" y="8386"/>
                  <a:pt x="3855" y="8315"/>
                </a:cubicBezTo>
                <a:lnTo>
                  <a:pt x="3856" y="8312"/>
                </a:lnTo>
                <a:lnTo>
                  <a:pt x="3841" y="8311"/>
                </a:lnTo>
                <a:cubicBezTo>
                  <a:pt x="1693" y="8147"/>
                  <a:pt x="0" y="6352"/>
                  <a:pt x="0" y="4162"/>
                </a:cubicBezTo>
                <a:cubicBezTo>
                  <a:pt x="0" y="1863"/>
                  <a:pt x="1863" y="0"/>
                  <a:pt x="4162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 useBgFill="1">
        <p:nvSpPr>
          <p:cNvPr id="46" name="Rectángulo 45"/>
          <p:cNvSpPr/>
          <p:nvPr/>
        </p:nvSpPr>
        <p:spPr>
          <a:xfrm>
            <a:off x="0" y="7620"/>
            <a:ext cx="1058545" cy="6850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7" name="Rectángulo 46"/>
          <p:cNvSpPr/>
          <p:nvPr/>
        </p:nvSpPr>
        <p:spPr>
          <a:xfrm rot="16200000">
            <a:off x="6290945" y="956945"/>
            <a:ext cx="668655" cy="11132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932"/>
            <a:chOff x="1575" y="1242"/>
            <a:chExt cx="12087" cy="7009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242"/>
              <a:ext cx="767" cy="70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342" y="1242"/>
              <a:ext cx="11320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770" y="4283"/>
              <a:ext cx="10452" cy="3852"/>
            </a:xfrm>
            <a:prstGeom prst="roundRect">
              <a:avLst>
                <a:gd name="adj" fmla="val 3227"/>
              </a:avLst>
            </a:prstGeom>
            <a:solidFill>
              <a:schemeClr val="bg1"/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pic>
        <p:nvPicPr>
          <p:cNvPr id="20" name="Imagen 19" descr="gear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5880735"/>
            <a:ext cx="220980" cy="21336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195070" y="2021205"/>
            <a:ext cx="293370" cy="1877060"/>
            <a:chOff x="1881" y="2063"/>
            <a:chExt cx="462" cy="2956"/>
          </a:xfrm>
        </p:grpSpPr>
        <p:pic>
          <p:nvPicPr>
            <p:cNvPr id="11" name="Imagen 10" descr="student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5" y="2691"/>
              <a:ext cx="379" cy="379"/>
            </a:xfrm>
            <a:prstGeom prst="rect">
              <a:avLst/>
            </a:prstGeom>
          </p:spPr>
        </p:pic>
        <p:pic>
          <p:nvPicPr>
            <p:cNvPr id="14" name="Imagen 13" descr="teacher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1" y="3347"/>
              <a:ext cx="433" cy="433"/>
            </a:xfrm>
            <a:prstGeom prst="rect">
              <a:avLst/>
            </a:prstGeom>
          </p:spPr>
        </p:pic>
        <p:pic>
          <p:nvPicPr>
            <p:cNvPr id="16" name="Imagen 15" descr="search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4" y="4057"/>
              <a:ext cx="330" cy="334"/>
            </a:xfrm>
            <a:prstGeom prst="rect">
              <a:avLst/>
            </a:prstGeom>
          </p:spPr>
        </p:pic>
        <p:pic>
          <p:nvPicPr>
            <p:cNvPr id="18" name="Imagen 17" descr="userIc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4" y="2063"/>
              <a:ext cx="309" cy="351"/>
            </a:xfrm>
            <a:prstGeom prst="rect">
              <a:avLst/>
            </a:prstGeom>
          </p:spPr>
        </p:pic>
        <p:pic>
          <p:nvPicPr>
            <p:cNvPr id="21" name="Imagen 20" descr="layersIcon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35" y="4668"/>
              <a:ext cx="408" cy="351"/>
            </a:xfrm>
            <a:prstGeom prst="rect">
              <a:avLst/>
            </a:prstGeom>
          </p:spPr>
        </p:pic>
      </p:grpSp>
      <p:sp>
        <p:nvSpPr>
          <p:cNvPr id="33" name="Rectángulo redondeado 32"/>
          <p:cNvSpPr/>
          <p:nvPr/>
        </p:nvSpPr>
        <p:spPr>
          <a:xfrm>
            <a:off x="2047240" y="1050290"/>
            <a:ext cx="4237355" cy="1732280"/>
          </a:xfrm>
          <a:prstGeom prst="roundRect">
            <a:avLst>
              <a:gd name="adj" fmla="val 3227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" name="Rectángulo redondeado 2"/>
          <p:cNvSpPr/>
          <p:nvPr/>
        </p:nvSpPr>
        <p:spPr>
          <a:xfrm>
            <a:off x="6454775" y="1050290"/>
            <a:ext cx="4234815" cy="1732280"/>
          </a:xfrm>
          <a:prstGeom prst="roundRect">
            <a:avLst>
              <a:gd name="adj" fmla="val 3227"/>
            </a:avLst>
          </a:prstGeom>
          <a:gradFill>
            <a:gsLst>
              <a:gs pos="0">
                <a:srgbClr val="D1CF0F"/>
              </a:gs>
              <a:gs pos="100000">
                <a:srgbClr val="AF8D17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pic>
        <p:nvPicPr>
          <p:cNvPr id="7" name="Imagen 6" descr="MenuBars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229360" y="501015"/>
            <a:ext cx="266700" cy="18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  <p:sndAc>
          <p:stSnd>
            <p:snd r:embed="rId8" name="arrow.wav"/>
          </p:stSnd>
        </p:sndAc>
      </p:transition>
    </mc:Choice>
    <mc:Fallback>
      <p:transition>
        <p:fade/>
        <p:sndAc>
          <p:stSnd>
            <p:snd r:embed="rId8" name="arrow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932"/>
            <a:chOff x="1575" y="1242"/>
            <a:chExt cx="12087" cy="7009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242"/>
              <a:ext cx="767" cy="7009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2342" y="1242"/>
              <a:ext cx="11320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2770" y="4283"/>
              <a:ext cx="10452" cy="3852"/>
            </a:xfrm>
            <a:prstGeom prst="roundRect">
              <a:avLst>
                <a:gd name="adj" fmla="val 3227"/>
              </a:avLst>
            </a:prstGeom>
            <a:solidFill>
              <a:schemeClr val="bg1"/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pic>
        <p:nvPicPr>
          <p:cNvPr id="20" name="Imagen 19" descr="gear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5880735"/>
            <a:ext cx="220980" cy="213360"/>
          </a:xfrm>
          <a:prstGeom prst="rect">
            <a:avLst/>
          </a:prstGeom>
        </p:spPr>
      </p:pic>
      <p:grpSp>
        <p:nvGrpSpPr>
          <p:cNvPr id="23" name="Grupo 22"/>
          <p:cNvGrpSpPr/>
          <p:nvPr/>
        </p:nvGrpSpPr>
        <p:grpSpPr>
          <a:xfrm>
            <a:off x="1195070" y="2021205"/>
            <a:ext cx="293370" cy="1877060"/>
            <a:chOff x="1881" y="2063"/>
            <a:chExt cx="462" cy="2956"/>
          </a:xfrm>
        </p:grpSpPr>
        <p:pic>
          <p:nvPicPr>
            <p:cNvPr id="11" name="Imagen 10" descr="studentIcon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5" y="2691"/>
              <a:ext cx="379" cy="379"/>
            </a:xfrm>
            <a:prstGeom prst="rect">
              <a:avLst/>
            </a:prstGeom>
          </p:spPr>
        </p:pic>
        <p:pic>
          <p:nvPicPr>
            <p:cNvPr id="14" name="Imagen 13" descr="teacherIco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1" y="3347"/>
              <a:ext cx="433" cy="433"/>
            </a:xfrm>
            <a:prstGeom prst="rect">
              <a:avLst/>
            </a:prstGeom>
          </p:spPr>
        </p:pic>
        <p:pic>
          <p:nvPicPr>
            <p:cNvPr id="16" name="Imagen 15" descr="searchIcon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4" y="4057"/>
              <a:ext cx="330" cy="334"/>
            </a:xfrm>
            <a:prstGeom prst="rect">
              <a:avLst/>
            </a:prstGeom>
          </p:spPr>
        </p:pic>
        <p:pic>
          <p:nvPicPr>
            <p:cNvPr id="18" name="Imagen 17" descr="userIcon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84" y="2063"/>
              <a:ext cx="309" cy="351"/>
            </a:xfrm>
            <a:prstGeom prst="rect">
              <a:avLst/>
            </a:prstGeom>
          </p:spPr>
        </p:pic>
        <p:pic>
          <p:nvPicPr>
            <p:cNvPr id="21" name="Imagen 20" descr="layersIcon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35" y="4668"/>
              <a:ext cx="408" cy="351"/>
            </a:xfrm>
            <a:prstGeom prst="rect">
              <a:avLst/>
            </a:prstGeom>
          </p:spPr>
        </p:pic>
      </p:grpSp>
      <p:sp>
        <p:nvSpPr>
          <p:cNvPr id="33" name="Rectángulo redondeado 32"/>
          <p:cNvSpPr/>
          <p:nvPr/>
        </p:nvSpPr>
        <p:spPr>
          <a:xfrm>
            <a:off x="2047240" y="1050290"/>
            <a:ext cx="4237355" cy="1732280"/>
          </a:xfrm>
          <a:prstGeom prst="roundRect">
            <a:avLst>
              <a:gd name="adj" fmla="val 3227"/>
            </a:avLst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" name="Rectángulo redondeado 2"/>
          <p:cNvSpPr/>
          <p:nvPr/>
        </p:nvSpPr>
        <p:spPr>
          <a:xfrm>
            <a:off x="6454775" y="1050290"/>
            <a:ext cx="4234815" cy="1732280"/>
          </a:xfrm>
          <a:prstGeom prst="roundRect">
            <a:avLst>
              <a:gd name="adj" fmla="val 3227"/>
            </a:avLst>
          </a:prstGeom>
          <a:gradFill>
            <a:gsLst>
              <a:gs pos="0">
                <a:srgbClr val="BF25B2"/>
              </a:gs>
              <a:gs pos="100000">
                <a:srgbClr val="401A5D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pic>
        <p:nvPicPr>
          <p:cNvPr id="7" name="Imagen 6" descr="MenuBars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229360" y="501015"/>
            <a:ext cx="266700" cy="189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  <p:sndAc>
          <p:stSnd>
            <p:snd r:embed="rId8" name="arrow.wav"/>
          </p:stSnd>
        </p:sndAc>
      </p:transition>
    </mc:Choice>
    <mc:Fallback>
      <p:transition>
        <p:fade/>
        <p:sndAc>
          <p:stSnd>
            <p:snd r:embed="rId8" name="arrow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35C7D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6" name="Imagen 5" descr="pngaaa.com-3770383"/>
          <p:cNvPicPr>
            <a:picLocks noChangeAspect="1"/>
          </p:cNvPicPr>
          <p:nvPr/>
        </p:nvPicPr>
        <p:blipFill>
          <a:blip r:embed="rId1">
            <a:biLevel thresh="50000"/>
            <a:lum bright="100000"/>
          </a:blip>
          <a:stretch>
            <a:fillRect/>
          </a:stretch>
        </p:blipFill>
        <p:spPr>
          <a:xfrm>
            <a:off x="1665605" y="197485"/>
            <a:ext cx="2787650" cy="2091055"/>
          </a:xfrm>
          <a:prstGeom prst="rect">
            <a:avLst/>
          </a:prstGeom>
        </p:spPr>
      </p:pic>
      <p:pic>
        <p:nvPicPr>
          <p:cNvPr id="7" name="Imagen 6" descr="pngaaa.com-37703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48510"/>
            <a:ext cx="2281555" cy="1711325"/>
          </a:xfrm>
          <a:prstGeom prst="rect">
            <a:avLst/>
          </a:prstGeom>
        </p:spPr>
      </p:pic>
      <p:pic>
        <p:nvPicPr>
          <p:cNvPr id="9" name="Imagen 8"/>
          <p:cNvPicPr/>
          <p:nvPr/>
        </p:nvPicPr>
        <p:blipFill>
          <a:blip r:embed="rId2">
            <a:biLevel thresh="50000"/>
            <a:lum bright="100000" contrast="24000"/>
          </a:blip>
          <a:stretch>
            <a:fillRect/>
          </a:stretch>
        </p:blipFill>
        <p:spPr>
          <a:xfrm>
            <a:off x="193675" y="197485"/>
            <a:ext cx="1294130" cy="1851025"/>
          </a:xfrm>
          <a:prstGeom prst="rect">
            <a:avLst/>
          </a:prstGeom>
          <a:ln>
            <a:noFill/>
          </a:ln>
        </p:spPr>
      </p:pic>
      <p:pic>
        <p:nvPicPr>
          <p:cNvPr id="26" name="Imagen 25" descr="student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3759835"/>
            <a:ext cx="648335" cy="648335"/>
          </a:xfrm>
          <a:prstGeom prst="rect">
            <a:avLst/>
          </a:prstGeom>
        </p:spPr>
      </p:pic>
      <p:pic>
        <p:nvPicPr>
          <p:cNvPr id="27" name="Imagen 26" descr="searchIc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515" y="3834130"/>
            <a:ext cx="567690" cy="574040"/>
          </a:xfrm>
          <a:prstGeom prst="rect">
            <a:avLst/>
          </a:prstGeom>
        </p:spPr>
      </p:pic>
      <p:pic>
        <p:nvPicPr>
          <p:cNvPr id="28" name="Imagen 27" descr="teacherIc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455" y="3653155"/>
            <a:ext cx="911225" cy="911225"/>
          </a:xfrm>
          <a:prstGeom prst="rect">
            <a:avLst/>
          </a:prstGeom>
        </p:spPr>
      </p:pic>
      <p:pic>
        <p:nvPicPr>
          <p:cNvPr id="29" name="Imagen 28" descr="userIc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930" y="3759835"/>
            <a:ext cx="666750" cy="756920"/>
          </a:xfrm>
          <a:prstGeom prst="rect">
            <a:avLst/>
          </a:prstGeom>
        </p:spPr>
      </p:pic>
      <p:pic>
        <p:nvPicPr>
          <p:cNvPr id="30" name="Imagen 29" descr="MenuBars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725" y="4686300"/>
            <a:ext cx="734060" cy="520065"/>
          </a:xfrm>
          <a:prstGeom prst="rect">
            <a:avLst/>
          </a:prstGeom>
        </p:spPr>
      </p:pic>
      <p:pic>
        <p:nvPicPr>
          <p:cNvPr id="31" name="Imagen 30" descr="eyeIcon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5900" y="4804410"/>
            <a:ext cx="795655" cy="401955"/>
          </a:xfrm>
          <a:prstGeom prst="rect">
            <a:avLst/>
          </a:prstGeom>
        </p:spPr>
      </p:pic>
      <p:pic>
        <p:nvPicPr>
          <p:cNvPr id="32" name="Imagen 31" descr="gearIcon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6670" y="4791710"/>
            <a:ext cx="503555" cy="485140"/>
          </a:xfrm>
          <a:prstGeom prst="rect">
            <a:avLst/>
          </a:prstGeom>
        </p:spPr>
      </p:pic>
      <p:pic>
        <p:nvPicPr>
          <p:cNvPr id="33" name="Imagen 32" descr="crossIcon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7440" y="4804410"/>
            <a:ext cx="523240" cy="523240"/>
          </a:xfrm>
          <a:prstGeom prst="rect">
            <a:avLst/>
          </a:prstGeom>
        </p:spPr>
      </p:pic>
      <p:pic>
        <p:nvPicPr>
          <p:cNvPr id="34" name="Imagen 33" descr="layersIcon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090" y="5484495"/>
            <a:ext cx="607695" cy="521335"/>
          </a:xfrm>
          <a:prstGeom prst="rect">
            <a:avLst/>
          </a:prstGeom>
        </p:spPr>
      </p:pic>
      <p:pic>
        <p:nvPicPr>
          <p:cNvPr id="35" name="Imagen 34" descr="questionIcon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61770" y="5484495"/>
            <a:ext cx="686435" cy="686435"/>
          </a:xfrm>
          <a:prstGeom prst="rect">
            <a:avLst/>
          </a:prstGeom>
        </p:spPr>
      </p:pic>
      <p:pic>
        <p:nvPicPr>
          <p:cNvPr id="36" name="Imagen 35" descr="addIcon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9855" y="5572760"/>
            <a:ext cx="586740" cy="586740"/>
          </a:xfrm>
          <a:prstGeom prst="rect">
            <a:avLst/>
          </a:prstGeom>
        </p:spPr>
      </p:pic>
      <p:pic>
        <p:nvPicPr>
          <p:cNvPr id="37" name="Imagen 36" descr="denyIcon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9010" y="5615305"/>
            <a:ext cx="661670" cy="661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932"/>
            <a:chOff x="1575" y="1242"/>
            <a:chExt cx="12087" cy="7009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878"/>
              <a:ext cx="6217" cy="6373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1575" y="1242"/>
              <a:ext cx="12087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7792" y="1878"/>
              <a:ext cx="5870" cy="63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sp>
        <p:nvSpPr>
          <p:cNvPr id="39" name="Óvalo 38"/>
          <p:cNvSpPr/>
          <p:nvPr/>
        </p:nvSpPr>
        <p:spPr>
          <a:xfrm>
            <a:off x="4543425" y="482600"/>
            <a:ext cx="1871980" cy="1871980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0" name="Forma libre 39"/>
          <p:cNvSpPr/>
          <p:nvPr/>
        </p:nvSpPr>
        <p:spPr>
          <a:xfrm>
            <a:off x="621665" y="4145280"/>
            <a:ext cx="5793740" cy="29946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124" h="4716">
                <a:moveTo>
                  <a:pt x="1843" y="0"/>
                </a:moveTo>
                <a:cubicBezTo>
                  <a:pt x="2861" y="0"/>
                  <a:pt x="3686" y="825"/>
                  <a:pt x="3686" y="1843"/>
                </a:cubicBezTo>
                <a:cubicBezTo>
                  <a:pt x="3686" y="1891"/>
                  <a:pt x="3684" y="1938"/>
                  <a:pt x="3681" y="1985"/>
                </a:cubicBezTo>
                <a:lnTo>
                  <a:pt x="3678" y="2020"/>
                </a:lnTo>
                <a:lnTo>
                  <a:pt x="3678" y="2020"/>
                </a:lnTo>
                <a:cubicBezTo>
                  <a:pt x="3913" y="1861"/>
                  <a:pt x="4197" y="1768"/>
                  <a:pt x="4502" y="1768"/>
                </a:cubicBezTo>
                <a:cubicBezTo>
                  <a:pt x="4858" y="1768"/>
                  <a:pt x="5185" y="1894"/>
                  <a:pt x="5440" y="2105"/>
                </a:cubicBezTo>
                <a:lnTo>
                  <a:pt x="5440" y="2105"/>
                </a:lnTo>
                <a:lnTo>
                  <a:pt x="5440" y="2105"/>
                </a:lnTo>
                <a:cubicBezTo>
                  <a:pt x="5490" y="1131"/>
                  <a:pt x="6295" y="357"/>
                  <a:pt x="7281" y="357"/>
                </a:cubicBezTo>
                <a:cubicBezTo>
                  <a:pt x="8299" y="357"/>
                  <a:pt x="9124" y="1182"/>
                  <a:pt x="9124" y="2200"/>
                </a:cubicBezTo>
                <a:cubicBezTo>
                  <a:pt x="9124" y="3218"/>
                  <a:pt x="8299" y="4043"/>
                  <a:pt x="7281" y="4043"/>
                </a:cubicBezTo>
                <a:cubicBezTo>
                  <a:pt x="6772" y="4043"/>
                  <a:pt x="6311" y="3837"/>
                  <a:pt x="5978" y="3503"/>
                </a:cubicBezTo>
                <a:lnTo>
                  <a:pt x="5957" y="3481"/>
                </a:lnTo>
                <a:lnTo>
                  <a:pt x="5953" y="3503"/>
                </a:lnTo>
                <a:cubicBezTo>
                  <a:pt x="5830" y="4193"/>
                  <a:pt x="5227" y="4716"/>
                  <a:pt x="4502" y="4716"/>
                </a:cubicBezTo>
                <a:cubicBezTo>
                  <a:pt x="3701" y="4716"/>
                  <a:pt x="3049" y="4077"/>
                  <a:pt x="3028" y="3280"/>
                </a:cubicBezTo>
                <a:lnTo>
                  <a:pt x="3028" y="3254"/>
                </a:lnTo>
                <a:lnTo>
                  <a:pt x="3015" y="3265"/>
                </a:lnTo>
                <a:cubicBezTo>
                  <a:pt x="2697" y="3528"/>
                  <a:pt x="2288" y="3686"/>
                  <a:pt x="1843" y="3686"/>
                </a:cubicBezTo>
                <a:cubicBezTo>
                  <a:pt x="825" y="3686"/>
                  <a:pt x="0" y="2861"/>
                  <a:pt x="0" y="1843"/>
                </a:cubicBezTo>
                <a:cubicBezTo>
                  <a:pt x="0" y="825"/>
                  <a:pt x="825" y="0"/>
                  <a:pt x="1843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>
        <p:nvSpPr>
          <p:cNvPr id="42" name="Óvalo 41"/>
          <p:cNvSpPr/>
          <p:nvPr/>
        </p:nvSpPr>
        <p:spPr>
          <a:xfrm>
            <a:off x="5160010" y="1664970"/>
            <a:ext cx="1871980" cy="1871980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3" name="Forma libre 42"/>
          <p:cNvSpPr/>
          <p:nvPr/>
        </p:nvSpPr>
        <p:spPr>
          <a:xfrm>
            <a:off x="59690" y="127635"/>
            <a:ext cx="2357120" cy="279844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712" h="4407">
                <a:moveTo>
                  <a:pt x="2409" y="0"/>
                </a:moveTo>
                <a:cubicBezTo>
                  <a:pt x="3128" y="0"/>
                  <a:pt x="3712" y="584"/>
                  <a:pt x="3712" y="1304"/>
                </a:cubicBezTo>
                <a:cubicBezTo>
                  <a:pt x="3712" y="1843"/>
                  <a:pt x="3384" y="2307"/>
                  <a:pt x="2916" y="2505"/>
                </a:cubicBezTo>
                <a:lnTo>
                  <a:pt x="2888" y="2516"/>
                </a:lnTo>
                <a:lnTo>
                  <a:pt x="2892" y="2529"/>
                </a:lnTo>
                <a:cubicBezTo>
                  <a:pt x="2929" y="2658"/>
                  <a:pt x="2948" y="2793"/>
                  <a:pt x="2948" y="2933"/>
                </a:cubicBezTo>
                <a:cubicBezTo>
                  <a:pt x="2948" y="3747"/>
                  <a:pt x="2288" y="4407"/>
                  <a:pt x="1474" y="4407"/>
                </a:cubicBezTo>
                <a:cubicBezTo>
                  <a:pt x="660" y="4407"/>
                  <a:pt x="0" y="3747"/>
                  <a:pt x="0" y="2933"/>
                </a:cubicBezTo>
                <a:cubicBezTo>
                  <a:pt x="0" y="2246"/>
                  <a:pt x="470" y="1669"/>
                  <a:pt x="1106" y="1505"/>
                </a:cubicBezTo>
                <a:lnTo>
                  <a:pt x="1120" y="1502"/>
                </a:lnTo>
                <a:lnTo>
                  <a:pt x="1115" y="1470"/>
                </a:lnTo>
                <a:cubicBezTo>
                  <a:pt x="1109" y="1415"/>
                  <a:pt x="1105" y="1360"/>
                  <a:pt x="1105" y="1304"/>
                </a:cubicBezTo>
                <a:cubicBezTo>
                  <a:pt x="1105" y="584"/>
                  <a:pt x="1689" y="0"/>
                  <a:pt x="2409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>
        <p:nvSpPr>
          <p:cNvPr id="44" name="Forma libre 43"/>
          <p:cNvSpPr/>
          <p:nvPr/>
        </p:nvSpPr>
        <p:spPr>
          <a:xfrm>
            <a:off x="404495" y="5140960"/>
            <a:ext cx="5793740" cy="29946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124" h="4716">
                <a:moveTo>
                  <a:pt x="1843" y="0"/>
                </a:moveTo>
                <a:cubicBezTo>
                  <a:pt x="2861" y="0"/>
                  <a:pt x="3686" y="825"/>
                  <a:pt x="3686" y="1843"/>
                </a:cubicBezTo>
                <a:cubicBezTo>
                  <a:pt x="3686" y="1891"/>
                  <a:pt x="3684" y="1938"/>
                  <a:pt x="3681" y="1985"/>
                </a:cubicBezTo>
                <a:lnTo>
                  <a:pt x="3678" y="2020"/>
                </a:lnTo>
                <a:lnTo>
                  <a:pt x="3678" y="2020"/>
                </a:lnTo>
                <a:cubicBezTo>
                  <a:pt x="3913" y="1861"/>
                  <a:pt x="4197" y="1768"/>
                  <a:pt x="4502" y="1768"/>
                </a:cubicBezTo>
                <a:cubicBezTo>
                  <a:pt x="4858" y="1768"/>
                  <a:pt x="5185" y="1894"/>
                  <a:pt x="5440" y="2105"/>
                </a:cubicBezTo>
                <a:lnTo>
                  <a:pt x="5440" y="2105"/>
                </a:lnTo>
                <a:lnTo>
                  <a:pt x="5440" y="2105"/>
                </a:lnTo>
                <a:cubicBezTo>
                  <a:pt x="5490" y="1131"/>
                  <a:pt x="6295" y="357"/>
                  <a:pt x="7281" y="357"/>
                </a:cubicBezTo>
                <a:cubicBezTo>
                  <a:pt x="8299" y="357"/>
                  <a:pt x="9124" y="1182"/>
                  <a:pt x="9124" y="2200"/>
                </a:cubicBezTo>
                <a:cubicBezTo>
                  <a:pt x="9124" y="3218"/>
                  <a:pt x="8299" y="4043"/>
                  <a:pt x="7281" y="4043"/>
                </a:cubicBezTo>
                <a:cubicBezTo>
                  <a:pt x="6772" y="4043"/>
                  <a:pt x="6311" y="3837"/>
                  <a:pt x="5978" y="3503"/>
                </a:cubicBezTo>
                <a:lnTo>
                  <a:pt x="5957" y="3481"/>
                </a:lnTo>
                <a:lnTo>
                  <a:pt x="5953" y="3503"/>
                </a:lnTo>
                <a:cubicBezTo>
                  <a:pt x="5830" y="4193"/>
                  <a:pt x="5227" y="4716"/>
                  <a:pt x="4502" y="4716"/>
                </a:cubicBezTo>
                <a:cubicBezTo>
                  <a:pt x="3701" y="4716"/>
                  <a:pt x="3049" y="4077"/>
                  <a:pt x="3028" y="3280"/>
                </a:cubicBezTo>
                <a:lnTo>
                  <a:pt x="3028" y="3254"/>
                </a:lnTo>
                <a:lnTo>
                  <a:pt x="3015" y="3265"/>
                </a:lnTo>
                <a:cubicBezTo>
                  <a:pt x="2697" y="3528"/>
                  <a:pt x="2288" y="3686"/>
                  <a:pt x="1843" y="3686"/>
                </a:cubicBezTo>
                <a:cubicBezTo>
                  <a:pt x="825" y="3686"/>
                  <a:pt x="0" y="2861"/>
                  <a:pt x="0" y="1843"/>
                </a:cubicBezTo>
                <a:cubicBezTo>
                  <a:pt x="0" y="825"/>
                  <a:pt x="825" y="0"/>
                  <a:pt x="1843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>
        <p:nvSpPr>
          <p:cNvPr id="45" name="Óvalo 44"/>
          <p:cNvSpPr/>
          <p:nvPr/>
        </p:nvSpPr>
        <p:spPr>
          <a:xfrm>
            <a:off x="-178435" y="265430"/>
            <a:ext cx="1871980" cy="1871980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6" name="Rectángulo 45"/>
          <p:cNvSpPr/>
          <p:nvPr/>
        </p:nvSpPr>
        <p:spPr>
          <a:xfrm>
            <a:off x="0" y="7620"/>
            <a:ext cx="1058545" cy="6850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7" name="Rectángulo 46"/>
          <p:cNvSpPr/>
          <p:nvPr/>
        </p:nvSpPr>
        <p:spPr>
          <a:xfrm rot="16200000">
            <a:off x="6290945" y="956945"/>
            <a:ext cx="668655" cy="11132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8" name="Rectángulo 47"/>
          <p:cNvSpPr/>
          <p:nvPr/>
        </p:nvSpPr>
        <p:spPr>
          <a:xfrm>
            <a:off x="11133455" y="0"/>
            <a:ext cx="1058545" cy="6850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9" name="Rectángulo 48"/>
          <p:cNvSpPr/>
          <p:nvPr/>
        </p:nvSpPr>
        <p:spPr>
          <a:xfrm rot="16200000">
            <a:off x="5855335" y="-5367655"/>
            <a:ext cx="399415" cy="11132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50" name="Cuadro de texto 49"/>
          <p:cNvSpPr txBox="1"/>
          <p:nvPr/>
        </p:nvSpPr>
        <p:spPr>
          <a:xfrm>
            <a:off x="2122170" y="2827020"/>
            <a:ext cx="2792095" cy="934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s-MX" altLang="en-US" sz="54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LOGIN</a:t>
            </a:r>
            <a:endParaRPr lang="es-MX" altLang="en-US" sz="54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932"/>
            <a:chOff x="1575" y="1242"/>
            <a:chExt cx="12087" cy="7009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878"/>
              <a:ext cx="6217" cy="6373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1575" y="1242"/>
              <a:ext cx="12087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7792" y="1878"/>
              <a:ext cx="5870" cy="63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sp>
        <p:nvSpPr>
          <p:cNvPr id="39" name="Óvalo 38"/>
          <p:cNvSpPr/>
          <p:nvPr/>
        </p:nvSpPr>
        <p:spPr>
          <a:xfrm>
            <a:off x="4543425" y="482600"/>
            <a:ext cx="1871980" cy="1871980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0" name="Forma libre 39"/>
          <p:cNvSpPr/>
          <p:nvPr/>
        </p:nvSpPr>
        <p:spPr>
          <a:xfrm>
            <a:off x="621665" y="4145280"/>
            <a:ext cx="5793740" cy="29946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124" h="4716">
                <a:moveTo>
                  <a:pt x="1843" y="0"/>
                </a:moveTo>
                <a:cubicBezTo>
                  <a:pt x="2861" y="0"/>
                  <a:pt x="3686" y="825"/>
                  <a:pt x="3686" y="1843"/>
                </a:cubicBezTo>
                <a:cubicBezTo>
                  <a:pt x="3686" y="1891"/>
                  <a:pt x="3684" y="1938"/>
                  <a:pt x="3681" y="1985"/>
                </a:cubicBezTo>
                <a:lnTo>
                  <a:pt x="3678" y="2020"/>
                </a:lnTo>
                <a:lnTo>
                  <a:pt x="3678" y="2020"/>
                </a:lnTo>
                <a:cubicBezTo>
                  <a:pt x="3913" y="1861"/>
                  <a:pt x="4197" y="1768"/>
                  <a:pt x="4502" y="1768"/>
                </a:cubicBezTo>
                <a:cubicBezTo>
                  <a:pt x="4858" y="1768"/>
                  <a:pt x="5185" y="1894"/>
                  <a:pt x="5440" y="2105"/>
                </a:cubicBezTo>
                <a:lnTo>
                  <a:pt x="5440" y="2105"/>
                </a:lnTo>
                <a:lnTo>
                  <a:pt x="5440" y="2105"/>
                </a:lnTo>
                <a:cubicBezTo>
                  <a:pt x="5490" y="1131"/>
                  <a:pt x="6295" y="357"/>
                  <a:pt x="7281" y="357"/>
                </a:cubicBezTo>
                <a:cubicBezTo>
                  <a:pt x="8299" y="357"/>
                  <a:pt x="9124" y="1182"/>
                  <a:pt x="9124" y="2200"/>
                </a:cubicBezTo>
                <a:cubicBezTo>
                  <a:pt x="9124" y="3218"/>
                  <a:pt x="8299" y="4043"/>
                  <a:pt x="7281" y="4043"/>
                </a:cubicBezTo>
                <a:cubicBezTo>
                  <a:pt x="6772" y="4043"/>
                  <a:pt x="6311" y="3837"/>
                  <a:pt x="5978" y="3503"/>
                </a:cubicBezTo>
                <a:lnTo>
                  <a:pt x="5957" y="3481"/>
                </a:lnTo>
                <a:lnTo>
                  <a:pt x="5953" y="3503"/>
                </a:lnTo>
                <a:cubicBezTo>
                  <a:pt x="5830" y="4193"/>
                  <a:pt x="5227" y="4716"/>
                  <a:pt x="4502" y="4716"/>
                </a:cubicBezTo>
                <a:cubicBezTo>
                  <a:pt x="3701" y="4716"/>
                  <a:pt x="3049" y="4077"/>
                  <a:pt x="3028" y="3280"/>
                </a:cubicBezTo>
                <a:lnTo>
                  <a:pt x="3028" y="3254"/>
                </a:lnTo>
                <a:lnTo>
                  <a:pt x="3015" y="3265"/>
                </a:lnTo>
                <a:cubicBezTo>
                  <a:pt x="2697" y="3528"/>
                  <a:pt x="2288" y="3686"/>
                  <a:pt x="1843" y="3686"/>
                </a:cubicBezTo>
                <a:cubicBezTo>
                  <a:pt x="825" y="3686"/>
                  <a:pt x="0" y="2861"/>
                  <a:pt x="0" y="1843"/>
                </a:cubicBezTo>
                <a:cubicBezTo>
                  <a:pt x="0" y="825"/>
                  <a:pt x="825" y="0"/>
                  <a:pt x="1843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>
        <p:nvSpPr>
          <p:cNvPr id="42" name="Óvalo 41"/>
          <p:cNvSpPr/>
          <p:nvPr/>
        </p:nvSpPr>
        <p:spPr>
          <a:xfrm>
            <a:off x="5160010" y="1664970"/>
            <a:ext cx="1871980" cy="1871980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3" name="Forma libre 42"/>
          <p:cNvSpPr/>
          <p:nvPr/>
        </p:nvSpPr>
        <p:spPr>
          <a:xfrm>
            <a:off x="59690" y="127635"/>
            <a:ext cx="2357120" cy="279844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712" h="4407">
                <a:moveTo>
                  <a:pt x="2409" y="0"/>
                </a:moveTo>
                <a:cubicBezTo>
                  <a:pt x="3128" y="0"/>
                  <a:pt x="3712" y="584"/>
                  <a:pt x="3712" y="1304"/>
                </a:cubicBezTo>
                <a:cubicBezTo>
                  <a:pt x="3712" y="1843"/>
                  <a:pt x="3384" y="2307"/>
                  <a:pt x="2916" y="2505"/>
                </a:cubicBezTo>
                <a:lnTo>
                  <a:pt x="2888" y="2516"/>
                </a:lnTo>
                <a:lnTo>
                  <a:pt x="2892" y="2529"/>
                </a:lnTo>
                <a:cubicBezTo>
                  <a:pt x="2929" y="2658"/>
                  <a:pt x="2948" y="2793"/>
                  <a:pt x="2948" y="2933"/>
                </a:cubicBezTo>
                <a:cubicBezTo>
                  <a:pt x="2948" y="3747"/>
                  <a:pt x="2288" y="4407"/>
                  <a:pt x="1474" y="4407"/>
                </a:cubicBezTo>
                <a:cubicBezTo>
                  <a:pt x="660" y="4407"/>
                  <a:pt x="0" y="3747"/>
                  <a:pt x="0" y="2933"/>
                </a:cubicBezTo>
                <a:cubicBezTo>
                  <a:pt x="0" y="2246"/>
                  <a:pt x="470" y="1669"/>
                  <a:pt x="1106" y="1505"/>
                </a:cubicBezTo>
                <a:lnTo>
                  <a:pt x="1120" y="1502"/>
                </a:lnTo>
                <a:lnTo>
                  <a:pt x="1115" y="1470"/>
                </a:lnTo>
                <a:cubicBezTo>
                  <a:pt x="1109" y="1415"/>
                  <a:pt x="1105" y="1360"/>
                  <a:pt x="1105" y="1304"/>
                </a:cubicBezTo>
                <a:cubicBezTo>
                  <a:pt x="1105" y="584"/>
                  <a:pt x="1689" y="0"/>
                  <a:pt x="2409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>
        <p:nvSpPr>
          <p:cNvPr id="44" name="Forma libre 43"/>
          <p:cNvSpPr/>
          <p:nvPr/>
        </p:nvSpPr>
        <p:spPr>
          <a:xfrm>
            <a:off x="404495" y="5140960"/>
            <a:ext cx="5793740" cy="29946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124" h="4716">
                <a:moveTo>
                  <a:pt x="1843" y="0"/>
                </a:moveTo>
                <a:cubicBezTo>
                  <a:pt x="2861" y="0"/>
                  <a:pt x="3686" y="825"/>
                  <a:pt x="3686" y="1843"/>
                </a:cubicBezTo>
                <a:cubicBezTo>
                  <a:pt x="3686" y="1891"/>
                  <a:pt x="3684" y="1938"/>
                  <a:pt x="3681" y="1985"/>
                </a:cubicBezTo>
                <a:lnTo>
                  <a:pt x="3678" y="2020"/>
                </a:lnTo>
                <a:lnTo>
                  <a:pt x="3678" y="2020"/>
                </a:lnTo>
                <a:cubicBezTo>
                  <a:pt x="3913" y="1861"/>
                  <a:pt x="4197" y="1768"/>
                  <a:pt x="4502" y="1768"/>
                </a:cubicBezTo>
                <a:cubicBezTo>
                  <a:pt x="4858" y="1768"/>
                  <a:pt x="5185" y="1894"/>
                  <a:pt x="5440" y="2105"/>
                </a:cubicBezTo>
                <a:lnTo>
                  <a:pt x="5440" y="2105"/>
                </a:lnTo>
                <a:lnTo>
                  <a:pt x="5440" y="2105"/>
                </a:lnTo>
                <a:cubicBezTo>
                  <a:pt x="5490" y="1131"/>
                  <a:pt x="6295" y="357"/>
                  <a:pt x="7281" y="357"/>
                </a:cubicBezTo>
                <a:cubicBezTo>
                  <a:pt x="8299" y="357"/>
                  <a:pt x="9124" y="1182"/>
                  <a:pt x="9124" y="2200"/>
                </a:cubicBezTo>
                <a:cubicBezTo>
                  <a:pt x="9124" y="3218"/>
                  <a:pt x="8299" y="4043"/>
                  <a:pt x="7281" y="4043"/>
                </a:cubicBezTo>
                <a:cubicBezTo>
                  <a:pt x="6772" y="4043"/>
                  <a:pt x="6311" y="3837"/>
                  <a:pt x="5978" y="3503"/>
                </a:cubicBezTo>
                <a:lnTo>
                  <a:pt x="5957" y="3481"/>
                </a:lnTo>
                <a:lnTo>
                  <a:pt x="5953" y="3503"/>
                </a:lnTo>
                <a:cubicBezTo>
                  <a:pt x="5830" y="4193"/>
                  <a:pt x="5227" y="4716"/>
                  <a:pt x="4502" y="4716"/>
                </a:cubicBezTo>
                <a:cubicBezTo>
                  <a:pt x="3701" y="4716"/>
                  <a:pt x="3049" y="4077"/>
                  <a:pt x="3028" y="3280"/>
                </a:cubicBezTo>
                <a:lnTo>
                  <a:pt x="3028" y="3254"/>
                </a:lnTo>
                <a:lnTo>
                  <a:pt x="3015" y="3265"/>
                </a:lnTo>
                <a:cubicBezTo>
                  <a:pt x="2697" y="3528"/>
                  <a:pt x="2288" y="3686"/>
                  <a:pt x="1843" y="3686"/>
                </a:cubicBezTo>
                <a:cubicBezTo>
                  <a:pt x="825" y="3686"/>
                  <a:pt x="0" y="2861"/>
                  <a:pt x="0" y="1843"/>
                </a:cubicBezTo>
                <a:cubicBezTo>
                  <a:pt x="0" y="825"/>
                  <a:pt x="825" y="0"/>
                  <a:pt x="1843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>
        <p:nvSpPr>
          <p:cNvPr id="45" name="Óvalo 44"/>
          <p:cNvSpPr/>
          <p:nvPr/>
        </p:nvSpPr>
        <p:spPr>
          <a:xfrm>
            <a:off x="-178435" y="265430"/>
            <a:ext cx="1871980" cy="1871980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grpSp>
        <p:nvGrpSpPr>
          <p:cNvPr id="2" name="Grupo 1"/>
          <p:cNvGrpSpPr/>
          <p:nvPr/>
        </p:nvGrpSpPr>
        <p:grpSpPr>
          <a:xfrm>
            <a:off x="0" y="-635"/>
            <a:ext cx="12192000" cy="6858635"/>
            <a:chOff x="0" y="-1"/>
            <a:chExt cx="19200" cy="10801"/>
          </a:xfrm>
        </p:grpSpPr>
        <p:sp useBgFill="1">
          <p:nvSpPr>
            <p:cNvPr id="46" name="Rectángulo 45"/>
            <p:cNvSpPr/>
            <p:nvPr/>
          </p:nvSpPr>
          <p:spPr>
            <a:xfrm>
              <a:off x="0" y="12"/>
              <a:ext cx="1667" cy="10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 useBgFill="1">
          <p:nvSpPr>
            <p:cNvPr id="47" name="Rectángulo 46"/>
            <p:cNvSpPr/>
            <p:nvPr/>
          </p:nvSpPr>
          <p:spPr>
            <a:xfrm rot="16200000">
              <a:off x="9907" y="1507"/>
              <a:ext cx="1053" cy="175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 useBgFill="1">
          <p:nvSpPr>
            <p:cNvPr id="48" name="Rectángulo 47"/>
            <p:cNvSpPr/>
            <p:nvPr/>
          </p:nvSpPr>
          <p:spPr>
            <a:xfrm>
              <a:off x="17402" y="0"/>
              <a:ext cx="1798" cy="10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 useBgFill="1">
          <p:nvSpPr>
            <p:cNvPr id="49" name="Rectángulo 48"/>
            <p:cNvSpPr/>
            <p:nvPr/>
          </p:nvSpPr>
          <p:spPr>
            <a:xfrm rot="16200000">
              <a:off x="9221" y="-8453"/>
              <a:ext cx="629" cy="175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sp>
        <p:nvSpPr>
          <p:cNvPr id="50" name="Cuadro de texto 49"/>
          <p:cNvSpPr txBox="1"/>
          <p:nvPr/>
        </p:nvSpPr>
        <p:spPr>
          <a:xfrm>
            <a:off x="2122170" y="3088640"/>
            <a:ext cx="2792095" cy="934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s-MX" altLang="en-US" sz="5400" b="1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LOGIN</a:t>
            </a:r>
            <a:endParaRPr lang="es-MX" altLang="en-US" sz="5400" b="1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9" name="Imagen 8"/>
          <p:cNvPicPr/>
          <p:nvPr/>
        </p:nvPicPr>
        <p:blipFill>
          <a:blip r:embed="rId1">
            <a:biLevel thresh="50000"/>
            <a:lum bright="100000" contrast="24000"/>
          </a:blip>
          <a:stretch>
            <a:fillRect/>
          </a:stretch>
        </p:blipFill>
        <p:spPr>
          <a:xfrm>
            <a:off x="3129280" y="1306830"/>
            <a:ext cx="998220" cy="1397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932"/>
            <a:chOff x="1575" y="1242"/>
            <a:chExt cx="12087" cy="7009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878"/>
              <a:ext cx="6217" cy="6373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1575" y="1242"/>
              <a:ext cx="12087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7792" y="1878"/>
              <a:ext cx="5870" cy="63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sp>
        <p:nvSpPr>
          <p:cNvPr id="39" name="Óvalo 38"/>
          <p:cNvSpPr/>
          <p:nvPr/>
        </p:nvSpPr>
        <p:spPr>
          <a:xfrm>
            <a:off x="4543425" y="482600"/>
            <a:ext cx="1871980" cy="1871980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0" name="Forma libre 39"/>
          <p:cNvSpPr/>
          <p:nvPr/>
        </p:nvSpPr>
        <p:spPr>
          <a:xfrm>
            <a:off x="621665" y="4145280"/>
            <a:ext cx="5793740" cy="29946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124" h="4716">
                <a:moveTo>
                  <a:pt x="1843" y="0"/>
                </a:moveTo>
                <a:cubicBezTo>
                  <a:pt x="2861" y="0"/>
                  <a:pt x="3686" y="825"/>
                  <a:pt x="3686" y="1843"/>
                </a:cubicBezTo>
                <a:cubicBezTo>
                  <a:pt x="3686" y="1891"/>
                  <a:pt x="3684" y="1938"/>
                  <a:pt x="3681" y="1985"/>
                </a:cubicBezTo>
                <a:lnTo>
                  <a:pt x="3678" y="2020"/>
                </a:lnTo>
                <a:lnTo>
                  <a:pt x="3678" y="2020"/>
                </a:lnTo>
                <a:cubicBezTo>
                  <a:pt x="3913" y="1861"/>
                  <a:pt x="4197" y="1768"/>
                  <a:pt x="4502" y="1768"/>
                </a:cubicBezTo>
                <a:cubicBezTo>
                  <a:pt x="4858" y="1768"/>
                  <a:pt x="5185" y="1894"/>
                  <a:pt x="5440" y="2105"/>
                </a:cubicBezTo>
                <a:lnTo>
                  <a:pt x="5440" y="2105"/>
                </a:lnTo>
                <a:lnTo>
                  <a:pt x="5440" y="2105"/>
                </a:lnTo>
                <a:cubicBezTo>
                  <a:pt x="5490" y="1131"/>
                  <a:pt x="6295" y="357"/>
                  <a:pt x="7281" y="357"/>
                </a:cubicBezTo>
                <a:cubicBezTo>
                  <a:pt x="8299" y="357"/>
                  <a:pt x="9124" y="1182"/>
                  <a:pt x="9124" y="2200"/>
                </a:cubicBezTo>
                <a:cubicBezTo>
                  <a:pt x="9124" y="3218"/>
                  <a:pt x="8299" y="4043"/>
                  <a:pt x="7281" y="4043"/>
                </a:cubicBezTo>
                <a:cubicBezTo>
                  <a:pt x="6772" y="4043"/>
                  <a:pt x="6311" y="3837"/>
                  <a:pt x="5978" y="3503"/>
                </a:cubicBezTo>
                <a:lnTo>
                  <a:pt x="5957" y="3481"/>
                </a:lnTo>
                <a:lnTo>
                  <a:pt x="5953" y="3503"/>
                </a:lnTo>
                <a:cubicBezTo>
                  <a:pt x="5830" y="4193"/>
                  <a:pt x="5227" y="4716"/>
                  <a:pt x="4502" y="4716"/>
                </a:cubicBezTo>
                <a:cubicBezTo>
                  <a:pt x="3701" y="4716"/>
                  <a:pt x="3049" y="4077"/>
                  <a:pt x="3028" y="3280"/>
                </a:cubicBezTo>
                <a:lnTo>
                  <a:pt x="3028" y="3254"/>
                </a:lnTo>
                <a:lnTo>
                  <a:pt x="3015" y="3265"/>
                </a:lnTo>
                <a:cubicBezTo>
                  <a:pt x="2697" y="3528"/>
                  <a:pt x="2288" y="3686"/>
                  <a:pt x="1843" y="3686"/>
                </a:cubicBezTo>
                <a:cubicBezTo>
                  <a:pt x="825" y="3686"/>
                  <a:pt x="0" y="2861"/>
                  <a:pt x="0" y="1843"/>
                </a:cubicBezTo>
                <a:cubicBezTo>
                  <a:pt x="0" y="825"/>
                  <a:pt x="825" y="0"/>
                  <a:pt x="1843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>
        <p:nvSpPr>
          <p:cNvPr id="42" name="Óvalo 41"/>
          <p:cNvSpPr/>
          <p:nvPr/>
        </p:nvSpPr>
        <p:spPr>
          <a:xfrm>
            <a:off x="5160010" y="1664970"/>
            <a:ext cx="1871980" cy="1871980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3" name="Forma libre 42"/>
          <p:cNvSpPr/>
          <p:nvPr/>
        </p:nvSpPr>
        <p:spPr>
          <a:xfrm>
            <a:off x="59690" y="127635"/>
            <a:ext cx="2357120" cy="279844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712" h="4407">
                <a:moveTo>
                  <a:pt x="2409" y="0"/>
                </a:moveTo>
                <a:cubicBezTo>
                  <a:pt x="3128" y="0"/>
                  <a:pt x="3712" y="584"/>
                  <a:pt x="3712" y="1304"/>
                </a:cubicBezTo>
                <a:cubicBezTo>
                  <a:pt x="3712" y="1843"/>
                  <a:pt x="3384" y="2307"/>
                  <a:pt x="2916" y="2505"/>
                </a:cubicBezTo>
                <a:lnTo>
                  <a:pt x="2888" y="2516"/>
                </a:lnTo>
                <a:lnTo>
                  <a:pt x="2892" y="2529"/>
                </a:lnTo>
                <a:cubicBezTo>
                  <a:pt x="2929" y="2658"/>
                  <a:pt x="2948" y="2793"/>
                  <a:pt x="2948" y="2933"/>
                </a:cubicBezTo>
                <a:cubicBezTo>
                  <a:pt x="2948" y="3747"/>
                  <a:pt x="2288" y="4407"/>
                  <a:pt x="1474" y="4407"/>
                </a:cubicBezTo>
                <a:cubicBezTo>
                  <a:pt x="660" y="4407"/>
                  <a:pt x="0" y="3747"/>
                  <a:pt x="0" y="2933"/>
                </a:cubicBezTo>
                <a:cubicBezTo>
                  <a:pt x="0" y="2246"/>
                  <a:pt x="470" y="1669"/>
                  <a:pt x="1106" y="1505"/>
                </a:cubicBezTo>
                <a:lnTo>
                  <a:pt x="1120" y="1502"/>
                </a:lnTo>
                <a:lnTo>
                  <a:pt x="1115" y="1470"/>
                </a:lnTo>
                <a:cubicBezTo>
                  <a:pt x="1109" y="1415"/>
                  <a:pt x="1105" y="1360"/>
                  <a:pt x="1105" y="1304"/>
                </a:cubicBezTo>
                <a:cubicBezTo>
                  <a:pt x="1105" y="584"/>
                  <a:pt x="1689" y="0"/>
                  <a:pt x="2409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>
        <p:nvSpPr>
          <p:cNvPr id="44" name="Forma libre 43"/>
          <p:cNvSpPr/>
          <p:nvPr/>
        </p:nvSpPr>
        <p:spPr>
          <a:xfrm>
            <a:off x="404495" y="5140960"/>
            <a:ext cx="5793740" cy="29946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124" h="4716">
                <a:moveTo>
                  <a:pt x="1843" y="0"/>
                </a:moveTo>
                <a:cubicBezTo>
                  <a:pt x="2861" y="0"/>
                  <a:pt x="3686" y="825"/>
                  <a:pt x="3686" y="1843"/>
                </a:cubicBezTo>
                <a:cubicBezTo>
                  <a:pt x="3686" y="1891"/>
                  <a:pt x="3684" y="1938"/>
                  <a:pt x="3681" y="1985"/>
                </a:cubicBezTo>
                <a:lnTo>
                  <a:pt x="3678" y="2020"/>
                </a:lnTo>
                <a:lnTo>
                  <a:pt x="3678" y="2020"/>
                </a:lnTo>
                <a:cubicBezTo>
                  <a:pt x="3913" y="1861"/>
                  <a:pt x="4197" y="1768"/>
                  <a:pt x="4502" y="1768"/>
                </a:cubicBezTo>
                <a:cubicBezTo>
                  <a:pt x="4858" y="1768"/>
                  <a:pt x="5185" y="1894"/>
                  <a:pt x="5440" y="2105"/>
                </a:cubicBezTo>
                <a:lnTo>
                  <a:pt x="5440" y="2105"/>
                </a:lnTo>
                <a:lnTo>
                  <a:pt x="5440" y="2105"/>
                </a:lnTo>
                <a:cubicBezTo>
                  <a:pt x="5490" y="1131"/>
                  <a:pt x="6295" y="357"/>
                  <a:pt x="7281" y="357"/>
                </a:cubicBezTo>
                <a:cubicBezTo>
                  <a:pt x="8299" y="357"/>
                  <a:pt x="9124" y="1182"/>
                  <a:pt x="9124" y="2200"/>
                </a:cubicBezTo>
                <a:cubicBezTo>
                  <a:pt x="9124" y="3218"/>
                  <a:pt x="8299" y="4043"/>
                  <a:pt x="7281" y="4043"/>
                </a:cubicBezTo>
                <a:cubicBezTo>
                  <a:pt x="6772" y="4043"/>
                  <a:pt x="6311" y="3837"/>
                  <a:pt x="5978" y="3503"/>
                </a:cubicBezTo>
                <a:lnTo>
                  <a:pt x="5957" y="3481"/>
                </a:lnTo>
                <a:lnTo>
                  <a:pt x="5953" y="3503"/>
                </a:lnTo>
                <a:cubicBezTo>
                  <a:pt x="5830" y="4193"/>
                  <a:pt x="5227" y="4716"/>
                  <a:pt x="4502" y="4716"/>
                </a:cubicBezTo>
                <a:cubicBezTo>
                  <a:pt x="3701" y="4716"/>
                  <a:pt x="3049" y="4077"/>
                  <a:pt x="3028" y="3280"/>
                </a:cubicBezTo>
                <a:lnTo>
                  <a:pt x="3028" y="3254"/>
                </a:lnTo>
                <a:lnTo>
                  <a:pt x="3015" y="3265"/>
                </a:lnTo>
                <a:cubicBezTo>
                  <a:pt x="2697" y="3528"/>
                  <a:pt x="2288" y="3686"/>
                  <a:pt x="1843" y="3686"/>
                </a:cubicBezTo>
                <a:cubicBezTo>
                  <a:pt x="825" y="3686"/>
                  <a:pt x="0" y="2861"/>
                  <a:pt x="0" y="1843"/>
                </a:cubicBezTo>
                <a:cubicBezTo>
                  <a:pt x="0" y="825"/>
                  <a:pt x="825" y="0"/>
                  <a:pt x="1843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>
        <p:nvSpPr>
          <p:cNvPr id="45" name="Óvalo 44"/>
          <p:cNvSpPr/>
          <p:nvPr/>
        </p:nvSpPr>
        <p:spPr>
          <a:xfrm>
            <a:off x="-178435" y="265430"/>
            <a:ext cx="1871980" cy="1871980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6" name="Rectángulo 45"/>
          <p:cNvSpPr/>
          <p:nvPr/>
        </p:nvSpPr>
        <p:spPr>
          <a:xfrm>
            <a:off x="0" y="7620"/>
            <a:ext cx="1058545" cy="6850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7" name="Rectángulo 46"/>
          <p:cNvSpPr/>
          <p:nvPr/>
        </p:nvSpPr>
        <p:spPr>
          <a:xfrm rot="16200000">
            <a:off x="6290945" y="956945"/>
            <a:ext cx="668655" cy="11132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8" name="Rectángulo 47"/>
          <p:cNvSpPr/>
          <p:nvPr/>
        </p:nvSpPr>
        <p:spPr>
          <a:xfrm>
            <a:off x="11133455" y="0"/>
            <a:ext cx="1058545" cy="6850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9" name="Rectángulo 48"/>
          <p:cNvSpPr/>
          <p:nvPr/>
        </p:nvSpPr>
        <p:spPr>
          <a:xfrm rot="16200000">
            <a:off x="5855335" y="-5367655"/>
            <a:ext cx="399415" cy="11132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pic>
        <p:nvPicPr>
          <p:cNvPr id="9" name="Imagen 8"/>
          <p:cNvPicPr/>
          <p:nvPr/>
        </p:nvPicPr>
        <p:blipFill>
          <a:blip r:embed="rId1">
            <a:biLevel thresh="50000"/>
            <a:lum bright="100000" contrast="24000"/>
          </a:blip>
          <a:stretch>
            <a:fillRect/>
          </a:stretch>
        </p:blipFill>
        <p:spPr>
          <a:xfrm>
            <a:off x="2733040" y="2137410"/>
            <a:ext cx="1790700" cy="25063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932"/>
            <a:chOff x="1575" y="1242"/>
            <a:chExt cx="12087" cy="7009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878"/>
              <a:ext cx="6217" cy="6373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1575" y="1242"/>
              <a:ext cx="12087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7792" y="1878"/>
              <a:ext cx="5870" cy="63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sp>
        <p:nvSpPr>
          <p:cNvPr id="39" name="Óvalo 38"/>
          <p:cNvSpPr/>
          <p:nvPr/>
        </p:nvSpPr>
        <p:spPr>
          <a:xfrm>
            <a:off x="4543425" y="482600"/>
            <a:ext cx="1871980" cy="1871980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0" name="Forma libre 39"/>
          <p:cNvSpPr/>
          <p:nvPr/>
        </p:nvSpPr>
        <p:spPr>
          <a:xfrm>
            <a:off x="621665" y="4145280"/>
            <a:ext cx="5793740" cy="29946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124" h="4716">
                <a:moveTo>
                  <a:pt x="1843" y="0"/>
                </a:moveTo>
                <a:cubicBezTo>
                  <a:pt x="2861" y="0"/>
                  <a:pt x="3686" y="825"/>
                  <a:pt x="3686" y="1843"/>
                </a:cubicBezTo>
                <a:cubicBezTo>
                  <a:pt x="3686" y="1891"/>
                  <a:pt x="3684" y="1938"/>
                  <a:pt x="3681" y="1985"/>
                </a:cubicBezTo>
                <a:lnTo>
                  <a:pt x="3678" y="2020"/>
                </a:lnTo>
                <a:lnTo>
                  <a:pt x="3678" y="2020"/>
                </a:lnTo>
                <a:cubicBezTo>
                  <a:pt x="3913" y="1861"/>
                  <a:pt x="4197" y="1768"/>
                  <a:pt x="4502" y="1768"/>
                </a:cubicBezTo>
                <a:cubicBezTo>
                  <a:pt x="4858" y="1768"/>
                  <a:pt x="5185" y="1894"/>
                  <a:pt x="5440" y="2105"/>
                </a:cubicBezTo>
                <a:lnTo>
                  <a:pt x="5440" y="2105"/>
                </a:lnTo>
                <a:lnTo>
                  <a:pt x="5440" y="2105"/>
                </a:lnTo>
                <a:cubicBezTo>
                  <a:pt x="5490" y="1131"/>
                  <a:pt x="6295" y="357"/>
                  <a:pt x="7281" y="357"/>
                </a:cubicBezTo>
                <a:cubicBezTo>
                  <a:pt x="8299" y="357"/>
                  <a:pt x="9124" y="1182"/>
                  <a:pt x="9124" y="2200"/>
                </a:cubicBezTo>
                <a:cubicBezTo>
                  <a:pt x="9124" y="3218"/>
                  <a:pt x="8299" y="4043"/>
                  <a:pt x="7281" y="4043"/>
                </a:cubicBezTo>
                <a:cubicBezTo>
                  <a:pt x="6772" y="4043"/>
                  <a:pt x="6311" y="3837"/>
                  <a:pt x="5978" y="3503"/>
                </a:cubicBezTo>
                <a:lnTo>
                  <a:pt x="5957" y="3481"/>
                </a:lnTo>
                <a:lnTo>
                  <a:pt x="5953" y="3503"/>
                </a:lnTo>
                <a:cubicBezTo>
                  <a:pt x="5830" y="4193"/>
                  <a:pt x="5227" y="4716"/>
                  <a:pt x="4502" y="4716"/>
                </a:cubicBezTo>
                <a:cubicBezTo>
                  <a:pt x="3701" y="4716"/>
                  <a:pt x="3049" y="4077"/>
                  <a:pt x="3028" y="3280"/>
                </a:cubicBezTo>
                <a:lnTo>
                  <a:pt x="3028" y="3254"/>
                </a:lnTo>
                <a:lnTo>
                  <a:pt x="3015" y="3265"/>
                </a:lnTo>
                <a:cubicBezTo>
                  <a:pt x="2697" y="3528"/>
                  <a:pt x="2288" y="3686"/>
                  <a:pt x="1843" y="3686"/>
                </a:cubicBezTo>
                <a:cubicBezTo>
                  <a:pt x="825" y="3686"/>
                  <a:pt x="0" y="2861"/>
                  <a:pt x="0" y="1843"/>
                </a:cubicBezTo>
                <a:cubicBezTo>
                  <a:pt x="0" y="825"/>
                  <a:pt x="825" y="0"/>
                  <a:pt x="1843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>
        <p:nvSpPr>
          <p:cNvPr id="42" name="Óvalo 41"/>
          <p:cNvSpPr/>
          <p:nvPr/>
        </p:nvSpPr>
        <p:spPr>
          <a:xfrm>
            <a:off x="5160010" y="1664970"/>
            <a:ext cx="1871980" cy="1871980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43" name="Forma libre 42"/>
          <p:cNvSpPr/>
          <p:nvPr/>
        </p:nvSpPr>
        <p:spPr>
          <a:xfrm>
            <a:off x="59690" y="127635"/>
            <a:ext cx="2357120" cy="2798445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3712" h="4407">
                <a:moveTo>
                  <a:pt x="2409" y="0"/>
                </a:moveTo>
                <a:cubicBezTo>
                  <a:pt x="3128" y="0"/>
                  <a:pt x="3712" y="584"/>
                  <a:pt x="3712" y="1304"/>
                </a:cubicBezTo>
                <a:cubicBezTo>
                  <a:pt x="3712" y="1843"/>
                  <a:pt x="3384" y="2307"/>
                  <a:pt x="2916" y="2505"/>
                </a:cubicBezTo>
                <a:lnTo>
                  <a:pt x="2888" y="2516"/>
                </a:lnTo>
                <a:lnTo>
                  <a:pt x="2892" y="2529"/>
                </a:lnTo>
                <a:cubicBezTo>
                  <a:pt x="2929" y="2658"/>
                  <a:pt x="2948" y="2793"/>
                  <a:pt x="2948" y="2933"/>
                </a:cubicBezTo>
                <a:cubicBezTo>
                  <a:pt x="2948" y="3747"/>
                  <a:pt x="2288" y="4407"/>
                  <a:pt x="1474" y="4407"/>
                </a:cubicBezTo>
                <a:cubicBezTo>
                  <a:pt x="660" y="4407"/>
                  <a:pt x="0" y="3747"/>
                  <a:pt x="0" y="2933"/>
                </a:cubicBezTo>
                <a:cubicBezTo>
                  <a:pt x="0" y="2246"/>
                  <a:pt x="470" y="1669"/>
                  <a:pt x="1106" y="1505"/>
                </a:cubicBezTo>
                <a:lnTo>
                  <a:pt x="1120" y="1502"/>
                </a:lnTo>
                <a:lnTo>
                  <a:pt x="1115" y="1470"/>
                </a:lnTo>
                <a:cubicBezTo>
                  <a:pt x="1109" y="1415"/>
                  <a:pt x="1105" y="1360"/>
                  <a:pt x="1105" y="1304"/>
                </a:cubicBezTo>
                <a:cubicBezTo>
                  <a:pt x="1105" y="584"/>
                  <a:pt x="1689" y="0"/>
                  <a:pt x="2409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>
        <p:nvSpPr>
          <p:cNvPr id="44" name="Forma libre 43"/>
          <p:cNvSpPr/>
          <p:nvPr/>
        </p:nvSpPr>
        <p:spPr>
          <a:xfrm>
            <a:off x="404495" y="5140960"/>
            <a:ext cx="5793740" cy="299466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124" h="4716">
                <a:moveTo>
                  <a:pt x="1843" y="0"/>
                </a:moveTo>
                <a:cubicBezTo>
                  <a:pt x="2861" y="0"/>
                  <a:pt x="3686" y="825"/>
                  <a:pt x="3686" y="1843"/>
                </a:cubicBezTo>
                <a:cubicBezTo>
                  <a:pt x="3686" y="1891"/>
                  <a:pt x="3684" y="1938"/>
                  <a:pt x="3681" y="1985"/>
                </a:cubicBezTo>
                <a:lnTo>
                  <a:pt x="3678" y="2020"/>
                </a:lnTo>
                <a:lnTo>
                  <a:pt x="3678" y="2020"/>
                </a:lnTo>
                <a:cubicBezTo>
                  <a:pt x="3913" y="1861"/>
                  <a:pt x="4197" y="1768"/>
                  <a:pt x="4502" y="1768"/>
                </a:cubicBezTo>
                <a:cubicBezTo>
                  <a:pt x="4858" y="1768"/>
                  <a:pt x="5185" y="1894"/>
                  <a:pt x="5440" y="2105"/>
                </a:cubicBezTo>
                <a:lnTo>
                  <a:pt x="5440" y="2105"/>
                </a:lnTo>
                <a:lnTo>
                  <a:pt x="5440" y="2105"/>
                </a:lnTo>
                <a:cubicBezTo>
                  <a:pt x="5490" y="1131"/>
                  <a:pt x="6295" y="357"/>
                  <a:pt x="7281" y="357"/>
                </a:cubicBezTo>
                <a:cubicBezTo>
                  <a:pt x="8299" y="357"/>
                  <a:pt x="9124" y="1182"/>
                  <a:pt x="9124" y="2200"/>
                </a:cubicBezTo>
                <a:cubicBezTo>
                  <a:pt x="9124" y="3218"/>
                  <a:pt x="8299" y="4043"/>
                  <a:pt x="7281" y="4043"/>
                </a:cubicBezTo>
                <a:cubicBezTo>
                  <a:pt x="6772" y="4043"/>
                  <a:pt x="6311" y="3837"/>
                  <a:pt x="5978" y="3503"/>
                </a:cubicBezTo>
                <a:lnTo>
                  <a:pt x="5957" y="3481"/>
                </a:lnTo>
                <a:lnTo>
                  <a:pt x="5953" y="3503"/>
                </a:lnTo>
                <a:cubicBezTo>
                  <a:pt x="5830" y="4193"/>
                  <a:pt x="5227" y="4716"/>
                  <a:pt x="4502" y="4716"/>
                </a:cubicBezTo>
                <a:cubicBezTo>
                  <a:pt x="3701" y="4716"/>
                  <a:pt x="3049" y="4077"/>
                  <a:pt x="3028" y="3280"/>
                </a:cubicBezTo>
                <a:lnTo>
                  <a:pt x="3028" y="3254"/>
                </a:lnTo>
                <a:lnTo>
                  <a:pt x="3015" y="3265"/>
                </a:lnTo>
                <a:cubicBezTo>
                  <a:pt x="2697" y="3528"/>
                  <a:pt x="2288" y="3686"/>
                  <a:pt x="1843" y="3686"/>
                </a:cubicBezTo>
                <a:cubicBezTo>
                  <a:pt x="825" y="3686"/>
                  <a:pt x="0" y="2861"/>
                  <a:pt x="0" y="1843"/>
                </a:cubicBezTo>
                <a:cubicBezTo>
                  <a:pt x="0" y="825"/>
                  <a:pt x="825" y="0"/>
                  <a:pt x="1843" y="0"/>
                </a:cubicBez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s-MX" altLang="en-US"/>
          </a:p>
        </p:txBody>
      </p:sp>
      <p:sp>
        <p:nvSpPr>
          <p:cNvPr id="45" name="Óvalo 44"/>
          <p:cNvSpPr/>
          <p:nvPr/>
        </p:nvSpPr>
        <p:spPr>
          <a:xfrm>
            <a:off x="-178435" y="265430"/>
            <a:ext cx="1871980" cy="1871980"/>
          </a:xfrm>
          <a:prstGeom prst="ellipse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6" name="Rectángulo 45"/>
          <p:cNvSpPr/>
          <p:nvPr/>
        </p:nvSpPr>
        <p:spPr>
          <a:xfrm>
            <a:off x="0" y="7620"/>
            <a:ext cx="1058545" cy="6850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7" name="Rectángulo 46"/>
          <p:cNvSpPr/>
          <p:nvPr/>
        </p:nvSpPr>
        <p:spPr>
          <a:xfrm rot="16200000">
            <a:off x="6290945" y="956945"/>
            <a:ext cx="668655" cy="11132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8" name="Rectángulo 47"/>
          <p:cNvSpPr/>
          <p:nvPr/>
        </p:nvSpPr>
        <p:spPr>
          <a:xfrm>
            <a:off x="11133455" y="0"/>
            <a:ext cx="1058545" cy="6850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 useBgFill="1">
        <p:nvSpPr>
          <p:cNvPr id="49" name="Rectángulo 48"/>
          <p:cNvSpPr/>
          <p:nvPr/>
        </p:nvSpPr>
        <p:spPr>
          <a:xfrm rot="16200000">
            <a:off x="5855335" y="-5367655"/>
            <a:ext cx="399415" cy="111328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grpSp>
        <p:nvGrpSpPr>
          <p:cNvPr id="36" name="Grupo 35"/>
          <p:cNvGrpSpPr/>
          <p:nvPr/>
        </p:nvGrpSpPr>
        <p:grpSpPr>
          <a:xfrm>
            <a:off x="1693545" y="1863090"/>
            <a:ext cx="3890645" cy="2777490"/>
            <a:chOff x="1882" y="1144"/>
            <a:chExt cx="2383" cy="1701"/>
          </a:xfrm>
        </p:grpSpPr>
        <p:pic>
          <p:nvPicPr>
            <p:cNvPr id="25" name="Imagen 24" descr="pngaaa.com-3770383"/>
            <p:cNvPicPr>
              <a:picLocks noChangeAspect="1"/>
            </p:cNvPicPr>
            <p:nvPr/>
          </p:nvPicPr>
          <p:blipFill>
            <a:blip r:embed="rId1">
              <a:alphaModFix amt="78000"/>
              <a:biLevel thresh="50000"/>
              <a:lum bright="100000"/>
            </a:blip>
            <a:stretch>
              <a:fillRect/>
            </a:stretch>
          </p:blipFill>
          <p:spPr>
            <a:xfrm>
              <a:off x="1882" y="1144"/>
              <a:ext cx="2383" cy="1701"/>
            </a:xfrm>
            <a:prstGeom prst="rect">
              <a:avLst/>
            </a:prstGeom>
            <a:effectLst>
              <a:outerShdw blurRad="317500" sx="108000" sy="108000" algn="ctr" rotWithShape="0">
                <a:schemeClr val="bg1">
                  <a:alpha val="100000"/>
                </a:schemeClr>
              </a:outerShdw>
            </a:effectLst>
          </p:spPr>
        </p:pic>
        <p:sp>
          <p:nvSpPr>
            <p:cNvPr id="24" name="Cuadro de texto 23"/>
            <p:cNvSpPr txBox="1"/>
            <p:nvPr/>
          </p:nvSpPr>
          <p:spPr>
            <a:xfrm>
              <a:off x="2282" y="1807"/>
              <a:ext cx="1463" cy="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s-MX" altLang="en-US" sz="4800" b="1">
                  <a:gradFill>
                    <a:gsLst>
                      <a:gs pos="0">
                        <a:srgbClr val="14CD68"/>
                      </a:gs>
                      <a:gs pos="100000">
                        <a:srgbClr val="035C7D"/>
                      </a:gs>
                    </a:gsLst>
                    <a:lin ang="2700000" scaled="0"/>
                  </a:gradFill>
                  <a:latin typeface="Segoe UI Black" panose="020B0A02040204020203" charset="0"/>
                  <a:cs typeface="Segoe UI Black" panose="020B0A02040204020203" charset="0"/>
                </a:rPr>
                <a:t>UABC</a:t>
              </a:r>
              <a:endParaRPr lang="es-MX" altLang="en-US" sz="48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2700000" scaled="0"/>
                </a:gradFill>
                <a:latin typeface="Segoe UI Black" panose="020B0A02040204020203" charset="0"/>
                <a:cs typeface="Segoe UI Black" panose="020B0A02040204020203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2" name="Grupo 11"/>
          <p:cNvGrpSpPr/>
          <p:nvPr/>
        </p:nvGrpSpPr>
        <p:grpSpPr>
          <a:xfrm>
            <a:off x="1059180" y="396240"/>
            <a:ext cx="9991725" cy="5793932"/>
            <a:chOff x="1575" y="1242"/>
            <a:chExt cx="12087" cy="7009"/>
          </a:xfrm>
        </p:grpSpPr>
        <p:sp>
          <p:nvSpPr>
            <p:cNvPr id="5" name="Rectángulo redondeado 4"/>
            <p:cNvSpPr/>
            <p:nvPr/>
          </p:nvSpPr>
          <p:spPr>
            <a:xfrm>
              <a:off x="1575" y="1242"/>
              <a:ext cx="12087" cy="70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" name="Rectángulo redondeado 3"/>
            <p:cNvSpPr/>
            <p:nvPr/>
          </p:nvSpPr>
          <p:spPr>
            <a:xfrm>
              <a:off x="1575" y="1878"/>
              <a:ext cx="6217" cy="6373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6" name="Rectángulo redondeado 5"/>
            <p:cNvSpPr/>
            <p:nvPr/>
          </p:nvSpPr>
          <p:spPr>
            <a:xfrm>
              <a:off x="1575" y="1242"/>
              <a:ext cx="12087" cy="63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7792" y="1878"/>
              <a:ext cx="5870" cy="637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rgbClr val="F9F9F9"/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grpSp>
        <p:nvGrpSpPr>
          <p:cNvPr id="36" name="Grupo 35"/>
          <p:cNvGrpSpPr/>
          <p:nvPr/>
        </p:nvGrpSpPr>
        <p:grpSpPr>
          <a:xfrm>
            <a:off x="1943100" y="732155"/>
            <a:ext cx="3002270" cy="2143115"/>
            <a:chOff x="1882" y="1144"/>
            <a:chExt cx="2383" cy="1701"/>
          </a:xfrm>
        </p:grpSpPr>
        <p:pic>
          <p:nvPicPr>
            <p:cNvPr id="25" name="Imagen 24" descr="pngaaa.com-3770383"/>
            <p:cNvPicPr>
              <a:picLocks noChangeAspect="1"/>
            </p:cNvPicPr>
            <p:nvPr/>
          </p:nvPicPr>
          <p:blipFill>
            <a:blip r:embed="rId1">
              <a:alphaModFix amt="78000"/>
              <a:biLevel thresh="50000"/>
              <a:lum bright="100000"/>
            </a:blip>
            <a:stretch>
              <a:fillRect/>
            </a:stretch>
          </p:blipFill>
          <p:spPr>
            <a:xfrm>
              <a:off x="1882" y="1144"/>
              <a:ext cx="2383" cy="1701"/>
            </a:xfrm>
            <a:prstGeom prst="rect">
              <a:avLst/>
            </a:prstGeom>
            <a:effectLst>
              <a:outerShdw blurRad="317500" sx="108000" sy="108000" algn="ctr" rotWithShape="0">
                <a:schemeClr val="bg1">
                  <a:alpha val="100000"/>
                </a:schemeClr>
              </a:outerShdw>
            </a:effectLst>
          </p:spPr>
        </p:pic>
        <p:sp>
          <p:nvSpPr>
            <p:cNvPr id="24" name="Cuadro de texto 23"/>
            <p:cNvSpPr txBox="1"/>
            <p:nvPr/>
          </p:nvSpPr>
          <p:spPr>
            <a:xfrm>
              <a:off x="2258" y="1795"/>
              <a:ext cx="1463" cy="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s-MX" altLang="en-US" sz="3600" b="1">
                  <a:gradFill>
                    <a:gsLst>
                      <a:gs pos="0">
                        <a:srgbClr val="14CD68"/>
                      </a:gs>
                      <a:gs pos="100000">
                        <a:srgbClr val="035C7D"/>
                      </a:gs>
                    </a:gsLst>
                    <a:lin ang="2700000" scaled="0"/>
                  </a:gradFill>
                  <a:latin typeface="Segoe UI Black" panose="020B0A02040204020203" charset="0"/>
                  <a:cs typeface="Segoe UI Black" panose="020B0A02040204020203" charset="0"/>
                </a:rPr>
                <a:t>UABC</a:t>
              </a:r>
              <a:endParaRPr lang="es-MX" altLang="en-US" sz="3600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2700000" scaled="0"/>
                </a:gradFill>
                <a:latin typeface="Segoe UI Black" panose="020B0A02040204020203" charset="0"/>
                <a:cs typeface="Segoe UI Black" panose="020B0A02040204020203" charset="0"/>
              </a:endParaRPr>
            </a:p>
          </p:txBody>
        </p:sp>
      </p:grp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grpSp>
        <p:nvGrpSpPr>
          <p:cNvPr id="52" name="Grupo 51"/>
          <p:cNvGrpSpPr/>
          <p:nvPr/>
        </p:nvGrpSpPr>
        <p:grpSpPr>
          <a:xfrm>
            <a:off x="-178435" y="127635"/>
            <a:ext cx="7210425" cy="8007985"/>
            <a:chOff x="-281" y="201"/>
            <a:chExt cx="11355" cy="12611"/>
          </a:xfrm>
        </p:grpSpPr>
        <p:sp>
          <p:nvSpPr>
            <p:cNvPr id="39" name="Óvalo 38"/>
            <p:cNvSpPr/>
            <p:nvPr/>
          </p:nvSpPr>
          <p:spPr>
            <a:xfrm>
              <a:off x="7155" y="760"/>
              <a:ext cx="2948" cy="2948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0" name="Forma libre 39"/>
            <p:cNvSpPr/>
            <p:nvPr/>
          </p:nvSpPr>
          <p:spPr>
            <a:xfrm>
              <a:off x="979" y="6528"/>
              <a:ext cx="9124" cy="4716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3cd4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cd4">
                  <a:pos x="ir" y="it"/>
                </a:cxn>
              </a:cxnLst>
              <a:rect l="l" t="t" r="r" b="b"/>
              <a:pathLst>
                <a:path w="9124" h="4716">
                  <a:moveTo>
                    <a:pt x="1843" y="0"/>
                  </a:moveTo>
                  <a:cubicBezTo>
                    <a:pt x="2861" y="0"/>
                    <a:pt x="3686" y="825"/>
                    <a:pt x="3686" y="1843"/>
                  </a:cubicBezTo>
                  <a:cubicBezTo>
                    <a:pt x="3686" y="1891"/>
                    <a:pt x="3684" y="1938"/>
                    <a:pt x="3681" y="1985"/>
                  </a:cubicBezTo>
                  <a:lnTo>
                    <a:pt x="3678" y="2020"/>
                  </a:lnTo>
                  <a:lnTo>
                    <a:pt x="3678" y="2020"/>
                  </a:lnTo>
                  <a:cubicBezTo>
                    <a:pt x="3913" y="1861"/>
                    <a:pt x="4197" y="1768"/>
                    <a:pt x="4502" y="1768"/>
                  </a:cubicBezTo>
                  <a:cubicBezTo>
                    <a:pt x="4858" y="1768"/>
                    <a:pt x="5185" y="1894"/>
                    <a:pt x="5440" y="2105"/>
                  </a:cubicBezTo>
                  <a:lnTo>
                    <a:pt x="5440" y="2105"/>
                  </a:lnTo>
                  <a:lnTo>
                    <a:pt x="5440" y="2105"/>
                  </a:lnTo>
                  <a:cubicBezTo>
                    <a:pt x="5490" y="1131"/>
                    <a:pt x="6295" y="357"/>
                    <a:pt x="7281" y="357"/>
                  </a:cubicBezTo>
                  <a:cubicBezTo>
                    <a:pt x="8299" y="357"/>
                    <a:pt x="9124" y="1182"/>
                    <a:pt x="9124" y="2200"/>
                  </a:cubicBezTo>
                  <a:cubicBezTo>
                    <a:pt x="9124" y="3218"/>
                    <a:pt x="8299" y="4043"/>
                    <a:pt x="7281" y="4043"/>
                  </a:cubicBezTo>
                  <a:cubicBezTo>
                    <a:pt x="6772" y="4043"/>
                    <a:pt x="6311" y="3837"/>
                    <a:pt x="5978" y="3503"/>
                  </a:cubicBezTo>
                  <a:lnTo>
                    <a:pt x="5957" y="3481"/>
                  </a:lnTo>
                  <a:lnTo>
                    <a:pt x="5953" y="3503"/>
                  </a:lnTo>
                  <a:cubicBezTo>
                    <a:pt x="5830" y="4193"/>
                    <a:pt x="5227" y="4716"/>
                    <a:pt x="4502" y="4716"/>
                  </a:cubicBezTo>
                  <a:cubicBezTo>
                    <a:pt x="3701" y="4716"/>
                    <a:pt x="3049" y="4077"/>
                    <a:pt x="3028" y="3280"/>
                  </a:cubicBezTo>
                  <a:lnTo>
                    <a:pt x="3028" y="3254"/>
                  </a:lnTo>
                  <a:lnTo>
                    <a:pt x="3015" y="3265"/>
                  </a:lnTo>
                  <a:cubicBezTo>
                    <a:pt x="2697" y="3528"/>
                    <a:pt x="2288" y="3686"/>
                    <a:pt x="1843" y="3686"/>
                  </a:cubicBezTo>
                  <a:cubicBezTo>
                    <a:pt x="825" y="3686"/>
                    <a:pt x="0" y="2861"/>
                    <a:pt x="0" y="1843"/>
                  </a:cubicBezTo>
                  <a:cubicBezTo>
                    <a:pt x="0" y="825"/>
                    <a:pt x="825" y="0"/>
                    <a:pt x="1843" y="0"/>
                  </a:cubicBezTo>
                  <a:close/>
                </a:path>
              </a:pathLst>
            </a:cu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s-MX" altLang="en-US"/>
            </a:p>
          </p:txBody>
        </p:sp>
        <p:sp>
          <p:nvSpPr>
            <p:cNvPr id="42" name="Óvalo 41"/>
            <p:cNvSpPr/>
            <p:nvPr/>
          </p:nvSpPr>
          <p:spPr>
            <a:xfrm>
              <a:off x="8126" y="2622"/>
              <a:ext cx="2948" cy="2948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43" name="Forma libre 42"/>
            <p:cNvSpPr/>
            <p:nvPr/>
          </p:nvSpPr>
          <p:spPr>
            <a:xfrm>
              <a:off x="94" y="201"/>
              <a:ext cx="3712" cy="4407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cd4">
                  <a:pos x="hc" y="t"/>
                </a:cxn>
                <a:cxn ang="3cd4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cd4">
                  <a:pos x="ir" y="it"/>
                </a:cxn>
              </a:cxnLst>
              <a:rect l="l" t="t" r="r" b="b"/>
              <a:pathLst>
                <a:path w="3712" h="4407">
                  <a:moveTo>
                    <a:pt x="2409" y="0"/>
                  </a:moveTo>
                  <a:cubicBezTo>
                    <a:pt x="3128" y="0"/>
                    <a:pt x="3712" y="584"/>
                    <a:pt x="3712" y="1304"/>
                  </a:cubicBezTo>
                  <a:cubicBezTo>
                    <a:pt x="3712" y="1843"/>
                    <a:pt x="3384" y="2307"/>
                    <a:pt x="2916" y="2505"/>
                  </a:cubicBezTo>
                  <a:lnTo>
                    <a:pt x="2888" y="2516"/>
                  </a:lnTo>
                  <a:lnTo>
                    <a:pt x="2892" y="2529"/>
                  </a:lnTo>
                  <a:cubicBezTo>
                    <a:pt x="2929" y="2658"/>
                    <a:pt x="2948" y="2793"/>
                    <a:pt x="2948" y="2933"/>
                  </a:cubicBezTo>
                  <a:cubicBezTo>
                    <a:pt x="2948" y="3747"/>
                    <a:pt x="2288" y="4407"/>
                    <a:pt x="1474" y="4407"/>
                  </a:cubicBezTo>
                  <a:cubicBezTo>
                    <a:pt x="660" y="4407"/>
                    <a:pt x="0" y="3747"/>
                    <a:pt x="0" y="2933"/>
                  </a:cubicBezTo>
                  <a:cubicBezTo>
                    <a:pt x="0" y="2246"/>
                    <a:pt x="470" y="1669"/>
                    <a:pt x="1106" y="1505"/>
                  </a:cubicBezTo>
                  <a:lnTo>
                    <a:pt x="1120" y="1502"/>
                  </a:lnTo>
                  <a:lnTo>
                    <a:pt x="1115" y="1470"/>
                  </a:lnTo>
                  <a:cubicBezTo>
                    <a:pt x="1109" y="1415"/>
                    <a:pt x="1105" y="1360"/>
                    <a:pt x="1105" y="1304"/>
                  </a:cubicBezTo>
                  <a:cubicBezTo>
                    <a:pt x="1105" y="584"/>
                    <a:pt x="1689" y="0"/>
                    <a:pt x="2409" y="0"/>
                  </a:cubicBezTo>
                  <a:close/>
                </a:path>
              </a:pathLst>
            </a:cu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s-MX" altLang="en-US"/>
            </a:p>
          </p:txBody>
        </p:sp>
        <p:sp>
          <p:nvSpPr>
            <p:cNvPr id="44" name="Forma libre 43"/>
            <p:cNvSpPr/>
            <p:nvPr/>
          </p:nvSpPr>
          <p:spPr>
            <a:xfrm>
              <a:off x="637" y="8096"/>
              <a:ext cx="9124" cy="4716"/>
            </a:xfrm>
            <a:custGeom>
              <a:avLst/>
              <a:gdLst>
                <a:gd name="idx" fmla="cos wd2 2700000"/>
                <a:gd name="idy" fmla="sin hd2 2700000"/>
                <a:gd name="il" fmla="+- hc 0 idx"/>
                <a:gd name="ir" fmla="+- hc idx 0"/>
                <a:gd name="it" fmla="+- vc 0 idy"/>
                <a:gd name="ib" fmla="+- vc idy 0"/>
              </a:gdLst>
              <a:ahLst/>
              <a:cxnLst>
                <a:cxn ang="3">
                  <a:pos x="hc" y="t"/>
                </a:cxn>
                <a:cxn ang="3">
                  <a:pos x="il" y="it"/>
                </a:cxn>
                <a:cxn ang="cd2">
                  <a:pos x="l" y="vc"/>
                </a:cxn>
                <a:cxn ang="cd4">
                  <a:pos x="il" y="ib"/>
                </a:cxn>
                <a:cxn ang="cd4">
                  <a:pos x="hc" y="b"/>
                </a:cxn>
                <a:cxn ang="cd4">
                  <a:pos x="ir" y="ib"/>
                </a:cxn>
                <a:cxn ang="0">
                  <a:pos x="r" y="vc"/>
                </a:cxn>
                <a:cxn ang="3">
                  <a:pos x="ir" y="it"/>
                </a:cxn>
              </a:cxnLst>
              <a:rect l="l" t="t" r="r" b="b"/>
              <a:pathLst>
                <a:path w="9124" h="4716">
                  <a:moveTo>
                    <a:pt x="1843" y="0"/>
                  </a:moveTo>
                  <a:cubicBezTo>
                    <a:pt x="2861" y="0"/>
                    <a:pt x="3686" y="825"/>
                    <a:pt x="3686" y="1843"/>
                  </a:cubicBezTo>
                  <a:cubicBezTo>
                    <a:pt x="3686" y="1891"/>
                    <a:pt x="3684" y="1938"/>
                    <a:pt x="3681" y="1985"/>
                  </a:cubicBezTo>
                  <a:lnTo>
                    <a:pt x="3678" y="2020"/>
                  </a:lnTo>
                  <a:lnTo>
                    <a:pt x="3678" y="2020"/>
                  </a:lnTo>
                  <a:cubicBezTo>
                    <a:pt x="3913" y="1861"/>
                    <a:pt x="4197" y="1768"/>
                    <a:pt x="4502" y="1768"/>
                  </a:cubicBezTo>
                  <a:cubicBezTo>
                    <a:pt x="4858" y="1768"/>
                    <a:pt x="5185" y="1894"/>
                    <a:pt x="5440" y="2105"/>
                  </a:cubicBezTo>
                  <a:lnTo>
                    <a:pt x="5440" y="2105"/>
                  </a:lnTo>
                  <a:lnTo>
                    <a:pt x="5440" y="2105"/>
                  </a:lnTo>
                  <a:cubicBezTo>
                    <a:pt x="5490" y="1131"/>
                    <a:pt x="6295" y="357"/>
                    <a:pt x="7281" y="357"/>
                  </a:cubicBezTo>
                  <a:cubicBezTo>
                    <a:pt x="8299" y="357"/>
                    <a:pt x="9124" y="1182"/>
                    <a:pt x="9124" y="2200"/>
                  </a:cubicBezTo>
                  <a:cubicBezTo>
                    <a:pt x="9124" y="3218"/>
                    <a:pt x="8299" y="4043"/>
                    <a:pt x="7281" y="4043"/>
                  </a:cubicBezTo>
                  <a:cubicBezTo>
                    <a:pt x="6772" y="4043"/>
                    <a:pt x="6311" y="3837"/>
                    <a:pt x="5978" y="3503"/>
                  </a:cubicBezTo>
                  <a:lnTo>
                    <a:pt x="5957" y="3481"/>
                  </a:lnTo>
                  <a:lnTo>
                    <a:pt x="5953" y="3503"/>
                  </a:lnTo>
                  <a:cubicBezTo>
                    <a:pt x="5830" y="4193"/>
                    <a:pt x="5227" y="4716"/>
                    <a:pt x="4502" y="4716"/>
                  </a:cubicBezTo>
                  <a:cubicBezTo>
                    <a:pt x="3701" y="4716"/>
                    <a:pt x="3049" y="4077"/>
                    <a:pt x="3028" y="3280"/>
                  </a:cubicBezTo>
                  <a:lnTo>
                    <a:pt x="3028" y="3254"/>
                  </a:lnTo>
                  <a:lnTo>
                    <a:pt x="3015" y="3265"/>
                  </a:lnTo>
                  <a:cubicBezTo>
                    <a:pt x="2697" y="3528"/>
                    <a:pt x="2288" y="3686"/>
                    <a:pt x="1843" y="3686"/>
                  </a:cubicBezTo>
                  <a:cubicBezTo>
                    <a:pt x="825" y="3686"/>
                    <a:pt x="0" y="2861"/>
                    <a:pt x="0" y="1843"/>
                  </a:cubicBezTo>
                  <a:cubicBezTo>
                    <a:pt x="0" y="825"/>
                    <a:pt x="825" y="0"/>
                    <a:pt x="1843" y="0"/>
                  </a:cubicBezTo>
                  <a:close/>
                </a:path>
              </a:pathLst>
            </a:cu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es-MX" altLang="en-US"/>
            </a:p>
          </p:txBody>
        </p:sp>
        <p:sp>
          <p:nvSpPr>
            <p:cNvPr id="45" name="Óvalo 44"/>
            <p:cNvSpPr/>
            <p:nvPr/>
          </p:nvSpPr>
          <p:spPr>
            <a:xfrm>
              <a:off x="-281" y="418"/>
              <a:ext cx="2948" cy="2948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grpSp>
        <p:nvGrpSpPr>
          <p:cNvPr id="51" name="Grupo 50"/>
          <p:cNvGrpSpPr/>
          <p:nvPr/>
        </p:nvGrpSpPr>
        <p:grpSpPr>
          <a:xfrm>
            <a:off x="0" y="-635"/>
            <a:ext cx="12192000" cy="6858635"/>
            <a:chOff x="0" y="-1"/>
            <a:chExt cx="19200" cy="10801"/>
          </a:xfrm>
        </p:grpSpPr>
        <p:sp useBgFill="1">
          <p:nvSpPr>
            <p:cNvPr id="46" name="Rectángulo 45"/>
            <p:cNvSpPr/>
            <p:nvPr/>
          </p:nvSpPr>
          <p:spPr>
            <a:xfrm>
              <a:off x="0" y="12"/>
              <a:ext cx="1667" cy="10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 useBgFill="1">
          <p:nvSpPr>
            <p:cNvPr id="47" name="Rectángulo 46"/>
            <p:cNvSpPr/>
            <p:nvPr/>
          </p:nvSpPr>
          <p:spPr>
            <a:xfrm rot="16200000">
              <a:off x="9907" y="1507"/>
              <a:ext cx="1053" cy="175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 useBgFill="1">
          <p:nvSpPr>
            <p:cNvPr id="48" name="Rectángulo 47"/>
            <p:cNvSpPr/>
            <p:nvPr/>
          </p:nvSpPr>
          <p:spPr>
            <a:xfrm>
              <a:off x="17404" y="-1"/>
              <a:ext cx="1796" cy="107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 useBgFill="1">
          <p:nvSpPr>
            <p:cNvPr id="49" name="Rectángulo 48"/>
            <p:cNvSpPr/>
            <p:nvPr/>
          </p:nvSpPr>
          <p:spPr>
            <a:xfrm rot="16200000">
              <a:off x="9221" y="-8453"/>
              <a:ext cx="629" cy="175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sp>
        <p:nvSpPr>
          <p:cNvPr id="50" name="Cuadro de texto 49"/>
          <p:cNvSpPr txBox="1"/>
          <p:nvPr/>
        </p:nvSpPr>
        <p:spPr>
          <a:xfrm>
            <a:off x="1943100" y="3068955"/>
            <a:ext cx="2941320" cy="934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s-MX" altLang="en-US" sz="5400" b="1">
                <a:solidFill>
                  <a:schemeClr val="bg1"/>
                </a:solidFill>
                <a:latin typeface="Segoe UI Black" panose="020B0A02040204020203" charset="0"/>
                <a:cs typeface="Segoe UI Black" panose="020B0A02040204020203" charset="0"/>
              </a:rPr>
              <a:t>LOGIN</a:t>
            </a:r>
            <a:endParaRPr lang="es-MX" altLang="en-US" sz="5400" b="1">
              <a:solidFill>
                <a:schemeClr val="bg1"/>
              </a:solidFill>
              <a:latin typeface="Segoe UI Black" panose="020B0A02040204020203" charset="0"/>
              <a:cs typeface="Segoe UI Black" panose="020B0A02040204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ángulo redondeado 4"/>
          <p:cNvSpPr/>
          <p:nvPr/>
        </p:nvSpPr>
        <p:spPr>
          <a:xfrm>
            <a:off x="1059180" y="396240"/>
            <a:ext cx="9991725" cy="579310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6" name="Rectángulo redondeado 5"/>
          <p:cNvSpPr/>
          <p:nvPr/>
        </p:nvSpPr>
        <p:spPr>
          <a:xfrm>
            <a:off x="2817495" y="396240"/>
            <a:ext cx="8233410" cy="5257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10" name="Rectángulo redondeado 9"/>
          <p:cNvSpPr/>
          <p:nvPr/>
        </p:nvSpPr>
        <p:spPr>
          <a:xfrm>
            <a:off x="3209290" y="2910205"/>
            <a:ext cx="7478395" cy="3184525"/>
          </a:xfrm>
          <a:prstGeom prst="roundRect">
            <a:avLst>
              <a:gd name="adj" fmla="val 3227"/>
            </a:avLst>
          </a:prstGeom>
          <a:solidFill>
            <a:schemeClr val="bg1"/>
          </a:soli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grpSp>
        <p:nvGrpSpPr>
          <p:cNvPr id="35" name="Grupo 34"/>
          <p:cNvGrpSpPr/>
          <p:nvPr/>
        </p:nvGrpSpPr>
        <p:grpSpPr>
          <a:xfrm>
            <a:off x="10151110" y="547370"/>
            <a:ext cx="741680" cy="198120"/>
            <a:chOff x="15986" y="862"/>
            <a:chExt cx="1168" cy="312"/>
          </a:xfrm>
        </p:grpSpPr>
        <p:grpSp>
          <p:nvGrpSpPr>
            <p:cNvPr id="29" name="Grupo 28"/>
            <p:cNvGrpSpPr/>
            <p:nvPr/>
          </p:nvGrpSpPr>
          <p:grpSpPr>
            <a:xfrm rot="2820000">
              <a:off x="16842" y="862"/>
              <a:ext cx="312" cy="312"/>
              <a:chOff x="7117" y="2952"/>
              <a:chExt cx="1440" cy="1440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117" y="3601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  <p:sp>
            <p:nvSpPr>
              <p:cNvPr id="28" name="Rectángulo redondeado 27"/>
              <p:cNvSpPr/>
              <p:nvPr/>
            </p:nvSpPr>
            <p:spPr>
              <a:xfrm rot="16200000">
                <a:off x="7107" y="3567"/>
                <a:ext cx="1440" cy="21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s-MX" altLang="en-US"/>
              </a:p>
            </p:txBody>
          </p:sp>
        </p:grpSp>
        <p:sp>
          <p:nvSpPr>
            <p:cNvPr id="31" name="Rectángulo redondeado 30"/>
            <p:cNvSpPr/>
            <p:nvPr/>
          </p:nvSpPr>
          <p:spPr>
            <a:xfrm>
              <a:off x="16497" y="935"/>
              <a:ext cx="186" cy="186"/>
            </a:xfrm>
            <a:prstGeom prst="roundRect">
              <a:avLst>
                <a:gd name="adj" fmla="val 2826"/>
              </a:avLst>
            </a:prstGeom>
            <a:noFill/>
            <a:ln w="38100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</a:gra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sp>
          <p:nvSpPr>
            <p:cNvPr id="32" name="Rectángulo redondeado 31"/>
            <p:cNvSpPr/>
            <p:nvPr/>
          </p:nvSpPr>
          <p:spPr>
            <a:xfrm>
              <a:off x="15986" y="967"/>
              <a:ext cx="327" cy="12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</p:grpSp>
      <p:sp>
        <p:nvSpPr>
          <p:cNvPr id="33" name="Rectángulo redondeado 32"/>
          <p:cNvSpPr/>
          <p:nvPr/>
        </p:nvSpPr>
        <p:spPr>
          <a:xfrm>
            <a:off x="3209290" y="1044575"/>
            <a:ext cx="3660775" cy="1732280"/>
          </a:xfrm>
          <a:prstGeom prst="roundRect">
            <a:avLst>
              <a:gd name="adj" fmla="val 3227"/>
            </a:avLst>
          </a:prstGeom>
          <a:solidFill>
            <a:schemeClr val="bg1"/>
          </a:soli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sp>
        <p:nvSpPr>
          <p:cNvPr id="34" name="Rectángulo redondeado 33"/>
          <p:cNvSpPr/>
          <p:nvPr/>
        </p:nvSpPr>
        <p:spPr>
          <a:xfrm>
            <a:off x="6988175" y="1049655"/>
            <a:ext cx="3700145" cy="1732280"/>
          </a:xfrm>
          <a:prstGeom prst="roundRect">
            <a:avLst>
              <a:gd name="adj" fmla="val 3227"/>
            </a:avLst>
          </a:prstGeom>
          <a:solidFill>
            <a:schemeClr val="bg1"/>
          </a:solidFill>
          <a:ln>
            <a:solidFill>
              <a:srgbClr val="F9F9F9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MX" altLang="en-US"/>
          </a:p>
        </p:txBody>
      </p:sp>
      <p:grpSp>
        <p:nvGrpSpPr>
          <p:cNvPr id="3" name="Grupo 2"/>
          <p:cNvGrpSpPr/>
          <p:nvPr/>
        </p:nvGrpSpPr>
        <p:grpSpPr>
          <a:xfrm>
            <a:off x="1059180" y="396240"/>
            <a:ext cx="1757680" cy="5793740"/>
            <a:chOff x="1668" y="624"/>
            <a:chExt cx="2768" cy="9124"/>
          </a:xfrm>
        </p:grpSpPr>
        <p:sp>
          <p:nvSpPr>
            <p:cNvPr id="4" name="Rectángulo redondeado 3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20" name="Imagen 19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23" name="Grupo 22"/>
            <p:cNvGrpSpPr/>
            <p:nvPr/>
          </p:nvGrpSpPr>
          <p:grpSpPr>
            <a:xfrm>
              <a:off x="1882" y="3811"/>
              <a:ext cx="2382" cy="3088"/>
              <a:chOff x="1881" y="2035"/>
              <a:chExt cx="2382" cy="3088"/>
            </a:xfrm>
          </p:grpSpPr>
          <p:pic>
            <p:nvPicPr>
              <p:cNvPr id="11" name="Imagen 10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3" name="Cuadro de texto 12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" name="Imagen 13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5" name="Cuadro de texto 14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6" name="Imagen 15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7" name="Cuadro de texto 16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8" name="Imagen 17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9" name="Cuadro de texto 18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21" name="Imagen 20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22" name="Cuadro de texto 21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26" name="Imagen 25" descr="MenuBars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  <p:pic>
          <p:nvPicPr>
            <p:cNvPr id="9" name="Imagen 8"/>
            <p:cNvPicPr/>
            <p:nvPr/>
          </p:nvPicPr>
          <p:blipFill>
            <a:blip r:embed="rId8">
              <a:biLevel thresh="50000"/>
              <a:lum bright="100000" contrast="24000"/>
            </a:blip>
            <a:stretch>
              <a:fillRect/>
            </a:stretch>
          </p:blipFill>
          <p:spPr>
            <a:xfrm>
              <a:off x="2497" y="1755"/>
              <a:ext cx="1111" cy="1555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23C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" name="Grupo 1"/>
          <p:cNvGrpSpPr/>
          <p:nvPr/>
        </p:nvGrpSpPr>
        <p:grpSpPr>
          <a:xfrm>
            <a:off x="1195070" y="396240"/>
            <a:ext cx="1757680" cy="5793740"/>
            <a:chOff x="1668" y="624"/>
            <a:chExt cx="2768" cy="9124"/>
          </a:xfrm>
        </p:grpSpPr>
        <p:sp>
          <p:nvSpPr>
            <p:cNvPr id="4" name="Rectángulo redondeado 3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20" name="Imagen 19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23" name="Grupo 22"/>
            <p:cNvGrpSpPr/>
            <p:nvPr/>
          </p:nvGrpSpPr>
          <p:grpSpPr>
            <a:xfrm>
              <a:off x="1882" y="3155"/>
              <a:ext cx="2382" cy="3088"/>
              <a:chOff x="1881" y="2035"/>
              <a:chExt cx="2382" cy="3088"/>
            </a:xfrm>
          </p:grpSpPr>
          <p:pic>
            <p:nvPicPr>
              <p:cNvPr id="11" name="Imagen 10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13" name="Cuadro de texto 12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4" name="Imagen 13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15" name="Cuadro de texto 14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6" name="Imagen 15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17" name="Cuadro de texto 16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18" name="Imagen 17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19" name="Cuadro de texto 18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21" name="Imagen 20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22" name="Cuadro de texto 21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25" name="Imagen 24" descr="pngaaa.com-3770383"/>
            <p:cNvPicPr>
              <a:picLocks noChangeAspect="1"/>
            </p:cNvPicPr>
            <p:nvPr/>
          </p:nvPicPr>
          <p:blipFill>
            <a:blip r:embed="rId7">
              <a:alphaModFix amt="78000"/>
              <a:biLevel thresh="50000"/>
              <a:lum bright="100000"/>
            </a:blip>
            <a:stretch>
              <a:fillRect/>
            </a:stretch>
          </p:blipFill>
          <p:spPr>
            <a:xfrm>
              <a:off x="1882" y="1144"/>
              <a:ext cx="2383" cy="1701"/>
            </a:xfrm>
            <a:prstGeom prst="rect">
              <a:avLst/>
            </a:prstGeom>
            <a:effectLst>
              <a:outerShdw blurRad="317500" sx="108000" sy="108000" algn="ctr" rotWithShape="0">
                <a:schemeClr val="bg1">
                  <a:alpha val="100000"/>
                </a:schemeClr>
              </a:outerShdw>
            </a:effectLst>
          </p:spPr>
        </p:pic>
        <p:sp>
          <p:nvSpPr>
            <p:cNvPr id="24" name="Cuadro de texto 23"/>
            <p:cNvSpPr txBox="1"/>
            <p:nvPr/>
          </p:nvSpPr>
          <p:spPr>
            <a:xfrm>
              <a:off x="2258" y="1738"/>
              <a:ext cx="1463" cy="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s-MX" altLang="en-US" b="1">
                  <a:gradFill>
                    <a:gsLst>
                      <a:gs pos="0">
                        <a:srgbClr val="14CD68"/>
                      </a:gs>
                      <a:gs pos="100000">
                        <a:srgbClr val="035C7D"/>
                      </a:gs>
                    </a:gsLst>
                    <a:lin ang="2700000" scaled="0"/>
                  </a:gradFill>
                  <a:latin typeface="Segoe UI Black" panose="020B0A02040204020203" charset="0"/>
                  <a:cs typeface="Segoe UI Black" panose="020B0A02040204020203" charset="0"/>
                </a:rPr>
                <a:t>UABC</a:t>
              </a:r>
              <a:endParaRPr lang="es-MX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2700000" scaled="0"/>
                </a:gradFill>
                <a:latin typeface="Segoe UI Black" panose="020B0A02040204020203" charset="0"/>
                <a:cs typeface="Segoe UI Black" panose="020B0A02040204020203" charset="0"/>
              </a:endParaRPr>
            </a:p>
          </p:txBody>
        </p:sp>
        <p:pic>
          <p:nvPicPr>
            <p:cNvPr id="26" name="Imagen 25" descr="MenuBars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9211310" y="396240"/>
            <a:ext cx="1757680" cy="5793740"/>
            <a:chOff x="1668" y="624"/>
            <a:chExt cx="2768" cy="9124"/>
          </a:xfrm>
        </p:grpSpPr>
        <p:sp>
          <p:nvSpPr>
            <p:cNvPr id="7" name="Rectángulo redondeado 6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rgbClr val="BF154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8" name="Imagen 7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9" name="Grupo 8"/>
            <p:cNvGrpSpPr/>
            <p:nvPr/>
          </p:nvGrpSpPr>
          <p:grpSpPr>
            <a:xfrm>
              <a:off x="1882" y="3155"/>
              <a:ext cx="2382" cy="3088"/>
              <a:chOff x="1881" y="2035"/>
              <a:chExt cx="2382" cy="3088"/>
            </a:xfrm>
          </p:grpSpPr>
          <p:pic>
            <p:nvPicPr>
              <p:cNvPr id="30" name="Imagen 29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36" name="Cuadro de texto 35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37" name="Imagen 36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38" name="Cuadro de texto 37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39" name="Imagen 38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40" name="Cuadro de texto 39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41" name="Imagen 40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42" name="Cuadro de texto 41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43" name="Imagen 42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44" name="Cuadro de texto 43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45" name="Imagen 44" descr="pngaaa.com-3770383"/>
            <p:cNvPicPr>
              <a:picLocks noChangeAspect="1"/>
            </p:cNvPicPr>
            <p:nvPr/>
          </p:nvPicPr>
          <p:blipFill>
            <a:blip r:embed="rId7">
              <a:alphaModFix amt="78000"/>
              <a:biLevel thresh="50000"/>
              <a:lum bright="100000"/>
            </a:blip>
            <a:stretch>
              <a:fillRect/>
            </a:stretch>
          </p:blipFill>
          <p:spPr>
            <a:xfrm>
              <a:off x="1882" y="1144"/>
              <a:ext cx="2383" cy="1701"/>
            </a:xfrm>
            <a:prstGeom prst="rect">
              <a:avLst/>
            </a:prstGeom>
            <a:effectLst>
              <a:outerShdw blurRad="317500" sx="108000" sy="108000" algn="ctr" rotWithShape="0">
                <a:schemeClr val="bg1">
                  <a:alpha val="100000"/>
                </a:schemeClr>
              </a:outerShdw>
            </a:effectLst>
          </p:spPr>
        </p:pic>
        <p:sp>
          <p:nvSpPr>
            <p:cNvPr id="46" name="Cuadro de texto 45"/>
            <p:cNvSpPr txBox="1"/>
            <p:nvPr/>
          </p:nvSpPr>
          <p:spPr>
            <a:xfrm>
              <a:off x="2258" y="1738"/>
              <a:ext cx="1463" cy="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s-MX" altLang="en-US" b="1">
                  <a:gradFill>
                    <a:gsLst>
                      <a:gs pos="0">
                        <a:srgbClr val="BF154D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2700000" scaled="0"/>
                  </a:gradFill>
                  <a:latin typeface="Segoe UI Black" panose="020B0A02040204020203" charset="0"/>
                  <a:cs typeface="Segoe UI Black" panose="020B0A02040204020203" charset="0"/>
                </a:rPr>
                <a:t>UABC</a:t>
              </a:r>
              <a:endParaRPr lang="es-MX" altLang="en-US" b="1">
                <a:gradFill>
                  <a:gsLst>
                    <a:gs pos="0">
                      <a:srgbClr val="BF154D"/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0"/>
                </a:gradFill>
                <a:latin typeface="Segoe UI Black" panose="020B0A02040204020203" charset="0"/>
                <a:cs typeface="Segoe UI Black" panose="020B0A02040204020203" charset="0"/>
              </a:endParaRPr>
            </a:p>
          </p:txBody>
        </p:sp>
        <p:pic>
          <p:nvPicPr>
            <p:cNvPr id="47" name="Imagen 46" descr="MenuBars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</p:grpSp>
      <p:grpSp>
        <p:nvGrpSpPr>
          <p:cNvPr id="48" name="Grupo 47"/>
          <p:cNvGrpSpPr/>
          <p:nvPr/>
        </p:nvGrpSpPr>
        <p:grpSpPr>
          <a:xfrm>
            <a:off x="5193665" y="396240"/>
            <a:ext cx="1757680" cy="5793740"/>
            <a:chOff x="1668" y="624"/>
            <a:chExt cx="2768" cy="9124"/>
          </a:xfrm>
        </p:grpSpPr>
        <p:sp>
          <p:nvSpPr>
            <p:cNvPr id="49" name="Rectángulo redondeado 48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76386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50" name="Imagen 49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51" name="Grupo 50"/>
            <p:cNvGrpSpPr/>
            <p:nvPr/>
          </p:nvGrpSpPr>
          <p:grpSpPr>
            <a:xfrm>
              <a:off x="1882" y="3155"/>
              <a:ext cx="2382" cy="3088"/>
              <a:chOff x="1881" y="2035"/>
              <a:chExt cx="2382" cy="3088"/>
            </a:xfrm>
          </p:grpSpPr>
          <p:pic>
            <p:nvPicPr>
              <p:cNvPr id="52" name="Imagen 51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53" name="Cuadro de texto 52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54" name="Imagen 53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55" name="Cuadro de texto 54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56" name="Imagen 55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57" name="Cuadro de texto 56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58" name="Imagen 57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59" name="Cuadro de texto 58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60" name="Imagen 59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61" name="Cuadro de texto 60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62" name="Imagen 61" descr="pngaaa.com-3770383"/>
            <p:cNvPicPr>
              <a:picLocks noChangeAspect="1"/>
            </p:cNvPicPr>
            <p:nvPr/>
          </p:nvPicPr>
          <p:blipFill>
            <a:blip r:embed="rId7">
              <a:alphaModFix amt="78000"/>
              <a:biLevel thresh="50000"/>
              <a:lum bright="100000"/>
            </a:blip>
            <a:stretch>
              <a:fillRect/>
            </a:stretch>
          </p:blipFill>
          <p:spPr>
            <a:xfrm>
              <a:off x="1882" y="1144"/>
              <a:ext cx="2383" cy="1701"/>
            </a:xfrm>
            <a:prstGeom prst="rect">
              <a:avLst/>
            </a:prstGeom>
            <a:effectLst>
              <a:outerShdw blurRad="317500" sx="108000" sy="108000" algn="ctr" rotWithShape="0">
                <a:schemeClr val="bg1">
                  <a:alpha val="100000"/>
                </a:schemeClr>
              </a:outerShdw>
            </a:effectLst>
          </p:spPr>
        </p:pic>
        <p:sp>
          <p:nvSpPr>
            <p:cNvPr id="63" name="Cuadro de texto 62"/>
            <p:cNvSpPr txBox="1"/>
            <p:nvPr/>
          </p:nvSpPr>
          <p:spPr>
            <a:xfrm>
              <a:off x="2258" y="1738"/>
              <a:ext cx="1463" cy="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s-MX" altLang="en-US" b="1">
                  <a:gradFill>
                    <a:gsLst>
                      <a:gs pos="100000">
                        <a:srgbClr val="262626">
                          <a:alpha val="100000"/>
                        </a:srgbClr>
                      </a:gs>
                      <a:gs pos="0">
                        <a:srgbClr val="035C7D"/>
                      </a:gs>
                    </a:gsLst>
                    <a:lin ang="2700000" scaled="0"/>
                  </a:gradFill>
                  <a:latin typeface="Segoe UI Black" panose="020B0A02040204020203" charset="0"/>
                  <a:cs typeface="Segoe UI Black" panose="020B0A02040204020203" charset="0"/>
                </a:rPr>
                <a:t>UABC</a:t>
              </a:r>
              <a:endParaRPr lang="es-MX" altLang="en-US" b="1">
                <a:gradFill>
                  <a:gsLst>
                    <a:gs pos="100000">
                      <a:srgbClr val="262626">
                        <a:alpha val="100000"/>
                      </a:srgbClr>
                    </a:gs>
                    <a:gs pos="0">
                      <a:srgbClr val="035C7D"/>
                    </a:gs>
                  </a:gsLst>
                  <a:lin ang="2700000" scaled="0"/>
                </a:gradFill>
                <a:latin typeface="Segoe UI Black" panose="020B0A02040204020203" charset="0"/>
                <a:cs typeface="Segoe UI Black" panose="020B0A02040204020203" charset="0"/>
              </a:endParaRPr>
            </a:p>
          </p:txBody>
        </p:sp>
        <p:pic>
          <p:nvPicPr>
            <p:cNvPr id="64" name="Imagen 63" descr="MenuBars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</p:grpSp>
      <p:grpSp>
        <p:nvGrpSpPr>
          <p:cNvPr id="65" name="Grupo 64"/>
          <p:cNvGrpSpPr/>
          <p:nvPr/>
        </p:nvGrpSpPr>
        <p:grpSpPr>
          <a:xfrm>
            <a:off x="3195955" y="405130"/>
            <a:ext cx="1757680" cy="5793740"/>
            <a:chOff x="1668" y="624"/>
            <a:chExt cx="2768" cy="9124"/>
          </a:xfrm>
        </p:grpSpPr>
        <p:sp>
          <p:nvSpPr>
            <p:cNvPr id="66" name="Rectángulo redondeado 65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14CD68"/>
                </a:gs>
                <a:gs pos="100000">
                  <a:srgbClr val="02303B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67" name="Imagen 66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68" name="Grupo 67"/>
            <p:cNvGrpSpPr/>
            <p:nvPr/>
          </p:nvGrpSpPr>
          <p:grpSpPr>
            <a:xfrm>
              <a:off x="1882" y="3155"/>
              <a:ext cx="2382" cy="3088"/>
              <a:chOff x="1881" y="2035"/>
              <a:chExt cx="2382" cy="3088"/>
            </a:xfrm>
          </p:grpSpPr>
          <p:pic>
            <p:nvPicPr>
              <p:cNvPr id="69" name="Imagen 68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70" name="Cuadro de texto 69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71" name="Imagen 70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72" name="Cuadro de texto 71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73" name="Imagen 72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74" name="Cuadro de texto 73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75" name="Imagen 74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76" name="Cuadro de texto 75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77" name="Imagen 76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78" name="Cuadro de texto 77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79" name="Imagen 78" descr="pngaaa.com-3770383"/>
            <p:cNvPicPr>
              <a:picLocks noChangeAspect="1"/>
            </p:cNvPicPr>
            <p:nvPr/>
          </p:nvPicPr>
          <p:blipFill>
            <a:blip r:embed="rId7">
              <a:alphaModFix amt="78000"/>
              <a:biLevel thresh="50000"/>
              <a:lum bright="100000"/>
            </a:blip>
            <a:stretch>
              <a:fillRect/>
            </a:stretch>
          </p:blipFill>
          <p:spPr>
            <a:xfrm>
              <a:off x="1882" y="1144"/>
              <a:ext cx="2383" cy="1701"/>
            </a:xfrm>
            <a:prstGeom prst="rect">
              <a:avLst/>
            </a:prstGeom>
            <a:effectLst>
              <a:outerShdw blurRad="317500" sx="108000" sy="108000" algn="ctr" rotWithShape="0">
                <a:schemeClr val="bg1">
                  <a:alpha val="100000"/>
                </a:schemeClr>
              </a:outerShdw>
            </a:effectLst>
          </p:spPr>
        </p:pic>
        <p:sp>
          <p:nvSpPr>
            <p:cNvPr id="80" name="Cuadro de texto 79"/>
            <p:cNvSpPr txBox="1"/>
            <p:nvPr/>
          </p:nvSpPr>
          <p:spPr>
            <a:xfrm>
              <a:off x="2258" y="1738"/>
              <a:ext cx="1463" cy="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s-MX" altLang="en-US" b="1">
                  <a:gradFill>
                    <a:gsLst>
                      <a:gs pos="0">
                        <a:srgbClr val="14CD68"/>
                      </a:gs>
                      <a:gs pos="100000">
                        <a:srgbClr val="035C7D"/>
                      </a:gs>
                    </a:gsLst>
                    <a:lin ang="2700000" scaled="0"/>
                  </a:gradFill>
                  <a:latin typeface="Segoe UI Black" panose="020B0A02040204020203" charset="0"/>
                  <a:cs typeface="Segoe UI Black" panose="020B0A02040204020203" charset="0"/>
                </a:rPr>
                <a:t>UABC</a:t>
              </a:r>
              <a:endParaRPr lang="es-MX" altLang="en-US" b="1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ang="2700000" scaled="0"/>
                </a:gradFill>
                <a:latin typeface="Segoe UI Black" panose="020B0A02040204020203" charset="0"/>
                <a:cs typeface="Segoe UI Black" panose="020B0A02040204020203" charset="0"/>
              </a:endParaRPr>
            </a:p>
          </p:txBody>
        </p:sp>
        <p:pic>
          <p:nvPicPr>
            <p:cNvPr id="81" name="Imagen 80" descr="MenuBars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</p:grpSp>
      <p:grpSp>
        <p:nvGrpSpPr>
          <p:cNvPr id="82" name="Grupo 81"/>
          <p:cNvGrpSpPr/>
          <p:nvPr/>
        </p:nvGrpSpPr>
        <p:grpSpPr>
          <a:xfrm>
            <a:off x="7206615" y="396240"/>
            <a:ext cx="1757680" cy="5793740"/>
            <a:chOff x="1668" y="624"/>
            <a:chExt cx="2768" cy="9124"/>
          </a:xfrm>
        </p:grpSpPr>
        <p:sp>
          <p:nvSpPr>
            <p:cNvPr id="83" name="Rectángulo redondeado 82"/>
            <p:cNvSpPr/>
            <p:nvPr/>
          </p:nvSpPr>
          <p:spPr>
            <a:xfrm>
              <a:off x="1668" y="624"/>
              <a:ext cx="2769" cy="9124"/>
            </a:xfrm>
            <a:prstGeom prst="roundRect">
              <a:avLst>
                <a:gd name="adj" fmla="val 0"/>
              </a:avLst>
            </a:prstGeom>
            <a:gradFill>
              <a:gsLst>
                <a:gs pos="100000">
                  <a:schemeClr val="tx1">
                    <a:lumMod val="85000"/>
                    <a:lumOff val="15000"/>
                  </a:schemeClr>
                </a:gs>
                <a:gs pos="0">
                  <a:srgbClr val="5E507A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s-MX" altLang="en-US"/>
            </a:p>
          </p:txBody>
        </p:sp>
        <p:pic>
          <p:nvPicPr>
            <p:cNvPr id="84" name="Imagen 83" descr="gearIc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16" y="9261"/>
              <a:ext cx="348" cy="336"/>
            </a:xfrm>
            <a:prstGeom prst="rect">
              <a:avLst/>
            </a:prstGeom>
          </p:spPr>
        </p:pic>
        <p:grpSp>
          <p:nvGrpSpPr>
            <p:cNvPr id="85" name="Grupo 84"/>
            <p:cNvGrpSpPr/>
            <p:nvPr/>
          </p:nvGrpSpPr>
          <p:grpSpPr>
            <a:xfrm>
              <a:off x="1882" y="3155"/>
              <a:ext cx="2382" cy="3088"/>
              <a:chOff x="1881" y="2035"/>
              <a:chExt cx="2382" cy="3088"/>
            </a:xfrm>
          </p:grpSpPr>
          <p:pic>
            <p:nvPicPr>
              <p:cNvPr id="86" name="Imagen 85" descr="studentIcon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35" y="2691"/>
                <a:ext cx="379" cy="379"/>
              </a:xfrm>
              <a:prstGeom prst="rect">
                <a:avLst/>
              </a:prstGeom>
            </p:spPr>
          </p:pic>
          <p:sp>
            <p:nvSpPr>
              <p:cNvPr id="87" name="Cuadro de texto 86"/>
              <p:cNvSpPr txBox="1"/>
              <p:nvPr/>
            </p:nvSpPr>
            <p:spPr>
              <a:xfrm>
                <a:off x="2425" y="2691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ESTUDIANTES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88" name="Imagen 87" descr="teacherIcon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" y="3347"/>
                <a:ext cx="433" cy="433"/>
              </a:xfrm>
              <a:prstGeom prst="rect">
                <a:avLst/>
              </a:prstGeom>
            </p:spPr>
          </p:pic>
          <p:sp>
            <p:nvSpPr>
              <p:cNvPr id="89" name="Cuadro de texto 88"/>
              <p:cNvSpPr txBox="1"/>
              <p:nvPr/>
            </p:nvSpPr>
            <p:spPr>
              <a:xfrm>
                <a:off x="2425" y="3347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MAESTROS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90" name="Imagen 89" descr="searchIcon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4" y="4057"/>
                <a:ext cx="330" cy="334"/>
              </a:xfrm>
              <a:prstGeom prst="rect">
                <a:avLst/>
              </a:prstGeom>
            </p:spPr>
          </p:pic>
          <p:sp>
            <p:nvSpPr>
              <p:cNvPr id="91" name="Cuadro de texto 90"/>
              <p:cNvSpPr txBox="1"/>
              <p:nvPr/>
            </p:nvSpPr>
            <p:spPr>
              <a:xfrm>
                <a:off x="2425" y="4003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CONSULTAS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92" name="Imagen 91" descr="userIcon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4" y="2063"/>
                <a:ext cx="309" cy="351"/>
              </a:xfrm>
              <a:prstGeom prst="rect">
                <a:avLst/>
              </a:prstGeom>
            </p:spPr>
          </p:pic>
          <p:sp>
            <p:nvSpPr>
              <p:cNvPr id="93" name="Cuadro de texto 92"/>
              <p:cNvSpPr txBox="1"/>
              <p:nvPr/>
            </p:nvSpPr>
            <p:spPr>
              <a:xfrm>
                <a:off x="2425" y="2035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PERFIL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  <p:pic>
            <p:nvPicPr>
              <p:cNvPr id="94" name="Imagen 93" descr="layersIcon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5" y="4668"/>
                <a:ext cx="408" cy="351"/>
              </a:xfrm>
              <a:prstGeom prst="rect">
                <a:avLst/>
              </a:prstGeom>
            </p:spPr>
          </p:pic>
          <p:sp>
            <p:nvSpPr>
              <p:cNvPr id="95" name="Cuadro de texto 94"/>
              <p:cNvSpPr txBox="1"/>
              <p:nvPr/>
            </p:nvSpPr>
            <p:spPr>
              <a:xfrm>
                <a:off x="2425" y="4659"/>
                <a:ext cx="1839" cy="46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s-MX" altLang="en-US" sz="1200">
                    <a:solidFill>
                      <a:schemeClr val="bg1"/>
                    </a:solidFill>
                    <a:latin typeface="Cascadia Code SemiBold" panose="020B0609020000020004" charset="0"/>
                    <a:cs typeface="Cascadia Code SemiBold" panose="020B0609020000020004" charset="0"/>
                  </a:rPr>
                  <a:t>CAPAS</a:t>
                </a:r>
                <a:endParaRPr lang="es-MX" altLang="en-US" sz="1200">
                  <a:solidFill>
                    <a:schemeClr val="bg1"/>
                  </a:solidFill>
                  <a:latin typeface="Cascadia Code SemiBold" panose="020B0609020000020004" charset="0"/>
                  <a:cs typeface="Cascadia Code SemiBold" panose="020B0609020000020004" charset="0"/>
                </a:endParaRPr>
              </a:p>
            </p:txBody>
          </p:sp>
        </p:grpSp>
        <p:pic>
          <p:nvPicPr>
            <p:cNvPr id="96" name="Imagen 95" descr="pngaaa.com-3770383"/>
            <p:cNvPicPr>
              <a:picLocks noChangeAspect="1"/>
            </p:cNvPicPr>
            <p:nvPr/>
          </p:nvPicPr>
          <p:blipFill>
            <a:blip r:embed="rId7">
              <a:alphaModFix amt="78000"/>
              <a:biLevel thresh="50000"/>
              <a:lum bright="100000"/>
            </a:blip>
            <a:stretch>
              <a:fillRect/>
            </a:stretch>
          </p:blipFill>
          <p:spPr>
            <a:xfrm>
              <a:off x="1882" y="1144"/>
              <a:ext cx="2383" cy="1701"/>
            </a:xfrm>
            <a:prstGeom prst="rect">
              <a:avLst/>
            </a:prstGeom>
            <a:effectLst>
              <a:outerShdw blurRad="317500" sx="108000" sy="108000" algn="ctr" rotWithShape="0">
                <a:schemeClr val="bg1">
                  <a:alpha val="100000"/>
                </a:schemeClr>
              </a:outerShdw>
            </a:effectLst>
          </p:spPr>
        </p:pic>
        <p:sp>
          <p:nvSpPr>
            <p:cNvPr id="97" name="Cuadro de texto 96"/>
            <p:cNvSpPr txBox="1"/>
            <p:nvPr/>
          </p:nvSpPr>
          <p:spPr>
            <a:xfrm>
              <a:off x="2258" y="1738"/>
              <a:ext cx="1463" cy="4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s-MX" altLang="en-US" b="1">
                  <a:gradFill>
                    <a:gsLst>
                      <a:gs pos="0">
                        <a:srgbClr val="5E507A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2700000" scaled="0"/>
                  </a:gradFill>
                  <a:latin typeface="Segoe UI Black" panose="020B0A02040204020203" charset="0"/>
                  <a:cs typeface="Segoe UI Black" panose="020B0A02040204020203" charset="0"/>
                </a:rPr>
                <a:t>UABC</a:t>
              </a:r>
              <a:endParaRPr lang="es-MX" altLang="en-US" b="1">
                <a:gradFill>
                  <a:gsLst>
                    <a:gs pos="0">
                      <a:srgbClr val="5E507A"/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2700000" scaled="0"/>
                </a:gradFill>
                <a:latin typeface="Segoe UI Black" panose="020B0A02040204020203" charset="0"/>
                <a:cs typeface="Segoe UI Black" panose="020B0A02040204020203" charset="0"/>
              </a:endParaRPr>
            </a:p>
          </p:txBody>
        </p:sp>
        <p:pic>
          <p:nvPicPr>
            <p:cNvPr id="98" name="Imagen 97" descr="MenuBars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936" y="789"/>
              <a:ext cx="420" cy="29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1305</Words>
  <Application>WPS Presentation</Application>
  <PresentationFormat>宽屏</PresentationFormat>
  <Paragraphs>346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97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JetBrainsMono NF ExtraBold</vt:lpstr>
      <vt:lpstr>Bahnschrift</vt:lpstr>
      <vt:lpstr>Cascadia Code</vt:lpstr>
      <vt:lpstr>Cascadia Mono SemiLight</vt:lpstr>
      <vt:lpstr>Impact</vt:lpstr>
      <vt:lpstr>JetBrainsMono NF Thin</vt:lpstr>
      <vt:lpstr>Candara</vt:lpstr>
      <vt:lpstr>Cascadia Mono SemiBold</vt:lpstr>
      <vt:lpstr>Cascadia Code SemiBold</vt:lpstr>
      <vt:lpstr>Arial Black</vt:lpstr>
      <vt:lpstr>Bahnschrift SemiLight Condensed</vt:lpstr>
      <vt:lpstr>Consolas</vt:lpstr>
      <vt:lpstr>Ebrima</vt:lpstr>
      <vt:lpstr>Franklin Gothic Medium</vt:lpstr>
      <vt:lpstr>JetBrainsMono NF</vt:lpstr>
      <vt:lpstr>JetBrainsMono NFP Light</vt:lpstr>
      <vt:lpstr>JetBrainsMono NFP Medium</vt:lpstr>
      <vt:lpstr>JetBrainsMonoNL NFP Light</vt:lpstr>
      <vt:lpstr>Leelawadee UI</vt:lpstr>
      <vt:lpstr>Leelawadee UI Semilight</vt:lpstr>
      <vt:lpstr>Microsoft JhengHei</vt:lpstr>
      <vt:lpstr>Microsoft New Tai Lue</vt:lpstr>
      <vt:lpstr>Microsoft Sans Serif</vt:lpstr>
      <vt:lpstr>Microsoft Himalaya</vt:lpstr>
      <vt:lpstr>Myanmar Text</vt:lpstr>
      <vt:lpstr>MingLiU_HKSCS-ExtB</vt:lpstr>
      <vt:lpstr>Mongolian Baiti</vt:lpstr>
      <vt:lpstr>ROG Fonts</vt:lpstr>
      <vt:lpstr>PMingLiU-ExtB</vt:lpstr>
      <vt:lpstr>Palatino Linotype</vt:lpstr>
      <vt:lpstr>Segoe Print</vt:lpstr>
      <vt:lpstr>Segoe UI Emoji</vt:lpstr>
      <vt:lpstr>Segoe UI Black</vt:lpstr>
      <vt:lpstr>Segoe UI Variable Small</vt:lpstr>
      <vt:lpstr>Sitka Display</vt:lpstr>
      <vt:lpstr>Sitka Small Semibold</vt:lpstr>
      <vt:lpstr>Tahoma</vt:lpstr>
      <vt:lpstr>Yu Gothic</vt:lpstr>
      <vt:lpstr>Ubuntu Mono Medium</vt:lpstr>
      <vt:lpstr>Symbol</vt:lpstr>
      <vt:lpstr>Marlett</vt:lpstr>
      <vt:lpstr>Yu Gothic UI Semilight</vt:lpstr>
      <vt:lpstr>Yu Gothic UI</vt:lpstr>
      <vt:lpstr>Segoe UI Variable Text Semibold</vt:lpstr>
      <vt:lpstr>Segoe UI Symbol</vt:lpstr>
      <vt:lpstr>Segoe UI Historic</vt:lpstr>
      <vt:lpstr>Segoe MDL2 Assets</vt:lpstr>
      <vt:lpstr>Sans Serif Collection</vt:lpstr>
      <vt:lpstr>Bahnschrift SemiLight</vt:lpstr>
      <vt:lpstr>Bahnschrift SemiBold Condensed</vt:lpstr>
      <vt:lpstr>Comic Sans MS</vt:lpstr>
      <vt:lpstr>Constantia</vt:lpstr>
      <vt:lpstr>JetBrainsMono NF ExtraLight</vt:lpstr>
      <vt:lpstr>Segoe UI Variable Display</vt:lpstr>
      <vt:lpstr>Sitka Subheading Semibold</vt:lpstr>
      <vt:lpstr>Sitka Text Semibold</vt:lpstr>
      <vt:lpstr>Times New Roman</vt:lpstr>
      <vt:lpstr>Yu Gothic Medium</vt:lpstr>
      <vt:lpstr>Webdings</vt:lpstr>
      <vt:lpstr>Trebuchet MS</vt:lpstr>
      <vt:lpstr>Segoe UI Variable Text Light</vt:lpstr>
      <vt:lpstr>Lato</vt:lpstr>
      <vt:lpstr>Manrope ExtraBold</vt:lpstr>
      <vt:lpstr>Segoe UI</vt:lpstr>
      <vt:lpstr>Segoe Script</vt:lpstr>
      <vt:lpstr>Segoe Fluent Icons</vt:lpstr>
      <vt:lpstr>Bahnschrift Condensed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Usuario</cp:lastModifiedBy>
  <cp:revision>12</cp:revision>
  <dcterms:created xsi:type="dcterms:W3CDTF">2025-02-14T05:44:20Z</dcterms:created>
  <dcterms:modified xsi:type="dcterms:W3CDTF">2025-02-16T23:09:54Z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2058-12.2.0.19805</vt:lpwstr>
  </property>
  <property fmtid="{D5CDD505-2E9C-101B-9397-08002B2CF9AE}" pid="3" name="ICV">
    <vt:lpwstr>D6D331D13725483FA31F04DC5281A700_11</vt:lpwstr>
  </property>
</Properties>
</file>