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4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4EA-FF68-4958-AB72-904C0726E3A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технического состояния сетевых устройств в образовательной организации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Гусин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 Феликсович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Горелко Дмитрий Сергеевич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5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комплексного мониторинга сетевого оборудования в существующую инфокоммуникационную сеть образовательной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06056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Вопросы, подлежащие разработке: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распространённые системы мониторинга инфокоммуникационных сетей и их компоненты.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оборудования и сервисов, развернутых в инфокоммуникационной сети кафедры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Развернуть систему мониторинга на выделенном оборудовании. Интегрировать систему мониторинга с имеющейся инфраструктурой инфокоммуникационной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9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Тройка лидеров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680" y="1938359"/>
            <a:ext cx="4351338" cy="435133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49" y="2930102"/>
            <a:ext cx="4531765" cy="23678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94" y="2679666"/>
            <a:ext cx="3320706" cy="28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выбор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77" y="1490598"/>
            <a:ext cx="7222909" cy="4452002"/>
          </a:xfrm>
        </p:spPr>
      </p:pic>
    </p:spTree>
    <p:extLst>
      <p:ext uri="{BB962C8B-B14F-4D97-AF65-F5344CB8AC3E}">
        <p14:creationId xmlns:p14="http://schemas.microsoft.com/office/powerpoint/2010/main" val="255280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147" y="440281"/>
            <a:ext cx="10515600" cy="1325563"/>
          </a:xfrm>
        </p:spPr>
        <p:txBody>
          <a:bodyPr/>
          <a:lstStyle/>
          <a:p>
            <a:r>
              <a:rPr lang="ru-RU" dirty="0" smtClean="0"/>
              <a:t>Карта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62" y="264629"/>
            <a:ext cx="6879191" cy="5899808"/>
          </a:xfrm>
        </p:spPr>
      </p:pic>
    </p:spTree>
    <p:extLst>
      <p:ext uri="{BB962C8B-B14F-4D97-AF65-F5344CB8AC3E}">
        <p14:creationId xmlns:p14="http://schemas.microsoft.com/office/powerpoint/2010/main" val="386058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статистика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5" y="1690688"/>
            <a:ext cx="6800436" cy="4059961"/>
          </a:xfrm>
        </p:spPr>
      </p:pic>
    </p:spTree>
    <p:extLst>
      <p:ext uri="{BB962C8B-B14F-4D97-AF65-F5344CB8AC3E}">
        <p14:creationId xmlns:p14="http://schemas.microsoft.com/office/powerpoint/2010/main" val="364061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59027" cy="1050316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работы уведомлений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29" y="1527298"/>
            <a:ext cx="4013548" cy="4561984"/>
          </a:xfrm>
        </p:spPr>
      </p:pic>
    </p:spTree>
    <p:extLst>
      <p:ext uri="{BB962C8B-B14F-4D97-AF65-F5344CB8AC3E}">
        <p14:creationId xmlns:p14="http://schemas.microsoft.com/office/powerpoint/2010/main" val="203216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852"/>
            <a:ext cx="10515600" cy="4323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/>
              <a:t>Спасибо за Ваше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200965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Мониторинг технического состояния сетевых устройств в образовательной организации</vt:lpstr>
      <vt:lpstr>Цель работы</vt:lpstr>
      <vt:lpstr>Вопросы, подлежащие разработке:</vt:lpstr>
      <vt:lpstr>Тройка лидеров</vt:lpstr>
      <vt:lpstr>Итоговый выбор</vt:lpstr>
      <vt:lpstr>Карта сети</vt:lpstr>
      <vt:lpstr>Итоговая статистика сервера</vt:lpstr>
      <vt:lpstr>Пример работы уведомлений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технического состояния сетевых устройств в образовательной организации</dc:title>
  <dc:creator>Тищенко Константин</dc:creator>
  <cp:lastModifiedBy>Тищенко Константин</cp:lastModifiedBy>
  <cp:revision>5</cp:revision>
  <dcterms:created xsi:type="dcterms:W3CDTF">2020-06-05T19:30:27Z</dcterms:created>
  <dcterms:modified xsi:type="dcterms:W3CDTF">2020-06-05T19:51:25Z</dcterms:modified>
</cp:coreProperties>
</file>