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1" r:id="rId8"/>
    <p:sldId id="262" r:id="rId9"/>
    <p:sldId id="265" r:id="rId10"/>
    <p:sldId id="270" r:id="rId11"/>
    <p:sldId id="271" r:id="rId12"/>
    <p:sldId id="263" r:id="rId13"/>
    <p:sldId id="269" r:id="rId14"/>
    <p:sldId id="272" r:id="rId15"/>
    <p:sldId id="264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технического состояния сетевых устройств в образовательной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0800" y="3689684"/>
            <a:ext cx="5547214" cy="29636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ИСИТ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Тищенко К.К.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К.Ф.</a:t>
            </a: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т.преп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Горелко Д.С.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схема работы </a:t>
            </a:r>
            <a:r>
              <a:rPr lang="en-US" dirty="0" err="1" smtClean="0"/>
              <a:t>Zabbix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SNMP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Сделаю картинку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snmptrapd</a:t>
            </a:r>
            <a:r>
              <a:rPr lang="en-US" dirty="0" smtClean="0"/>
              <a:t> -&gt; </a:t>
            </a:r>
            <a:r>
              <a:rPr lang="en-US" dirty="0" err="1" smtClean="0"/>
              <a:t>snmptt</a:t>
            </a:r>
            <a:r>
              <a:rPr lang="en-US" dirty="0" smtClean="0"/>
              <a:t> -&gt; </a:t>
            </a:r>
            <a:r>
              <a:rPr lang="en-US" dirty="0" err="1" smtClean="0"/>
              <a:t>Zabbix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шаблонов.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варианта картинки: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Подпись – «активно проверять свободное место на жестком диске»: рисунок: Файл сервер – ДА! Шлюз – НЕТ!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Скриншот шаблона: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9" y="3223196"/>
            <a:ext cx="6098958" cy="57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59027" cy="105031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53" y="1415442"/>
            <a:ext cx="4013548" cy="4561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0693"/>
            <a:ext cx="515374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Произведено обновление </a:t>
            </a:r>
            <a:r>
              <a:rPr lang="en-US" dirty="0" err="1" smtClean="0"/>
              <a:t>Zabbix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Картинку: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Zabbix</a:t>
            </a:r>
            <a:r>
              <a:rPr lang="en-US" dirty="0" smtClean="0"/>
              <a:t> 4.4 -&gt; </a:t>
            </a:r>
            <a:r>
              <a:rPr lang="en-US" dirty="0" err="1" smtClean="0"/>
              <a:t>Zabbix</a:t>
            </a:r>
            <a:r>
              <a:rPr lang="en-US" dirty="0" smtClean="0"/>
              <a:t> 5.0</a:t>
            </a:r>
          </a:p>
          <a:p>
            <a:pPr marL="0" indent="0">
              <a:buNone/>
            </a:pPr>
            <a:r>
              <a:rPr lang="en-US" dirty="0" smtClean="0"/>
              <a:t>PostgreSQL 10 -&gt; PostgreSQL 12</a:t>
            </a:r>
          </a:p>
          <a:p>
            <a:pPr marL="0" indent="0">
              <a:buNone/>
            </a:pPr>
            <a:r>
              <a:rPr lang="en-US" dirty="0" err="1" smtClean="0"/>
              <a:t>TimescaleDB</a:t>
            </a:r>
            <a:r>
              <a:rPr lang="en-US" dirty="0" smtClean="0"/>
              <a:t> 1.6.0 -&gt; </a:t>
            </a:r>
            <a:r>
              <a:rPr lang="en-US" dirty="0" err="1" smtClean="0"/>
              <a:t>TimescaleDB</a:t>
            </a:r>
            <a:r>
              <a:rPr lang="en-US" dirty="0" smtClean="0"/>
              <a:t> 1.7.0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ru-RU" dirty="0" smtClean="0"/>
              <a:t>Слайды со скриншотами </a:t>
            </a:r>
            <a:r>
              <a:rPr lang="en-US" dirty="0" smtClean="0"/>
              <a:t>zbx.ftip.ru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852"/>
            <a:ext cx="10515600" cy="4323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Ваше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200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Запасные слайды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комплексного мониторинга сетевого оборудования в существующую инфокоммуникационную сеть образовательной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0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подлежащие разработке: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распространённые системы мониторинга инфокоммуникационных сетей и их компоненты.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оборудования и сервисов, развернутых в инфокоммуникационной сети кафедры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систему мониторинга на выделенном оборудовании. Интегрировать систему мониторинга с имеющейся инфраструктурой инфокоммуникационной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Тройка </a:t>
            </a:r>
            <a:r>
              <a:rPr lang="ru-RU" dirty="0" smtClean="0"/>
              <a:t>лидеров из рассмотренных вариантов.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1552507"/>
            <a:ext cx="10058400" cy="48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97713"/>
              </p:ext>
            </p:extLst>
          </p:nvPr>
        </p:nvGraphicFramePr>
        <p:xfrm>
          <a:off x="838200" y="1825625"/>
          <a:ext cx="10515600" cy="179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50982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53493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4793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8345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Основные различия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Zabbix</a:t>
                      </a:r>
                      <a:r>
                        <a:rPr lang="en-US" dirty="0" smtClean="0"/>
                        <a:t> 4.3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InfluxData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Prometheus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6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поддержки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56165"/>
                  </a:ext>
                </a:extLst>
              </a:tr>
              <a:tr h="68620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Поддержка</a:t>
                      </a:r>
                      <a:r>
                        <a:rPr lang="ru-RU" baseline="0" dirty="0" smtClean="0"/>
                        <a:t> баз данных временных рядов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41858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#</a:t>
            </a:r>
            <a:r>
              <a:rPr lang="ru-RU" dirty="0" smtClean="0"/>
              <a:t>Хочу нарисовать картинку красивую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901323"/>
              </p:ext>
            </p:extLst>
          </p:nvPr>
        </p:nvGraphicFramePr>
        <p:xfrm>
          <a:off x="838200" y="1825625"/>
          <a:ext cx="10515600" cy="179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50982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53493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4793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8345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Основные различия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Zabbix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4.4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InfluxData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Prometheus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6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поддержки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56165"/>
                  </a:ext>
                </a:extLst>
              </a:tr>
              <a:tr h="68620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Поддержка</a:t>
                      </a:r>
                      <a:r>
                        <a:rPr lang="ru-RU" baseline="0" dirty="0" smtClean="0"/>
                        <a:t> баз данных временных рядов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41858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#</a:t>
            </a:r>
            <a:r>
              <a:rPr lang="ru-RU" dirty="0" smtClean="0"/>
              <a:t>Хочу нарисовать картинку красивую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выбор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7" y="1490598"/>
            <a:ext cx="7222909" cy="4452002"/>
          </a:xfrm>
        </p:spPr>
      </p:pic>
    </p:spTree>
    <p:extLst>
      <p:ext uri="{BB962C8B-B14F-4D97-AF65-F5344CB8AC3E}">
        <p14:creationId xmlns:p14="http://schemas.microsoft.com/office/powerpoint/2010/main" val="2552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147" y="440281"/>
            <a:ext cx="10515600" cy="1325563"/>
          </a:xfrm>
        </p:spPr>
        <p:txBody>
          <a:bodyPr/>
          <a:lstStyle/>
          <a:p>
            <a:r>
              <a:rPr lang="ru-RU" dirty="0" smtClean="0"/>
              <a:t>Карта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1" y="1589103"/>
            <a:ext cx="5895232" cy="5055934"/>
          </a:xfrm>
        </p:spPr>
      </p:pic>
    </p:spTree>
    <p:extLst>
      <p:ext uri="{BB962C8B-B14F-4D97-AF65-F5344CB8AC3E}">
        <p14:creationId xmlns:p14="http://schemas.microsoft.com/office/powerpoint/2010/main" val="3860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статистика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5" y="1690688"/>
            <a:ext cx="6800436" cy="4059961"/>
          </a:xfrm>
        </p:spPr>
      </p:pic>
    </p:spTree>
    <p:extLst>
      <p:ext uri="{BB962C8B-B14F-4D97-AF65-F5344CB8AC3E}">
        <p14:creationId xmlns:p14="http://schemas.microsoft.com/office/powerpoint/2010/main" val="36406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249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Мониторинг технического состояния сетевых устройств в образовательной организации</vt:lpstr>
      <vt:lpstr>Цель работы</vt:lpstr>
      <vt:lpstr>Вопросы, подлежащие разработке:</vt:lpstr>
      <vt:lpstr>Тройка лидеров из рассмотренных вариантов.</vt:lpstr>
      <vt:lpstr>Ключевые различия</vt:lpstr>
      <vt:lpstr>Ключевые различия</vt:lpstr>
      <vt:lpstr>Итоговый выбор</vt:lpstr>
      <vt:lpstr>Карта сети</vt:lpstr>
      <vt:lpstr>Итоговая статистика сервера</vt:lpstr>
      <vt:lpstr>Итоговая схема работы Zabbix с SNMP</vt:lpstr>
      <vt:lpstr>Редактирование шаблонов.</vt:lpstr>
      <vt:lpstr>Пример работы уведомлений</vt:lpstr>
      <vt:lpstr>Произведено обновление Zabbix</vt:lpstr>
      <vt:lpstr>//Слайды со скриншотами zbx.ftip.ru</vt:lpstr>
      <vt:lpstr>Презентация PowerPoint</vt:lpstr>
      <vt:lpstr>Запасные слайды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сетевых устройств в образовательной организации</dc:title>
  <dc:creator>Тищенко Константин</dc:creator>
  <cp:lastModifiedBy>Тищенко Константин</cp:lastModifiedBy>
  <cp:revision>12</cp:revision>
  <dcterms:created xsi:type="dcterms:W3CDTF">2020-06-05T19:30:27Z</dcterms:created>
  <dcterms:modified xsi:type="dcterms:W3CDTF">2020-06-17T23:41:34Z</dcterms:modified>
</cp:coreProperties>
</file>